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392708-B15B-4ECB-B138-C5F7A617F1C7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0D76C5-3FAE-447B-9067-949C0C8346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Funkční nastavení pravidel třídy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Bc. Ivona </a:t>
            </a:r>
            <a:r>
              <a:rPr lang="cs-CZ" dirty="0" err="1" smtClean="0"/>
              <a:t>Princlíková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Třídní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Na začátku školního roku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Nastavujeme společně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Postupně zaznamenat ve skupinách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Možné doplňovat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Pojmenovat konkrétní pravidla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Vybrat </a:t>
            </a:r>
            <a:r>
              <a:rPr lang="cs-CZ" dirty="0" smtClean="0"/>
              <a:t>nejdůležitější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Méně znamená více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Pravidlům musí všichni rozumět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Zápis by měl obsahovat pozitivní jazyk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pravidel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cs-CZ" dirty="0" smtClean="0"/>
              <a:t>1. – 2. ročník</a:t>
            </a:r>
          </a:p>
          <a:p>
            <a:pPr marL="342900" indent="-342900">
              <a:buAutoNum type="arabicPeriod"/>
            </a:pPr>
            <a:r>
              <a:rPr lang="cs-CZ" dirty="0" smtClean="0"/>
              <a:t>Třídní úmluva</a:t>
            </a:r>
          </a:p>
        </p:txBody>
      </p:sp>
      <p:pic>
        <p:nvPicPr>
          <p:cNvPr id="1026" name="Picture 2" descr="C:\Users\User\Desktop\Fakulta\IMG_20181016_0744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38618"/>
            <a:ext cx="4414618" cy="5016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pravidel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4. – 5. ročník</a:t>
            </a:r>
            <a:endParaRPr lang="cs-CZ" dirty="0"/>
          </a:p>
        </p:txBody>
      </p:sp>
      <p:pic>
        <p:nvPicPr>
          <p:cNvPr id="2051" name="Picture 3" descr="C:\Users\User\Desktop\Fakulta\IMG_20181016_0743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4104456" cy="4738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Nápravy - sankce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Co </a:t>
            </a:r>
            <a:r>
              <a:rPr lang="cs-CZ" dirty="0" smtClean="0"/>
              <a:t>se stane </a:t>
            </a:r>
            <a:r>
              <a:rPr lang="cs-CZ" dirty="0" smtClean="0"/>
              <a:t>při porušení pravidel, řádu?</a:t>
            </a:r>
          </a:p>
          <a:p>
            <a:r>
              <a:rPr lang="cs-CZ" dirty="0" smtClean="0"/>
              <a:t>Proč je nutné dávat sankce?</a:t>
            </a:r>
          </a:p>
          <a:p>
            <a:r>
              <a:rPr lang="cs-CZ" dirty="0" smtClean="0"/>
              <a:t>Pokud z překročení neplyne jasný postih </a:t>
            </a:r>
            <a:r>
              <a:rPr lang="cs-CZ" dirty="0" smtClean="0">
                <a:latin typeface="Franklin Gothic Book"/>
              </a:rPr>
              <a:t>→ porušení „projde“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Konkrétní, jasné sankce, nápravy</a:t>
            </a:r>
          </a:p>
          <a:p>
            <a:r>
              <a:rPr lang="cs-CZ" dirty="0" smtClean="0"/>
              <a:t>Pár jasných pravidel s jasným postihem při překročení a důslednost všech pedagogů při aplikaci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Pojmenování , diskuze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Zavedení náprav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Nápravy - sankce</a:t>
            </a:r>
            <a:endParaRPr lang="cs-CZ" dirty="0"/>
          </a:p>
        </p:txBody>
      </p:sp>
      <p:pic>
        <p:nvPicPr>
          <p:cNvPr id="8" name="Zástupný symbol pro obsah 7" descr="IMG_20181016_07430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438400"/>
            <a:ext cx="2880319" cy="379891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1. – 2. ročník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4. – 5. ročník</a:t>
            </a:r>
            <a:endParaRPr lang="cs-CZ" dirty="0"/>
          </a:p>
        </p:txBody>
      </p:sp>
      <p:pic>
        <p:nvPicPr>
          <p:cNvPr id="7" name="Zástupný symbol pro obrázek 4" descr="IMG_20181016_07452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33056" b="33056"/>
          <a:stretch>
            <a:fillRect/>
          </a:stretch>
        </p:blipFill>
        <p:spPr>
          <a:xfrm>
            <a:off x="609600" y="2564904"/>
            <a:ext cx="3886200" cy="36003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Čemu se vyhnout?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Pravidlo bez sankcí je obtížně vymahatelné</a:t>
            </a:r>
          </a:p>
          <a:p>
            <a:r>
              <a:rPr lang="cs-CZ" dirty="0" smtClean="0"/>
              <a:t>Mnoho pravidel, která se neplní</a:t>
            </a:r>
          </a:p>
          <a:p>
            <a:r>
              <a:rPr lang="cs-CZ" dirty="0" smtClean="0"/>
              <a:t>Obecnost a nekonkrétnost pravidel</a:t>
            </a:r>
          </a:p>
          <a:p>
            <a:r>
              <a:rPr lang="cs-CZ" dirty="0" smtClean="0"/>
              <a:t>Absence jasně dohodnutých náprav – sankcí</a:t>
            </a:r>
          </a:p>
          <a:p>
            <a:r>
              <a:rPr lang="cs-CZ" dirty="0" smtClean="0"/>
              <a:t>Nedůslednost ze strany pedagogů</a:t>
            </a:r>
          </a:p>
          <a:p>
            <a:r>
              <a:rPr lang="cs-CZ" dirty="0" smtClean="0"/>
              <a:t>Problémy s disciplínou u „</a:t>
            </a:r>
            <a:r>
              <a:rPr lang="cs-CZ" dirty="0" err="1" smtClean="0"/>
              <a:t>dospěláků</a:t>
            </a:r>
            <a:r>
              <a:rPr lang="cs-CZ" dirty="0" smtClean="0"/>
              <a:t>“ 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nám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Dramatizace pravidel (takto ano – takto ne)</a:t>
            </a:r>
          </a:p>
          <a:p>
            <a:r>
              <a:rPr lang="cs-CZ" dirty="0" smtClean="0"/>
              <a:t>Komunitní kruh</a:t>
            </a:r>
          </a:p>
          <a:p>
            <a:r>
              <a:rPr lang="cs-CZ" dirty="0" smtClean="0"/>
              <a:t>JÁ výroky</a:t>
            </a:r>
          </a:p>
          <a:p>
            <a:r>
              <a:rPr lang="cs-CZ" dirty="0" smtClean="0"/>
              <a:t>Hry na posílení respektujícího přístupu, spolupráce, bezpečí</a:t>
            </a:r>
          </a:p>
          <a:p>
            <a:r>
              <a:rPr lang="cs-CZ" dirty="0" smtClean="0"/>
              <a:t>Komunikační hodiny </a:t>
            </a:r>
            <a:r>
              <a:rPr lang="cs-CZ" dirty="0" smtClean="0">
                <a:latin typeface="Franklin Gothic Book"/>
              </a:rPr>
              <a:t>→</a:t>
            </a:r>
            <a:r>
              <a:rPr lang="cs-CZ" dirty="0" smtClean="0"/>
              <a:t> všechny třídy v pátek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</TotalTime>
  <Words>199</Words>
  <Application>Microsoft Office PowerPoint</Application>
  <PresentationFormat>Předvádění na obrazovce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Medián</vt:lpstr>
      <vt:lpstr>Funkční nastavení pravidel třídy</vt:lpstr>
      <vt:lpstr>Třídní pravidla</vt:lpstr>
      <vt:lpstr>Ukázka pravidel</vt:lpstr>
      <vt:lpstr>Ukázka pravidel</vt:lpstr>
      <vt:lpstr>Nápravy - sankce</vt:lpstr>
      <vt:lpstr>Nápravy - sankce</vt:lpstr>
      <vt:lpstr>Čemu se vyhnout?</vt:lpstr>
      <vt:lpstr>Co nám funguje?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Funkční nastavení pravidel třídy</dc:title>
  <dc:creator>User</dc:creator>
  <cp:lastModifiedBy>User</cp:lastModifiedBy>
  <cp:revision>7</cp:revision>
  <dcterms:created xsi:type="dcterms:W3CDTF">2018-10-17T09:09:11Z</dcterms:created>
  <dcterms:modified xsi:type="dcterms:W3CDTF">2018-10-17T18:12:12Z</dcterms:modified>
</cp:coreProperties>
</file>