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10" d="100"/>
          <a:sy n="110" d="100"/>
        </p:scale>
        <p:origin x="18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podmínkách volit rozdílné metody vedení.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dirty="0" err="1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err="1" smtClean="0"/>
              <a:t>spolupr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b)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1534</Words>
  <Application>Microsoft Office PowerPoint</Application>
  <PresentationFormat>Předvádění na obrazovce (4:3)</PresentationFormat>
  <Paragraphs>239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Arial</vt:lpstr>
      <vt:lpstr>Calibri</vt:lpstr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pokračování</vt:lpstr>
      <vt:lpstr>c) Teorie zaměřené na situační podmínky úspěchu či neúspěchu lídrů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bjavorova</cp:lastModifiedBy>
  <cp:revision>47</cp:revision>
  <dcterms:created xsi:type="dcterms:W3CDTF">2011-10-11T11:30:23Z</dcterms:created>
  <dcterms:modified xsi:type="dcterms:W3CDTF">2018-09-27T14:17:19Z</dcterms:modified>
</cp:coreProperties>
</file>