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141" y="1261696"/>
            <a:ext cx="10753200" cy="4139998"/>
          </a:xfrm>
        </p:spPr>
        <p:txBody>
          <a:bodyPr/>
          <a:lstStyle/>
          <a:p>
            <a:r>
              <a:rPr lang="cs-CZ" dirty="0" smtClean="0"/>
              <a:t>Hlavní cíl = předcházet a omezovat rizika ohrožující či poškozující život a zdraví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při práci</a:t>
            </a:r>
          </a:p>
          <a:p>
            <a:r>
              <a:rPr lang="cs-CZ" dirty="0" smtClean="0"/>
              <a:t>Odpovědni jsou vedoucí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endParaRPr lang="cs-CZ" dirty="0" smtClean="0"/>
          </a:p>
          <a:p>
            <a:pPr lvl="1"/>
            <a:r>
              <a:rPr lang="cs-CZ" dirty="0" smtClean="0"/>
              <a:t>Na všech stupních řízení v rozsahu svých funkcí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provádět pravidelnou kontrolu úrovně této bezpečnosti</a:t>
            </a:r>
          </a:p>
          <a:p>
            <a:r>
              <a:rPr lang="cs-CZ" dirty="0" smtClean="0"/>
              <a:t>Náklady spojené se zajišťováním bezpečnosti a ochrany zdraví při práci je povinen hradit </a:t>
            </a:r>
            <a:r>
              <a:rPr lang="cs-CZ" dirty="0" err="1" smtClean="0"/>
              <a:t>zam</a:t>
            </a:r>
            <a:r>
              <a:rPr lang="cs-CZ" dirty="0" smtClean="0"/>
              <a:t>-tel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7968" y="250768"/>
            <a:ext cx="10753200" cy="451576"/>
          </a:xfrm>
        </p:spPr>
        <p:txBody>
          <a:bodyPr/>
          <a:lstStyle/>
          <a:p>
            <a:r>
              <a:rPr lang="cs-CZ" dirty="0" smtClean="0"/>
              <a:t>Povinnosti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41507"/>
            <a:ext cx="10753200" cy="4139998"/>
          </a:xfrm>
        </p:spPr>
        <p:txBody>
          <a:bodyPr/>
          <a:lstStyle/>
          <a:p>
            <a:r>
              <a:rPr lang="cs-CZ" dirty="0" smtClean="0"/>
              <a:t>Stanoveny v ZP</a:t>
            </a:r>
          </a:p>
          <a:p>
            <a:r>
              <a:rPr lang="cs-CZ" dirty="0" smtClean="0"/>
              <a:t>Patří k nim zejména:</a:t>
            </a:r>
          </a:p>
          <a:p>
            <a:pPr lvl="1"/>
            <a:r>
              <a:rPr lang="cs-CZ" dirty="0" smtClean="0"/>
              <a:t>nepřipustit,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vykonával zakázané práce a práce, jejichž náročnost by neodpovídala jeho schopnostem a zdravotní způsobilosti</a:t>
            </a:r>
          </a:p>
          <a:p>
            <a:pPr lvl="1"/>
            <a:r>
              <a:rPr lang="cs-CZ" dirty="0" smtClean="0"/>
              <a:t>Zajistit školení o předpisech BOZP, ověřovat jejich znalosti, soustavně kontrolovat jejich dodržování</a:t>
            </a:r>
          </a:p>
          <a:p>
            <a:pPr lvl="1"/>
            <a:r>
              <a:rPr lang="cs-CZ" dirty="0" smtClean="0"/>
              <a:t>Zajistit poskytnutí první pomoci</a:t>
            </a:r>
          </a:p>
          <a:p>
            <a:pPr lvl="1"/>
            <a:r>
              <a:rPr lang="cs-CZ" dirty="0" smtClean="0"/>
              <a:t>Zajistit dodržování zákazu kouření na pracovišti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osobní ochranné pracovní prostředky (oděv, obuv, čistící prostředky)</a:t>
            </a:r>
          </a:p>
          <a:p>
            <a:pPr lvl="1"/>
            <a:r>
              <a:rPr lang="cs-CZ" dirty="0" smtClean="0"/>
              <a:t>Umístit na pracovištích bezpečnostní značky a signály</a:t>
            </a:r>
          </a:p>
          <a:p>
            <a:pPr lvl="1"/>
            <a:r>
              <a:rPr lang="cs-CZ" dirty="0" smtClean="0"/>
              <a:t>Dodržovat bezpečnostní a hygienické limity pracovního prostředí (rozměry, povrch, osvětlení, úklid aj.) a sledovat pravidelným měřením hodnoty rizikových faktorů (hluk, </a:t>
            </a:r>
            <a:r>
              <a:rPr lang="cs-CZ" dirty="0" err="1" smtClean="0"/>
              <a:t>zážení</a:t>
            </a:r>
            <a:r>
              <a:rPr lang="cs-CZ" dirty="0" smtClean="0"/>
              <a:t>, teplo, vlhkost)</a:t>
            </a:r>
          </a:p>
          <a:p>
            <a:pPr lvl="1"/>
            <a:r>
              <a:rPr lang="cs-CZ" dirty="0" smtClean="0"/>
              <a:t>Kontrolovat technický stav zařízení a odstraňovat zjištěné závady</a:t>
            </a:r>
          </a:p>
          <a:p>
            <a:pPr lvl="1"/>
            <a:r>
              <a:rPr lang="cs-CZ" dirty="0" smtClean="0"/>
              <a:t>Vyšetřit příčiny a okolnosti vzniku pracovního úrazu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Zejména</a:t>
            </a:r>
          </a:p>
          <a:p>
            <a:pPr lvl="1"/>
            <a:r>
              <a:rPr lang="cs-CZ" dirty="0" smtClean="0"/>
              <a:t>Účastnit se školení BOZP</a:t>
            </a:r>
          </a:p>
          <a:p>
            <a:pPr lvl="1"/>
            <a:r>
              <a:rPr lang="cs-CZ" dirty="0" smtClean="0"/>
              <a:t>Dodržovat předpisy a pokyny k zajištění BOZP</a:t>
            </a:r>
          </a:p>
          <a:p>
            <a:pPr lvl="1"/>
            <a:r>
              <a:rPr lang="cs-CZ" dirty="0" smtClean="0"/>
              <a:t>Dodržovat při práci stanovené pracovní postupy</a:t>
            </a:r>
          </a:p>
          <a:p>
            <a:pPr lvl="1"/>
            <a:r>
              <a:rPr lang="cs-CZ" dirty="0" smtClean="0"/>
              <a:t>Používat osobní ochranné pracovní pomůcky</a:t>
            </a:r>
          </a:p>
          <a:p>
            <a:pPr lvl="1"/>
            <a:r>
              <a:rPr lang="cs-CZ" dirty="0" smtClean="0"/>
              <a:t>Oznamovat nadřízenému nedostatky a závady na pracovištích</a:t>
            </a:r>
          </a:p>
          <a:p>
            <a:pPr lvl="1"/>
            <a:r>
              <a:rPr lang="cs-CZ" dirty="0" smtClean="0"/>
              <a:t>Nepožívat alkoholické nápoje a návykové látky na pracovišti a v pracovní době ani mimo pracoviště, nevstupovat pod jejich vlivem na pracoviště</a:t>
            </a:r>
          </a:p>
          <a:p>
            <a:pPr lvl="1"/>
            <a:r>
              <a:rPr lang="cs-CZ" dirty="0" smtClean="0"/>
              <a:t>Nekouřit na pracovištích</a:t>
            </a:r>
          </a:p>
          <a:p>
            <a:pPr lvl="1"/>
            <a:r>
              <a:rPr lang="cs-CZ" dirty="0" smtClean="0"/>
              <a:t>Podrobit se na pokyn stanoveného vedoucího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zjištění, zda není pod vlivem alkoholu nebo jiných návykových látek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stavu a dodržování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Provádějí:</a:t>
            </a:r>
          </a:p>
          <a:p>
            <a:pPr lvl="1"/>
            <a:r>
              <a:rPr lang="cs-CZ" dirty="0" smtClean="0"/>
              <a:t>Odborové orgány</a:t>
            </a:r>
          </a:p>
          <a:p>
            <a:pPr lvl="1"/>
            <a:r>
              <a:rPr lang="cs-CZ" dirty="0" smtClean="0"/>
              <a:t>Zástupci pro oblast BOZP</a:t>
            </a:r>
          </a:p>
          <a:p>
            <a:pPr lvl="1"/>
            <a:r>
              <a:rPr lang="cs-CZ" dirty="0" smtClean="0"/>
              <a:t>Státní úřad inspekce práce</a:t>
            </a:r>
          </a:p>
          <a:p>
            <a:pPr lvl="1"/>
            <a:r>
              <a:rPr lang="cs-CZ" dirty="0" smtClean="0"/>
              <a:t>Oblastní inspektoráty práce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Státní úřady mají právo:</a:t>
            </a:r>
          </a:p>
          <a:p>
            <a:pPr lvl="1"/>
            <a:r>
              <a:rPr lang="cs-CZ" dirty="0" smtClean="0"/>
              <a:t>Vstupovat do všech prostorů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Vyžadovat potřebné podklady</a:t>
            </a:r>
          </a:p>
          <a:p>
            <a:pPr lvl="1"/>
            <a:r>
              <a:rPr lang="cs-CZ" dirty="0" smtClean="0"/>
              <a:t>Nařizovat odstranění zjištěných závad</a:t>
            </a:r>
          </a:p>
          <a:p>
            <a:pPr lvl="1"/>
            <a:r>
              <a:rPr lang="cs-CZ" dirty="0" smtClean="0"/>
              <a:t>Udělit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r>
              <a:rPr lang="cs-CZ" dirty="0" smtClean="0"/>
              <a:t> příslušnou pokuty za porušení předpisů v BOZP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235</TotalTime>
  <Words>345</Words>
  <Application>Microsoft Office PowerPoint</Application>
  <PresentationFormat>Vlastní</PresentationFormat>
  <Paragraphs>55</Paragraphs>
  <Slides>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prezentace-edu-cz</vt:lpstr>
      <vt:lpstr>BOZP</vt:lpstr>
      <vt:lpstr>BOZP</vt:lpstr>
      <vt:lpstr>Povinnosti zam-tele</vt:lpstr>
      <vt:lpstr>Práva a povinnosti zam-ce</vt:lpstr>
      <vt:lpstr>Kontrola stavu a dodržování BOZP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29</cp:revision>
  <cp:lastPrinted>1601-01-01T00:00:00Z</cp:lastPrinted>
  <dcterms:created xsi:type="dcterms:W3CDTF">2019-06-11T20:19:30Z</dcterms:created>
  <dcterms:modified xsi:type="dcterms:W3CDTF">2019-09-06T09:54:03Z</dcterms:modified>
</cp:coreProperties>
</file>