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7" r:id="rId3"/>
    <p:sldId id="268" r:id="rId4"/>
    <p:sldId id="269" r:id="rId5"/>
    <p:sldId id="272" r:id="rId6"/>
    <p:sldId id="273" r:id="rId7"/>
    <p:sldId id="270" r:id="rId8"/>
    <p:sldId id="271" r:id="rId9"/>
    <p:sldId id="266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49293C-CA5A-45A9-97E1-F6E5B9A12AFF}" type="datetimeFigureOut">
              <a:rPr lang="cs-CZ" smtClean="0"/>
              <a:t>8.11.2019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03E601-FB75-445E-8DD8-125C18D0C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798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5671BEB-E048-409B-8887-16C1FA94181E}" type="datetimeFigureOut">
              <a:rPr lang="cs-CZ" smtClean="0"/>
              <a:pPr/>
              <a:t>8.11.2019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865AB7A-6C04-4E75-9F48-14C946813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uE_vtmeRoo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Přijímací pohovor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Helena Zelníčková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pohovor průběh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cs-CZ" b="1" dirty="0"/>
              <a:t>Během pohovoru se personalista snaží zjistit co nejvíce </a:t>
            </a:r>
            <a:r>
              <a:rPr lang="cs-CZ" b="1" dirty="0" smtClean="0"/>
              <a:t>informací o uchazeči, včetně jeho zkušeností, jak se hodí </a:t>
            </a:r>
            <a:r>
              <a:rPr lang="cs-CZ" b="1" dirty="0"/>
              <a:t>na danou pozici, do týmu a samozřejmě do samotné firmy</a:t>
            </a:r>
            <a:r>
              <a:rPr lang="cs-CZ" b="1" dirty="0" smtClean="0"/>
              <a:t>.</a:t>
            </a:r>
          </a:p>
          <a:p>
            <a:pPr marL="109728" indent="0" algn="just">
              <a:buNone/>
            </a:pPr>
            <a:r>
              <a:rPr lang="cs-CZ" b="1" dirty="0" smtClean="0"/>
              <a:t> </a:t>
            </a:r>
          </a:p>
          <a:p>
            <a:pPr marL="109728" indent="0" algn="just">
              <a:buNone/>
            </a:pPr>
            <a:r>
              <a:rPr lang="cs-CZ" b="1" dirty="0" smtClean="0"/>
              <a:t>Pohovor by měl být dialog mezi personalistou a uchazečem. </a:t>
            </a:r>
          </a:p>
          <a:p>
            <a:pPr marL="109728" indent="0" algn="just">
              <a:buNone/>
            </a:pPr>
            <a:endParaRPr lang="cs-CZ" b="1" dirty="0"/>
          </a:p>
          <a:p>
            <a:pPr marL="109728" indent="0" algn="just">
              <a:buNone/>
            </a:pPr>
            <a:r>
              <a:rPr lang="cs-CZ" b="1" dirty="0" smtClean="0"/>
              <a:t>Uchazeč by na základě  zjištěných informací zvážit zajímavost pracovní nabídky. </a:t>
            </a:r>
            <a:r>
              <a:rPr lang="cs-CZ" b="1" dirty="0"/>
              <a:t>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1156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Příprava na pohovor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cs-CZ" b="1" dirty="0" smtClean="0"/>
              <a:t>Dostavte se včas na pohovor,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 smtClean="0"/>
              <a:t>prostudujte si web firmy,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 smtClean="0"/>
              <a:t>zkontrolujte si znovu životopis, který jste personalistovi zaslali,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 smtClean="0"/>
              <a:t>zvolte vhodné oblečení.</a:t>
            </a:r>
          </a:p>
          <a:p>
            <a:pPr marL="10972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6269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 průběhu pohovoru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b="1" dirty="0"/>
              <a:t>U</a:t>
            </a:r>
            <a:r>
              <a:rPr lang="cs-CZ" b="1" dirty="0" smtClean="0"/>
              <a:t>smívejte se, </a:t>
            </a:r>
            <a:r>
              <a:rPr lang="cs-CZ" b="1" dirty="0"/>
              <a:t>mluvte dostatečně hlasitě a snažte se o přiměřené podání </a:t>
            </a:r>
            <a:r>
              <a:rPr lang="cs-CZ" b="1" dirty="0" smtClean="0"/>
              <a:t>ruky,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 smtClean="0"/>
              <a:t>nezapomínejte na řeč těla,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 smtClean="0"/>
              <a:t>při pohovoru aktivně naslouchejte personalistovi,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 smtClean="0"/>
              <a:t>používejte rozvité věty,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 smtClean="0"/>
              <a:t>nepomlouvejte své bývalé kolegy ani vedoucího,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 smtClean="0"/>
              <a:t>problematiku finančního ohodnocení vyslovuje personalista, ne uchazeč!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06743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Nejčastější otázky personalistů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b="1" dirty="0"/>
              <a:t>Proč se ucházíte o práci právě u nás?</a:t>
            </a:r>
          </a:p>
          <a:p>
            <a:pPr algn="just"/>
            <a:r>
              <a:rPr lang="cs-CZ" b="1" dirty="0"/>
              <a:t>Co očekáváte od změny zaměstnání?</a:t>
            </a:r>
          </a:p>
          <a:p>
            <a:pPr algn="just"/>
            <a:r>
              <a:rPr lang="cs-CZ" b="1" dirty="0"/>
              <a:t>Proč odcházíte z dosavadní práce?</a:t>
            </a:r>
          </a:p>
          <a:p>
            <a:pPr algn="just"/>
            <a:r>
              <a:rPr lang="cs-CZ" b="1" dirty="0"/>
              <a:t>Jaká byla vaše pracovní náplň a zodpovědnosti v posledním zaměstnání?</a:t>
            </a:r>
          </a:p>
          <a:p>
            <a:pPr algn="just"/>
            <a:r>
              <a:rPr lang="cs-CZ" b="1" dirty="0"/>
              <a:t>Jak vypadal váš typický pracovní den?</a:t>
            </a:r>
          </a:p>
          <a:p>
            <a:pPr algn="just"/>
            <a:r>
              <a:rPr lang="cs-CZ" b="1" dirty="0"/>
              <a:t>Co vidíte jako svůj největší přínos pro naši společnost?</a:t>
            </a:r>
          </a:p>
          <a:p>
            <a:pPr algn="just"/>
            <a:r>
              <a:rPr lang="cs-CZ" b="1" dirty="0"/>
              <a:t>Proč bychom právě vás měli vybrat na tuto pozici?</a:t>
            </a:r>
          </a:p>
          <a:p>
            <a:pPr algn="just"/>
            <a:r>
              <a:rPr lang="cs-CZ" b="1" dirty="0"/>
              <a:t>Jak vaše vzdělání koresponduje s požadavky na pozici?</a:t>
            </a:r>
          </a:p>
          <a:p>
            <a:pPr algn="just"/>
            <a:r>
              <a:rPr lang="cs-CZ" b="1" dirty="0"/>
              <a:t>Jaké si představujete finanční ohodnocení?</a:t>
            </a:r>
          </a:p>
          <a:p>
            <a:pPr algn="just"/>
            <a:r>
              <a:rPr lang="cs-CZ" b="1" dirty="0"/>
              <a:t>Kdy můžete případně nastoupit?</a:t>
            </a:r>
          </a:p>
          <a:p>
            <a:pPr marL="10972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6017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Otázky uchazeče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Jedná se o nově vytvořenou pozici?</a:t>
            </a:r>
          </a:p>
          <a:p>
            <a:pPr algn="just"/>
            <a:r>
              <a:rPr lang="cs-CZ" b="1" dirty="0"/>
              <a:t>Je-li pozice obsazována znovu, z jakého důvodu se uvolnila?</a:t>
            </a:r>
          </a:p>
          <a:p>
            <a:pPr algn="just"/>
            <a:r>
              <a:rPr lang="cs-CZ" b="1" dirty="0"/>
              <a:t>Jaká jsou klíčová kritéria úspěšné práce na této pozici?</a:t>
            </a:r>
          </a:p>
          <a:p>
            <a:pPr algn="just"/>
            <a:r>
              <a:rPr lang="cs-CZ" b="1" dirty="0"/>
              <a:t>Nabízíte možnost pracovat částečně z domova nebo pružnou pracovní dobu?</a:t>
            </a:r>
          </a:p>
          <a:p>
            <a:pPr algn="just"/>
            <a:r>
              <a:rPr lang="cs-CZ" b="1" dirty="0" smtClean="0"/>
              <a:t>Jak </a:t>
            </a:r>
            <a:r>
              <a:rPr lang="cs-CZ" b="1" dirty="0"/>
              <a:t>vypadá typický pracovní den na </a:t>
            </a:r>
            <a:r>
              <a:rPr lang="cs-CZ" b="1" dirty="0" smtClean="0"/>
              <a:t>této </a:t>
            </a:r>
            <a:r>
              <a:rPr lang="cs-CZ" b="1" dirty="0"/>
              <a:t>pozici?</a:t>
            </a:r>
          </a:p>
          <a:p>
            <a:pPr marL="109728" indent="0" algn="just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249404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 přijímacím pohovoru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b="1" dirty="0" smtClean="0"/>
              <a:t>Zamyslete </a:t>
            </a:r>
            <a:r>
              <a:rPr lang="cs-CZ" b="1" dirty="0"/>
              <a:t>se nad tím, jak na vás působili lidé, se kterými jste se setkali, prostředí, </a:t>
            </a:r>
            <a:r>
              <a:rPr lang="cs-CZ" b="1" dirty="0" smtClean="0"/>
              <a:t>komunikace apod.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 smtClean="0"/>
              <a:t>Personalisty </a:t>
            </a:r>
            <a:r>
              <a:rPr lang="cs-CZ" b="1" dirty="0"/>
              <a:t>většinou potěší, když jim den, dva po pohovoru napíšete e-mail s poděkováním za setkání</a:t>
            </a:r>
            <a:r>
              <a:rPr lang="cs-CZ" b="1" dirty="0" smtClean="0"/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b="1" dirty="0" smtClean="0"/>
              <a:t>Nezjišťujte po e-mailu informaci </a:t>
            </a:r>
            <a:r>
              <a:rPr lang="cs-CZ" b="1" dirty="0"/>
              <a:t>o tom, jak to s vámi „vypadá“.</a:t>
            </a:r>
            <a:endParaRPr lang="cs-CZ" b="1" dirty="0" smtClean="0"/>
          </a:p>
          <a:p>
            <a:pPr marL="10972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190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Video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dirty="0">
                <a:hlinkClick r:id="rId2"/>
              </a:rPr>
              <a:t>https://www.youtube.com/watch?v=cuE_vtmeRoo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8649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buNone/>
            </a:pPr>
            <a:r>
              <a:rPr lang="cs-CZ" b="1" dirty="0"/>
              <a:t>Jak se připravit na pohovor [Online]. (2019). Jak se připravit na pohovor [Online]. </a:t>
            </a:r>
            <a:r>
              <a:rPr lang="cs-CZ" b="1" dirty="0" err="1"/>
              <a:t>Retrieved</a:t>
            </a:r>
            <a:r>
              <a:rPr lang="cs-CZ" b="1" dirty="0"/>
              <a:t> </a:t>
            </a:r>
            <a:r>
              <a:rPr lang="cs-CZ" b="1" dirty="0" err="1"/>
              <a:t>November</a:t>
            </a:r>
            <a:r>
              <a:rPr lang="cs-CZ" b="1" dirty="0"/>
              <a:t> 08, 2019, </a:t>
            </a:r>
            <a:r>
              <a:rPr lang="cs-CZ" b="1" dirty="0" err="1"/>
              <a:t>from</a:t>
            </a:r>
            <a:r>
              <a:rPr lang="cs-CZ" b="1" dirty="0"/>
              <a:t> Jobs.cz </a:t>
            </a:r>
            <a:r>
              <a:rPr lang="cs-CZ" b="1" dirty="0" err="1"/>
              <a:t>website</a:t>
            </a:r>
            <a:r>
              <a:rPr lang="cs-CZ" b="1" dirty="0"/>
              <a:t>: https://www.jobs.cz/poradna/rady/rady-pro-uchazece/priprava-na-pohovor/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7749248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Vlastní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363</TotalTime>
  <Words>332</Words>
  <Application>Microsoft Office PowerPoint</Application>
  <PresentationFormat>Předvádění na obrazovce (4:3)</PresentationFormat>
  <Paragraphs>45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Georgia</vt:lpstr>
      <vt:lpstr>Wingdings</vt:lpstr>
      <vt:lpstr>Wingdings 2</vt:lpstr>
      <vt:lpstr>Urbanistický</vt:lpstr>
      <vt:lpstr>Přijímací pohovor</vt:lpstr>
      <vt:lpstr>Pracovní pohovor průběh</vt:lpstr>
      <vt:lpstr>Příprava na pohovor</vt:lpstr>
      <vt:lpstr>V průběhu pohovoru</vt:lpstr>
      <vt:lpstr>Nejčastější otázky personalistů</vt:lpstr>
      <vt:lpstr>Otázky uchazeče</vt:lpstr>
      <vt:lpstr>Po přijímacím pohovoru</vt:lpstr>
      <vt:lpstr>Video</vt:lpstr>
      <vt:lpstr>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Přijímací řízení</dc:title>
  <dc:creator>Nikola</dc:creator>
  <cp:lastModifiedBy>Zelníčková Helena</cp:lastModifiedBy>
  <cp:revision>38</cp:revision>
  <dcterms:created xsi:type="dcterms:W3CDTF">2014-03-11T09:05:04Z</dcterms:created>
  <dcterms:modified xsi:type="dcterms:W3CDTF">2019-11-08T07:24:00Z</dcterms:modified>
</cp:coreProperties>
</file>