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293C-CA5A-45A9-97E1-F6E5B9A12AFF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3E601-FB75-445E-8DD8-125C18D0C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9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Uchazeč o zaměstnání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Helena Zelníčková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Uchazeč o  zaměstnání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 smtClean="0"/>
              <a:t>Uchazeč o zaměstnání je FO, která:</a:t>
            </a:r>
          </a:p>
          <a:p>
            <a:pPr algn="just"/>
            <a:r>
              <a:rPr lang="cs-CZ" b="1" dirty="0"/>
              <a:t>osobně požádá o zprostředkování vhodného zaměstnání krajskou pobočku </a:t>
            </a:r>
            <a:r>
              <a:rPr lang="cs-CZ" b="1" dirty="0" smtClean="0"/>
              <a:t>ÚP, </a:t>
            </a:r>
            <a:r>
              <a:rPr lang="cs-CZ" b="1" dirty="0"/>
              <a:t>v jehož správním obvodu má </a:t>
            </a:r>
            <a:r>
              <a:rPr lang="cs-CZ" b="1" dirty="0" smtClean="0"/>
              <a:t>bydliště, </a:t>
            </a:r>
            <a:endParaRPr lang="cs-CZ" b="1" dirty="0"/>
          </a:p>
          <a:p>
            <a:pPr algn="just"/>
            <a:r>
              <a:rPr lang="cs-CZ" b="1" dirty="0"/>
              <a:t>splňuje zákonem stanovené podmínky pro zařazení do evidence uchazečů o </a:t>
            </a:r>
            <a:r>
              <a:rPr lang="cs-CZ" b="1" dirty="0" smtClean="0"/>
              <a:t>zaměstnání.</a:t>
            </a:r>
            <a:r>
              <a:rPr lang="cs-CZ" b="1" dirty="0"/>
              <a:t> </a:t>
            </a:r>
          </a:p>
          <a:p>
            <a:pPr marL="109728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5770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Práva uchazeče o zaměstnání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b="1" dirty="0" smtClean="0"/>
              <a:t>Uchazeč má právo na: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</a:t>
            </a:r>
            <a:r>
              <a:rPr lang="cs-CZ" b="1" dirty="0"/>
              <a:t>zprostředkování </a:t>
            </a:r>
            <a:r>
              <a:rPr lang="cs-CZ" b="1" dirty="0" smtClean="0"/>
              <a:t>zaměstnání - na </a:t>
            </a:r>
            <a:r>
              <a:rPr lang="cs-CZ" b="1" dirty="0"/>
              <a:t>vyhledávání vhodného zaměstnání, poradenství a poskytování informací o pracovních </a:t>
            </a:r>
            <a:r>
              <a:rPr lang="cs-CZ" b="1" dirty="0" smtClean="0"/>
              <a:t>příležitostech,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</a:t>
            </a:r>
            <a:r>
              <a:rPr lang="cs-CZ" b="1" dirty="0"/>
              <a:t>podporu v nezaměstnanosti při splnění zákonem stanovených </a:t>
            </a:r>
            <a:r>
              <a:rPr lang="cs-CZ" b="1" dirty="0" smtClean="0"/>
              <a:t>podmínek,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</a:t>
            </a:r>
            <a:r>
              <a:rPr lang="cs-CZ" b="1" dirty="0"/>
              <a:t>zvýšenou péči při zprostředkování zaměstnání, pokud ji </a:t>
            </a:r>
            <a:r>
              <a:rPr lang="cs-CZ" b="1" dirty="0" smtClean="0"/>
              <a:t>potřebuje,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na </a:t>
            </a:r>
            <a:r>
              <a:rPr lang="cs-CZ" b="1" dirty="0"/>
              <a:t>pracovní rehabilitaci, pokud je osobou se zdravotním postižením.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68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Povinnosti uchazeče o zaměstnání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poskytovat krajské pobočce Úřadu práce potřebnou součinnost při zprostředkování zaměstnání a řídit se jeho </a:t>
            </a:r>
            <a:r>
              <a:rPr lang="cs-CZ" b="1" dirty="0" smtClean="0"/>
              <a:t>pokyny</a:t>
            </a:r>
            <a:r>
              <a:rPr lang="cs-CZ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638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Podpůrčí doba pro poskytování podpory v nezaměstnanosti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do 50 let věku 5 měsíců,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nad 50 do 55 let věku 8 měsíců,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/>
              <a:t>nad 55 let věku 11 měsíců.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63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/>
              <a:t>Základní práva a povinnosti uchazeče o zaměstnání a zájemce o zaměstnání [Online]. (2019). Základní práva a povinnosti uchazeče o zaměstnání a zájemce o zaměstnání [Online]. </a:t>
            </a:r>
            <a:r>
              <a:rPr lang="cs-CZ" b="1" dirty="0" err="1"/>
              <a:t>Retrieved</a:t>
            </a:r>
            <a:r>
              <a:rPr lang="cs-CZ" b="1" dirty="0"/>
              <a:t> </a:t>
            </a:r>
            <a:r>
              <a:rPr lang="cs-CZ" b="1" dirty="0" err="1"/>
              <a:t>November</a:t>
            </a:r>
            <a:r>
              <a:rPr lang="cs-CZ" b="1" dirty="0"/>
              <a:t> 08, 2019, </a:t>
            </a:r>
            <a:r>
              <a:rPr lang="cs-CZ" b="1" dirty="0" err="1"/>
              <a:t>from</a:t>
            </a:r>
            <a:r>
              <a:rPr lang="cs-CZ" b="1" dirty="0"/>
              <a:t> Úřad práce ČR </a:t>
            </a:r>
            <a:r>
              <a:rPr lang="cs-CZ" b="1" dirty="0" err="1"/>
              <a:t>website</a:t>
            </a:r>
            <a:r>
              <a:rPr lang="cs-CZ" b="1" dirty="0"/>
              <a:t>: https://www.uradprace.cz/web/cz/prava-a-povinnosti-uchazece-a-zajemce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4924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354</TotalTime>
  <Words>161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Wingdings</vt:lpstr>
      <vt:lpstr>Wingdings 2</vt:lpstr>
      <vt:lpstr>Urbanistický</vt:lpstr>
      <vt:lpstr>Uchazeč o zaměstnání</vt:lpstr>
      <vt:lpstr>Uchazeč o  zaměstnání - definice</vt:lpstr>
      <vt:lpstr>Práva uchazeče o zaměstnání</vt:lpstr>
      <vt:lpstr>Povinnosti uchazeče o zaměstnání</vt:lpstr>
      <vt:lpstr>Podpůrčí doba pro poskytování podpory v nezaměstnanosti 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</dc:title>
  <dc:creator>Nikola</dc:creator>
  <cp:lastModifiedBy>Zelníčková Helena</cp:lastModifiedBy>
  <cp:revision>37</cp:revision>
  <dcterms:created xsi:type="dcterms:W3CDTF">2014-03-11T09:05:04Z</dcterms:created>
  <dcterms:modified xsi:type="dcterms:W3CDTF">2019-11-08T06:58:51Z</dcterms:modified>
</cp:coreProperties>
</file>