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68" r:id="rId4"/>
    <p:sldId id="276" r:id="rId5"/>
    <p:sldId id="269" r:id="rId6"/>
    <p:sldId id="258" r:id="rId7"/>
    <p:sldId id="259" r:id="rId8"/>
    <p:sldId id="260" r:id="rId9"/>
    <p:sldId id="261" r:id="rId10"/>
    <p:sldId id="262" r:id="rId11"/>
    <p:sldId id="278" r:id="rId12"/>
    <p:sldId id="274" r:id="rId13"/>
    <p:sldId id="263" r:id="rId14"/>
    <p:sldId id="264" r:id="rId15"/>
    <p:sldId id="280" r:id="rId16"/>
    <p:sldId id="265" r:id="rId17"/>
    <p:sldId id="275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9933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AC461E2-B5D5-430A-B1B8-6AD38DA521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823039D-6C50-46D6-B312-F729992514B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>
                <a:extLst>
                  <a:ext uri="{FF2B5EF4-FFF2-40B4-BE49-F238E27FC236}">
                    <a16:creationId xmlns:a16="http://schemas.microsoft.com/office/drawing/2014/main" id="{23BE6999-4335-42B9-8915-51E6D402349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405 w 596"/>
                  <a:gd name="T1" fmla="*/ 9149 h 666"/>
                  <a:gd name="T2" fmla="*/ 145 w 596"/>
                  <a:gd name="T3" fmla="*/ 8426 h 666"/>
                  <a:gd name="T4" fmla="*/ 0 w 596"/>
                  <a:gd name="T5" fmla="*/ 7140 h 666"/>
                  <a:gd name="T6" fmla="*/ 101 w 596"/>
                  <a:gd name="T7" fmla="*/ 5490 h 666"/>
                  <a:gd name="T8" fmla="*/ 626 w 596"/>
                  <a:gd name="T9" fmla="*/ 3735 h 666"/>
                  <a:gd name="T10" fmla="*/ 1720 w 596"/>
                  <a:gd name="T11" fmla="*/ 2074 h 666"/>
                  <a:gd name="T12" fmla="*/ 3556 w 596"/>
                  <a:gd name="T13" fmla="*/ 765 h 666"/>
                  <a:gd name="T14" fmla="*/ 6177 w 596"/>
                  <a:gd name="T15" fmla="*/ 45 h 666"/>
                  <a:gd name="T16" fmla="*/ 9510 w 596"/>
                  <a:gd name="T17" fmla="*/ 223 h 666"/>
                  <a:gd name="T18" fmla="*/ 12116 w 596"/>
                  <a:gd name="T19" fmla="*/ 1686 h 666"/>
                  <a:gd name="T20" fmla="*/ 13862 w 596"/>
                  <a:gd name="T21" fmla="*/ 4083 h 666"/>
                  <a:gd name="T22" fmla="*/ 14793 w 596"/>
                  <a:gd name="T23" fmla="*/ 7015 h 666"/>
                  <a:gd name="T24" fmla="*/ 14891 w 596"/>
                  <a:gd name="T25" fmla="*/ 10112 h 666"/>
                  <a:gd name="T26" fmla="*/ 14166 w 596"/>
                  <a:gd name="T27" fmla="*/ 12981 h 666"/>
                  <a:gd name="T28" fmla="*/ 12686 w 596"/>
                  <a:gd name="T29" fmla="*/ 15198 h 666"/>
                  <a:gd name="T30" fmla="*/ 10440 w 596"/>
                  <a:gd name="T31" fmla="*/ 16386 h 666"/>
                  <a:gd name="T32" fmla="*/ 9734 w 596"/>
                  <a:gd name="T33" fmla="*/ 16281 h 666"/>
                  <a:gd name="T34" fmla="*/ 11031 w 596"/>
                  <a:gd name="T35" fmla="*/ 15254 h 666"/>
                  <a:gd name="T36" fmla="*/ 12060 w 596"/>
                  <a:gd name="T37" fmla="*/ 13448 h 666"/>
                  <a:gd name="T38" fmla="*/ 12731 w 596"/>
                  <a:gd name="T39" fmla="*/ 11216 h 666"/>
                  <a:gd name="T40" fmla="*/ 13010 w 596"/>
                  <a:gd name="T41" fmla="*/ 8781 h 666"/>
                  <a:gd name="T42" fmla="*/ 12865 w 596"/>
                  <a:gd name="T43" fmla="*/ 6375 h 666"/>
                  <a:gd name="T44" fmla="*/ 12140 w 596"/>
                  <a:gd name="T45" fmla="*/ 4301 h 666"/>
                  <a:gd name="T46" fmla="*/ 10830 w 596"/>
                  <a:gd name="T47" fmla="*/ 2769 h 666"/>
                  <a:gd name="T48" fmla="*/ 8539 w 596"/>
                  <a:gd name="T49" fmla="*/ 1848 h 666"/>
                  <a:gd name="T50" fmla="*/ 6153 w 596"/>
                  <a:gd name="T51" fmla="*/ 1507 h 666"/>
                  <a:gd name="T52" fmla="*/ 4352 w 596"/>
                  <a:gd name="T53" fmla="*/ 1750 h 666"/>
                  <a:gd name="T54" fmla="*/ 3031 w 596"/>
                  <a:gd name="T55" fmla="*/ 2495 h 666"/>
                  <a:gd name="T56" fmla="*/ 2100 w 596"/>
                  <a:gd name="T57" fmla="*/ 3679 h 666"/>
                  <a:gd name="T58" fmla="*/ 1420 w 596"/>
                  <a:gd name="T59" fmla="*/ 5086 h 666"/>
                  <a:gd name="T60" fmla="*/ 995 w 596"/>
                  <a:gd name="T61" fmla="*/ 6716 h 666"/>
                  <a:gd name="T62" fmla="*/ 705 w 596"/>
                  <a:gd name="T63" fmla="*/ 838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2C2D7783-41D7-4B25-A2A1-CE2D3D58D11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627 h 237"/>
                  <a:gd name="T4" fmla="*/ 80 w 257"/>
                  <a:gd name="T5" fmla="*/ 1259 h 237"/>
                  <a:gd name="T6" fmla="*/ 142 w 257"/>
                  <a:gd name="T7" fmla="*/ 1887 h 237"/>
                  <a:gd name="T8" fmla="*/ 262 w 257"/>
                  <a:gd name="T9" fmla="*/ 2476 h 237"/>
                  <a:gd name="T10" fmla="*/ 440 w 257"/>
                  <a:gd name="T11" fmla="*/ 3002 h 237"/>
                  <a:gd name="T12" fmla="*/ 655 w 257"/>
                  <a:gd name="T13" fmla="*/ 3553 h 237"/>
                  <a:gd name="T14" fmla="*/ 922 w 257"/>
                  <a:gd name="T15" fmla="*/ 4062 h 237"/>
                  <a:gd name="T16" fmla="*/ 1240 w 257"/>
                  <a:gd name="T17" fmla="*/ 4488 h 237"/>
                  <a:gd name="T18" fmla="*/ 1633 w 257"/>
                  <a:gd name="T19" fmla="*/ 4893 h 237"/>
                  <a:gd name="T20" fmla="*/ 2093 w 257"/>
                  <a:gd name="T21" fmla="*/ 5241 h 237"/>
                  <a:gd name="T22" fmla="*/ 2586 w 257"/>
                  <a:gd name="T23" fmla="*/ 5523 h 237"/>
                  <a:gd name="T24" fmla="*/ 3193 w 257"/>
                  <a:gd name="T25" fmla="*/ 5747 h 237"/>
                  <a:gd name="T26" fmla="*/ 3850 w 257"/>
                  <a:gd name="T27" fmla="*/ 5893 h 237"/>
                  <a:gd name="T28" fmla="*/ 4586 w 257"/>
                  <a:gd name="T29" fmla="*/ 5973 h 237"/>
                  <a:gd name="T30" fmla="*/ 5361 w 257"/>
                  <a:gd name="T31" fmla="*/ 5949 h 237"/>
                  <a:gd name="T32" fmla="*/ 6263 w 257"/>
                  <a:gd name="T33" fmla="*/ 5848 h 237"/>
                  <a:gd name="T34" fmla="*/ 5459 w 257"/>
                  <a:gd name="T35" fmla="*/ 5722 h 237"/>
                  <a:gd name="T36" fmla="*/ 4748 w 257"/>
                  <a:gd name="T37" fmla="*/ 5547 h 237"/>
                  <a:gd name="T38" fmla="*/ 4146 w 257"/>
                  <a:gd name="T39" fmla="*/ 5341 h 237"/>
                  <a:gd name="T40" fmla="*/ 3608 w 257"/>
                  <a:gd name="T41" fmla="*/ 5140 h 237"/>
                  <a:gd name="T42" fmla="*/ 3115 w 257"/>
                  <a:gd name="T43" fmla="*/ 4860 h 237"/>
                  <a:gd name="T44" fmla="*/ 2731 w 257"/>
                  <a:gd name="T45" fmla="*/ 4589 h 237"/>
                  <a:gd name="T46" fmla="*/ 2368 w 257"/>
                  <a:gd name="T47" fmla="*/ 4261 h 237"/>
                  <a:gd name="T48" fmla="*/ 2048 w 257"/>
                  <a:gd name="T49" fmla="*/ 3901 h 237"/>
                  <a:gd name="T50" fmla="*/ 1753 w 257"/>
                  <a:gd name="T51" fmla="*/ 3553 h 237"/>
                  <a:gd name="T52" fmla="*/ 1491 w 257"/>
                  <a:gd name="T53" fmla="*/ 3148 h 237"/>
                  <a:gd name="T54" fmla="*/ 1273 w 257"/>
                  <a:gd name="T55" fmla="*/ 2700 h 237"/>
                  <a:gd name="T56" fmla="*/ 1051 w 257"/>
                  <a:gd name="T57" fmla="*/ 2214 h 237"/>
                  <a:gd name="T58" fmla="*/ 800 w 257"/>
                  <a:gd name="T59" fmla="*/ 1741 h 237"/>
                  <a:gd name="T60" fmla="*/ 558 w 257"/>
                  <a:gd name="T61" fmla="*/ 1181 h 237"/>
                  <a:gd name="T62" fmla="*/ 295 w 257"/>
                  <a:gd name="T63" fmla="*/ 60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7094DF61-4A8E-4349-B6EA-4018FEF05D1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917 w 124"/>
                  <a:gd name="T1" fmla="*/ 0 h 110"/>
                  <a:gd name="T2" fmla="*/ 3089 w 124"/>
                  <a:gd name="T3" fmla="*/ 2830 h 110"/>
                  <a:gd name="T4" fmla="*/ 2989 w 124"/>
                  <a:gd name="T5" fmla="*/ 2807 h 110"/>
                  <a:gd name="T6" fmla="*/ 2665 w 124"/>
                  <a:gd name="T7" fmla="*/ 2762 h 110"/>
                  <a:gd name="T8" fmla="*/ 2220 w 124"/>
                  <a:gd name="T9" fmla="*/ 2655 h 110"/>
                  <a:gd name="T10" fmla="*/ 1698 w 124"/>
                  <a:gd name="T11" fmla="*/ 2599 h 110"/>
                  <a:gd name="T12" fmla="*/ 1128 w 124"/>
                  <a:gd name="T13" fmla="*/ 2551 h 110"/>
                  <a:gd name="T14" fmla="*/ 623 w 124"/>
                  <a:gd name="T15" fmla="*/ 2578 h 110"/>
                  <a:gd name="T16" fmla="*/ 226 w 124"/>
                  <a:gd name="T17" fmla="*/ 2680 h 110"/>
                  <a:gd name="T18" fmla="*/ 0 w 124"/>
                  <a:gd name="T19" fmla="*/ 2891 h 110"/>
                  <a:gd name="T20" fmla="*/ 101 w 124"/>
                  <a:gd name="T21" fmla="*/ 2578 h 110"/>
                  <a:gd name="T22" fmla="*/ 199 w 124"/>
                  <a:gd name="T23" fmla="*/ 2332 h 110"/>
                  <a:gd name="T24" fmla="*/ 400 w 124"/>
                  <a:gd name="T25" fmla="*/ 2157 h 110"/>
                  <a:gd name="T26" fmla="*/ 623 w 124"/>
                  <a:gd name="T27" fmla="*/ 1994 h 110"/>
                  <a:gd name="T28" fmla="*/ 894 w 124"/>
                  <a:gd name="T29" fmla="*/ 1890 h 110"/>
                  <a:gd name="T30" fmla="*/ 1173 w 124"/>
                  <a:gd name="T31" fmla="*/ 1865 h 110"/>
                  <a:gd name="T32" fmla="*/ 1472 w 124"/>
                  <a:gd name="T33" fmla="*/ 1865 h 110"/>
                  <a:gd name="T34" fmla="*/ 1796 w 124"/>
                  <a:gd name="T35" fmla="*/ 1947 h 110"/>
                  <a:gd name="T36" fmla="*/ 1816 w 124"/>
                  <a:gd name="T37" fmla="*/ 1865 h 110"/>
                  <a:gd name="T38" fmla="*/ 1736 w 124"/>
                  <a:gd name="T39" fmla="*/ 1471 h 110"/>
                  <a:gd name="T40" fmla="*/ 1671 w 124"/>
                  <a:gd name="T41" fmla="*/ 998 h 110"/>
                  <a:gd name="T42" fmla="*/ 1617 w 124"/>
                  <a:gd name="T43" fmla="*/ 790 h 110"/>
                  <a:gd name="T44" fmla="*/ 1573 w 124"/>
                  <a:gd name="T45" fmla="*/ 790 h 110"/>
                  <a:gd name="T46" fmla="*/ 1517 w 124"/>
                  <a:gd name="T47" fmla="*/ 763 h 110"/>
                  <a:gd name="T48" fmla="*/ 1472 w 124"/>
                  <a:gd name="T49" fmla="*/ 686 h 110"/>
                  <a:gd name="T50" fmla="*/ 1416 w 124"/>
                  <a:gd name="T51" fmla="*/ 604 h 110"/>
                  <a:gd name="T52" fmla="*/ 1416 w 124"/>
                  <a:gd name="T53" fmla="*/ 498 h 110"/>
                  <a:gd name="T54" fmla="*/ 1472 w 124"/>
                  <a:gd name="T55" fmla="*/ 369 h 110"/>
                  <a:gd name="T56" fmla="*/ 1637 w 124"/>
                  <a:gd name="T57" fmla="*/ 211 h 110"/>
                  <a:gd name="T58" fmla="*/ 191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F590D920-4C39-487A-A777-DC48D180416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6 w 109"/>
                  <a:gd name="T3" fmla="*/ 20 h 156"/>
                  <a:gd name="T4" fmla="*/ 454 w 109"/>
                  <a:gd name="T5" fmla="*/ 118 h 156"/>
                  <a:gd name="T6" fmla="*/ 944 w 109"/>
                  <a:gd name="T7" fmla="*/ 296 h 156"/>
                  <a:gd name="T8" fmla="*/ 1474 w 109"/>
                  <a:gd name="T9" fmla="*/ 583 h 156"/>
                  <a:gd name="T10" fmla="*/ 1985 w 109"/>
                  <a:gd name="T11" fmla="*/ 1079 h 156"/>
                  <a:gd name="T12" fmla="*/ 2454 w 109"/>
                  <a:gd name="T13" fmla="*/ 1737 h 156"/>
                  <a:gd name="T14" fmla="*/ 2738 w 109"/>
                  <a:gd name="T15" fmla="*/ 2643 h 156"/>
                  <a:gd name="T16" fmla="*/ 2783 w 109"/>
                  <a:gd name="T17" fmla="*/ 3819 h 156"/>
                  <a:gd name="T18" fmla="*/ 2677 w 109"/>
                  <a:gd name="T19" fmla="*/ 3819 h 156"/>
                  <a:gd name="T20" fmla="*/ 2531 w 109"/>
                  <a:gd name="T21" fmla="*/ 3819 h 156"/>
                  <a:gd name="T22" fmla="*/ 2374 w 109"/>
                  <a:gd name="T23" fmla="*/ 3819 h 156"/>
                  <a:gd name="T24" fmla="*/ 2227 w 109"/>
                  <a:gd name="T25" fmla="*/ 3775 h 156"/>
                  <a:gd name="T26" fmla="*/ 2066 w 109"/>
                  <a:gd name="T27" fmla="*/ 3741 h 156"/>
                  <a:gd name="T28" fmla="*/ 1884 w 109"/>
                  <a:gd name="T29" fmla="*/ 3677 h 156"/>
                  <a:gd name="T30" fmla="*/ 1681 w 109"/>
                  <a:gd name="T31" fmla="*/ 3552 h 156"/>
                  <a:gd name="T32" fmla="*/ 1474 w 109"/>
                  <a:gd name="T33" fmla="*/ 3399 h 156"/>
                  <a:gd name="T34" fmla="*/ 1349 w 109"/>
                  <a:gd name="T35" fmla="*/ 3083 h 156"/>
                  <a:gd name="T36" fmla="*/ 1349 w 109"/>
                  <a:gd name="T37" fmla="*/ 2716 h 156"/>
                  <a:gd name="T38" fmla="*/ 1430 w 109"/>
                  <a:gd name="T39" fmla="*/ 2356 h 156"/>
                  <a:gd name="T40" fmla="*/ 1510 w 109"/>
                  <a:gd name="T41" fmla="*/ 1960 h 156"/>
                  <a:gd name="T42" fmla="*/ 1430 w 109"/>
                  <a:gd name="T43" fmla="*/ 1519 h 156"/>
                  <a:gd name="T44" fmla="*/ 1227 w 109"/>
                  <a:gd name="T45" fmla="*/ 1059 h 156"/>
                  <a:gd name="T46" fmla="*/ 793 w 109"/>
                  <a:gd name="T47" fmla="*/ 558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07E0C07C-AD0A-4CD6-8C8B-C5609F0E5BE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777 w 46"/>
                  <a:gd name="T1" fmla="*/ 0 h 94"/>
                  <a:gd name="T2" fmla="*/ 506 w 46"/>
                  <a:gd name="T3" fmla="*/ 925 h 94"/>
                  <a:gd name="T4" fmla="*/ 381 w 46"/>
                  <a:gd name="T5" fmla="*/ 1519 h 94"/>
                  <a:gd name="T6" fmla="*/ 280 w 46"/>
                  <a:gd name="T7" fmla="*/ 1932 h 94"/>
                  <a:gd name="T8" fmla="*/ 0 w 46"/>
                  <a:gd name="T9" fmla="*/ 2299 h 94"/>
                  <a:gd name="T10" fmla="*/ 300 w 46"/>
                  <a:gd name="T11" fmla="*/ 2154 h 94"/>
                  <a:gd name="T12" fmla="*/ 582 w 46"/>
                  <a:gd name="T13" fmla="*/ 1957 h 94"/>
                  <a:gd name="T14" fmla="*/ 808 w 46"/>
                  <a:gd name="T15" fmla="*/ 1681 h 94"/>
                  <a:gd name="T16" fmla="*/ 1012 w 46"/>
                  <a:gd name="T17" fmla="*/ 1394 h 94"/>
                  <a:gd name="T18" fmla="*/ 1133 w 46"/>
                  <a:gd name="T19" fmla="*/ 1078 h 94"/>
                  <a:gd name="T20" fmla="*/ 1158 w 46"/>
                  <a:gd name="T21" fmla="*/ 736 h 94"/>
                  <a:gd name="T22" fmla="*/ 1052 w 46"/>
                  <a:gd name="T23" fmla="*/ 360 h 94"/>
                  <a:gd name="T24" fmla="*/ 77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:a16="http://schemas.microsoft.com/office/drawing/2014/main" id="{AB227BF2-9927-4437-999B-62321B629FC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0 w 54"/>
                  <a:gd name="T3" fmla="*/ 25 h 40"/>
                  <a:gd name="T4" fmla="*/ 142 w 54"/>
                  <a:gd name="T5" fmla="*/ 81 h 40"/>
                  <a:gd name="T6" fmla="*/ 316 w 54"/>
                  <a:gd name="T7" fmla="*/ 207 h 40"/>
                  <a:gd name="T8" fmla="*/ 513 w 54"/>
                  <a:gd name="T9" fmla="*/ 308 h 40"/>
                  <a:gd name="T10" fmla="*/ 702 w 54"/>
                  <a:gd name="T11" fmla="*/ 389 h 40"/>
                  <a:gd name="T12" fmla="*/ 924 w 54"/>
                  <a:gd name="T13" fmla="*/ 437 h 40"/>
                  <a:gd name="T14" fmla="*/ 1120 w 54"/>
                  <a:gd name="T15" fmla="*/ 466 h 40"/>
                  <a:gd name="T16" fmla="*/ 1318 w 54"/>
                  <a:gd name="T17" fmla="*/ 410 h 40"/>
                  <a:gd name="T18" fmla="*/ 1293 w 54"/>
                  <a:gd name="T19" fmla="*/ 639 h 40"/>
                  <a:gd name="T20" fmla="*/ 1220 w 54"/>
                  <a:gd name="T21" fmla="*/ 846 h 40"/>
                  <a:gd name="T22" fmla="*/ 1076 w 54"/>
                  <a:gd name="T23" fmla="*/ 983 h 40"/>
                  <a:gd name="T24" fmla="*/ 898 w 54"/>
                  <a:gd name="T25" fmla="*/ 1028 h 40"/>
                  <a:gd name="T26" fmla="*/ 682 w 54"/>
                  <a:gd name="T27" fmla="*/ 1004 h 40"/>
                  <a:gd name="T28" fmla="*/ 460 w 54"/>
                  <a:gd name="T29" fmla="*/ 821 h 40"/>
                  <a:gd name="T30" fmla="*/ 242 w 54"/>
                  <a:gd name="T31" fmla="*/ 51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:a16="http://schemas.microsoft.com/office/drawing/2014/main" id="{199DB0B1-CF1A-49AE-B537-CE1C3F0D09A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42 w 149"/>
                  <a:gd name="T3" fmla="*/ 453 h 704"/>
                  <a:gd name="T4" fmla="*/ 383 w 149"/>
                  <a:gd name="T5" fmla="*/ 1027 h 704"/>
                  <a:gd name="T6" fmla="*/ 671 w 149"/>
                  <a:gd name="T7" fmla="*/ 1755 h 704"/>
                  <a:gd name="T8" fmla="*/ 990 w 149"/>
                  <a:gd name="T9" fmla="*/ 2702 h 704"/>
                  <a:gd name="T10" fmla="*/ 1389 w 149"/>
                  <a:gd name="T11" fmla="*/ 3875 h 704"/>
                  <a:gd name="T12" fmla="*/ 1761 w 149"/>
                  <a:gd name="T13" fmla="*/ 5133 h 704"/>
                  <a:gd name="T14" fmla="*/ 2120 w 149"/>
                  <a:gd name="T15" fmla="*/ 6578 h 704"/>
                  <a:gd name="T16" fmla="*/ 2399 w 149"/>
                  <a:gd name="T17" fmla="*/ 8254 h 704"/>
                  <a:gd name="T18" fmla="*/ 2693 w 149"/>
                  <a:gd name="T19" fmla="*/ 10035 h 704"/>
                  <a:gd name="T20" fmla="*/ 2888 w 149"/>
                  <a:gd name="T21" fmla="*/ 12088 h 704"/>
                  <a:gd name="T22" fmla="*/ 2988 w 149"/>
                  <a:gd name="T23" fmla="*/ 14337 h 704"/>
                  <a:gd name="T24" fmla="*/ 3032 w 149"/>
                  <a:gd name="T25" fmla="*/ 16688 h 704"/>
                  <a:gd name="T26" fmla="*/ 2888 w 149"/>
                  <a:gd name="T27" fmla="*/ 19315 h 704"/>
                  <a:gd name="T28" fmla="*/ 2620 w 149"/>
                  <a:gd name="T29" fmla="*/ 22096 h 704"/>
                  <a:gd name="T30" fmla="*/ 2217 w 149"/>
                  <a:gd name="T31" fmla="*/ 25021 h 704"/>
                  <a:gd name="T32" fmla="*/ 1608 w 149"/>
                  <a:gd name="T33" fmla="*/ 28244 h 704"/>
                  <a:gd name="T34" fmla="*/ 932 w 149"/>
                  <a:gd name="T35" fmla="*/ 31897 h 704"/>
                  <a:gd name="T36" fmla="*/ 509 w 149"/>
                  <a:gd name="T37" fmla="*/ 35278 h 704"/>
                  <a:gd name="T38" fmla="*/ 241 w 149"/>
                  <a:gd name="T39" fmla="*/ 38399 h 704"/>
                  <a:gd name="T40" fmla="*/ 142 w 149"/>
                  <a:gd name="T41" fmla="*/ 41402 h 704"/>
                  <a:gd name="T42" fmla="*/ 142 w 149"/>
                  <a:gd name="T43" fmla="*/ 44257 h 704"/>
                  <a:gd name="T44" fmla="*/ 197 w 149"/>
                  <a:gd name="T45" fmla="*/ 46910 h 704"/>
                  <a:gd name="T46" fmla="*/ 295 w 149"/>
                  <a:gd name="T47" fmla="*/ 49238 h 704"/>
                  <a:gd name="T48" fmla="*/ 339 w 149"/>
                  <a:gd name="T49" fmla="*/ 51513 h 704"/>
                  <a:gd name="T50" fmla="*/ 990 w 149"/>
                  <a:gd name="T51" fmla="*/ 50340 h 704"/>
                  <a:gd name="T52" fmla="*/ 932 w 149"/>
                  <a:gd name="T53" fmla="*/ 49758 h 704"/>
                  <a:gd name="T54" fmla="*/ 868 w 149"/>
                  <a:gd name="T55" fmla="*/ 48082 h 704"/>
                  <a:gd name="T56" fmla="*/ 795 w 149"/>
                  <a:gd name="T57" fmla="*/ 45506 h 704"/>
                  <a:gd name="T58" fmla="*/ 848 w 149"/>
                  <a:gd name="T59" fmla="*/ 42078 h 704"/>
                  <a:gd name="T60" fmla="*/ 990 w 149"/>
                  <a:gd name="T61" fmla="*/ 37980 h 704"/>
                  <a:gd name="T62" fmla="*/ 1389 w 149"/>
                  <a:gd name="T63" fmla="*/ 33301 h 704"/>
                  <a:gd name="T64" fmla="*/ 2064 w 149"/>
                  <a:gd name="T65" fmla="*/ 28244 h 704"/>
                  <a:gd name="T66" fmla="*/ 3105 w 149"/>
                  <a:gd name="T67" fmla="*/ 22892 h 704"/>
                  <a:gd name="T68" fmla="*/ 3444 w 149"/>
                  <a:gd name="T69" fmla="*/ 20417 h 704"/>
                  <a:gd name="T70" fmla="*/ 3586 w 149"/>
                  <a:gd name="T71" fmla="*/ 17186 h 704"/>
                  <a:gd name="T72" fmla="*/ 3468 w 149"/>
                  <a:gd name="T73" fmla="*/ 13457 h 704"/>
                  <a:gd name="T74" fmla="*/ 3149 w 149"/>
                  <a:gd name="T75" fmla="*/ 9804 h 704"/>
                  <a:gd name="T76" fmla="*/ 2620 w 149"/>
                  <a:gd name="T77" fmla="*/ 6227 h 704"/>
                  <a:gd name="T78" fmla="*/ 1942 w 149"/>
                  <a:gd name="T79" fmla="*/ 3226 h 704"/>
                  <a:gd name="T80" fmla="*/ 1054 w 149"/>
                  <a:gd name="T81" fmla="*/ 102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D1455C7A-379E-4AF6-A779-35958289529F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3808 w 128"/>
                <a:gd name="T1" fmla="*/ 0 h 217"/>
                <a:gd name="T2" fmla="*/ 4260 w 128"/>
                <a:gd name="T3" fmla="*/ 724 h 217"/>
                <a:gd name="T4" fmla="*/ 4661 w 128"/>
                <a:gd name="T5" fmla="*/ 2165 h 217"/>
                <a:gd name="T6" fmla="*/ 4979 w 128"/>
                <a:gd name="T7" fmla="*/ 4017 h 217"/>
                <a:gd name="T8" fmla="*/ 5191 w 128"/>
                <a:gd name="T9" fmla="*/ 6236 h 217"/>
                <a:gd name="T10" fmla="*/ 5145 w 128"/>
                <a:gd name="T11" fmla="*/ 8883 h 217"/>
                <a:gd name="T12" fmla="*/ 4706 w 128"/>
                <a:gd name="T13" fmla="*/ 11610 h 217"/>
                <a:gd name="T14" fmla="*/ 3808 w 128"/>
                <a:gd name="T15" fmla="*/ 14472 h 217"/>
                <a:gd name="T16" fmla="*/ 2425 w 128"/>
                <a:gd name="T17" fmla="*/ 17361 h 217"/>
                <a:gd name="T18" fmla="*/ 1994 w 128"/>
                <a:gd name="T19" fmla="*/ 17038 h 217"/>
                <a:gd name="T20" fmla="*/ 1542 w 128"/>
                <a:gd name="T21" fmla="*/ 16799 h 217"/>
                <a:gd name="T22" fmla="*/ 1062 w 128"/>
                <a:gd name="T23" fmla="*/ 16395 h 217"/>
                <a:gd name="T24" fmla="*/ 643 w 128"/>
                <a:gd name="T25" fmla="*/ 16072 h 217"/>
                <a:gd name="T26" fmla="*/ 318 w 128"/>
                <a:gd name="T27" fmla="*/ 15681 h 217"/>
                <a:gd name="T28" fmla="*/ 83 w 128"/>
                <a:gd name="T29" fmla="*/ 15196 h 217"/>
                <a:gd name="T30" fmla="*/ 0 w 128"/>
                <a:gd name="T31" fmla="*/ 14634 h 217"/>
                <a:gd name="T32" fmla="*/ 50 w 128"/>
                <a:gd name="T33" fmla="*/ 14230 h 217"/>
                <a:gd name="T34" fmla="*/ 527 w 128"/>
                <a:gd name="T35" fmla="*/ 13668 h 217"/>
                <a:gd name="T36" fmla="*/ 1171 w 128"/>
                <a:gd name="T37" fmla="*/ 12899 h 217"/>
                <a:gd name="T38" fmla="*/ 1865 w 128"/>
                <a:gd name="T39" fmla="*/ 12014 h 217"/>
                <a:gd name="T40" fmla="*/ 2554 w 128"/>
                <a:gd name="T41" fmla="*/ 10725 h 217"/>
                <a:gd name="T42" fmla="*/ 3197 w 128"/>
                <a:gd name="T43" fmla="*/ 8963 h 217"/>
                <a:gd name="T44" fmla="*/ 3694 w 128"/>
                <a:gd name="T45" fmla="*/ 6637 h 217"/>
                <a:gd name="T46" fmla="*/ 3934 w 128"/>
                <a:gd name="T47" fmla="*/ 3694 h 217"/>
                <a:gd name="T48" fmla="*/ 380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336862E2-F936-4AAF-A404-504D8A0E5B5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AD535920-10CD-4680-B0E4-25E57322480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8E919439-B6E2-407E-A19E-95BA1937B691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290 w 117"/>
                <a:gd name="T1" fmla="*/ 0 h 132"/>
                <a:gd name="T2" fmla="*/ 0 w 117"/>
                <a:gd name="T3" fmla="*/ 3817 h 132"/>
                <a:gd name="T4" fmla="*/ 248 w 117"/>
                <a:gd name="T5" fmla="*/ 3955 h 132"/>
                <a:gd name="T6" fmla="*/ 1162 w 117"/>
                <a:gd name="T7" fmla="*/ 4436 h 132"/>
                <a:gd name="T8" fmla="*/ 2436 w 117"/>
                <a:gd name="T9" fmla="*/ 5512 h 132"/>
                <a:gd name="T10" fmla="*/ 3855 w 117"/>
                <a:gd name="T11" fmla="*/ 7167 h 132"/>
                <a:gd name="T12" fmla="*/ 5540 w 117"/>
                <a:gd name="T13" fmla="*/ 9466 h 132"/>
                <a:gd name="T14" fmla="*/ 7041 w 117"/>
                <a:gd name="T15" fmla="*/ 12208 h 132"/>
                <a:gd name="T16" fmla="*/ 8560 w 117"/>
                <a:gd name="T17" fmla="*/ 15716 h 132"/>
                <a:gd name="T18" fmla="*/ 9721 w 117"/>
                <a:gd name="T19" fmla="*/ 20152 h 132"/>
                <a:gd name="T20" fmla="*/ 9803 w 117"/>
                <a:gd name="T21" fmla="*/ 18324 h 132"/>
                <a:gd name="T22" fmla="*/ 9640 w 117"/>
                <a:gd name="T23" fmla="*/ 16335 h 132"/>
                <a:gd name="T24" fmla="*/ 9053 w 117"/>
                <a:gd name="T25" fmla="*/ 13727 h 132"/>
                <a:gd name="T26" fmla="*/ 8311 w 117"/>
                <a:gd name="T27" fmla="*/ 11294 h 132"/>
                <a:gd name="T28" fmla="*/ 7452 w 117"/>
                <a:gd name="T29" fmla="*/ 8858 h 132"/>
                <a:gd name="T30" fmla="*/ 6535 w 117"/>
                <a:gd name="T31" fmla="*/ 6858 h 132"/>
                <a:gd name="T32" fmla="*/ 5622 w 117"/>
                <a:gd name="T33" fmla="*/ 5512 h 132"/>
                <a:gd name="T34" fmla="*/ 4844 w 117"/>
                <a:gd name="T35" fmla="*/ 4868 h 132"/>
                <a:gd name="T36" fmla="*/ 5785 w 117"/>
                <a:gd name="T37" fmla="*/ 4436 h 132"/>
                <a:gd name="T38" fmla="*/ 6620 w 117"/>
                <a:gd name="T39" fmla="*/ 4250 h 132"/>
                <a:gd name="T40" fmla="*/ 7452 w 117"/>
                <a:gd name="T41" fmla="*/ 3955 h 132"/>
                <a:gd name="T42" fmla="*/ 8230 w 117"/>
                <a:gd name="T43" fmla="*/ 3817 h 132"/>
                <a:gd name="T44" fmla="*/ 8808 w 117"/>
                <a:gd name="T45" fmla="*/ 3645 h 132"/>
                <a:gd name="T46" fmla="*/ 9137 w 117"/>
                <a:gd name="T47" fmla="*/ 3350 h 132"/>
                <a:gd name="T48" fmla="*/ 9476 w 117"/>
                <a:gd name="T49" fmla="*/ 3213 h 132"/>
                <a:gd name="T50" fmla="*/ 9558 w 117"/>
                <a:gd name="T51" fmla="*/ 3213 h 132"/>
                <a:gd name="T52" fmla="*/ 6290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36235B4A-0CC2-4B78-BDEF-E77EA6901052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349 w 29"/>
                <a:gd name="T1" fmla="*/ 0 h 77"/>
                <a:gd name="T2" fmla="*/ 1863 w 29"/>
                <a:gd name="T3" fmla="*/ 0 h 77"/>
                <a:gd name="T4" fmla="*/ 1296 w 29"/>
                <a:gd name="T5" fmla="*/ 633 h 77"/>
                <a:gd name="T6" fmla="*/ 729 w 29"/>
                <a:gd name="T7" fmla="*/ 1445 h 77"/>
                <a:gd name="T8" fmla="*/ 324 w 29"/>
                <a:gd name="T9" fmla="*/ 3064 h 77"/>
                <a:gd name="T10" fmla="*/ 81 w 29"/>
                <a:gd name="T11" fmla="*/ 4825 h 77"/>
                <a:gd name="T12" fmla="*/ 0 w 29"/>
                <a:gd name="T13" fmla="*/ 7078 h 77"/>
                <a:gd name="T14" fmla="*/ 243 w 29"/>
                <a:gd name="T15" fmla="*/ 9650 h 77"/>
                <a:gd name="T16" fmla="*/ 891 w 29"/>
                <a:gd name="T17" fmla="*/ 12344 h 77"/>
                <a:gd name="T18" fmla="*/ 1215 w 29"/>
                <a:gd name="T19" fmla="*/ 8522 h 77"/>
                <a:gd name="T20" fmla="*/ 1539 w 29"/>
                <a:gd name="T21" fmla="*/ 5950 h 77"/>
                <a:gd name="T22" fmla="*/ 1863 w 29"/>
                <a:gd name="T23" fmla="*/ 3519 h 77"/>
                <a:gd name="T24" fmla="*/ 234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D7D2D977-341B-4E45-8C52-88165A1128C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:a16="http://schemas.microsoft.com/office/drawing/2014/main" id="{D909BC74-CE4E-453D-8CB7-E7651BB85D7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73F8FF00-7DBF-4389-85DE-9D86060B09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7613FCBB-6D87-4D11-8C0B-1A1E7BB33B4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0987FB7B-D2F4-4A18-B9FE-51547CA8229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:a16="http://schemas.microsoft.com/office/drawing/2014/main" id="{020C7B87-A5B3-43B3-A4EB-9E5C5ABAE70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5CFC5BC5-B4E2-4105-9284-56F86EFD175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E0F2FEDD-4718-4E84-9722-F7AEE603090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7996DA7C-5421-43F5-9645-16A83C25671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:a16="http://schemas.microsoft.com/office/drawing/2014/main" id="{0086F92E-DCFE-46BB-9C7D-9BB91C73A48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A598645D-1E37-45B4-AA64-7912B1CE135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6EE4D230-289A-4791-BF1D-574A9F48C71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3D5EBEE7-6D3B-4E6B-85F2-7982D7EA9CA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:a16="http://schemas.microsoft.com/office/drawing/2014/main" id="{BBDA53DC-17EE-42B6-898A-4F46B1BB783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:a16="http://schemas.microsoft.com/office/drawing/2014/main" id="{8B1D098A-6691-43C0-96CD-9B85BC0519C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:a16="http://schemas.microsoft.com/office/drawing/2014/main" id="{8F2FFD48-8665-45D7-AFD4-7D2776FF7C5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:a16="http://schemas.microsoft.com/office/drawing/2014/main" id="{E3F1143E-B4CE-44B7-881A-3C0274C724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:a16="http://schemas.microsoft.com/office/drawing/2014/main" id="{67A77142-ECFC-4184-9C00-A3E837530FB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D887CC03-E165-48E4-AB6A-823465D2DD7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92DDC47D-2538-44BF-96E1-ECB61E30725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A8166A41-F849-4FCE-B2EE-B741EC60BA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44266D19-F444-4D54-94DB-146D86FA484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FF0297CD-D1A6-4EBC-B8E7-6A9A9D4E4EAD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88 h 237"/>
                <a:gd name="T4" fmla="*/ 148 w 257"/>
                <a:gd name="T5" fmla="*/ 1959 h 237"/>
                <a:gd name="T6" fmla="*/ 294 w 257"/>
                <a:gd name="T7" fmla="*/ 2942 h 237"/>
                <a:gd name="T8" fmla="*/ 541 w 257"/>
                <a:gd name="T9" fmla="*/ 3838 h 237"/>
                <a:gd name="T10" fmla="*/ 893 w 257"/>
                <a:gd name="T11" fmla="*/ 4671 h 237"/>
                <a:gd name="T12" fmla="*/ 1341 w 257"/>
                <a:gd name="T13" fmla="*/ 5527 h 237"/>
                <a:gd name="T14" fmla="*/ 1881 w 257"/>
                <a:gd name="T15" fmla="*/ 6310 h 237"/>
                <a:gd name="T16" fmla="*/ 2515 w 257"/>
                <a:gd name="T17" fmla="*/ 6968 h 237"/>
                <a:gd name="T18" fmla="*/ 3315 w 257"/>
                <a:gd name="T19" fmla="*/ 7601 h 237"/>
                <a:gd name="T20" fmla="*/ 4240 w 257"/>
                <a:gd name="T21" fmla="*/ 8144 h 237"/>
                <a:gd name="T22" fmla="*/ 5231 w 257"/>
                <a:gd name="T23" fmla="*/ 8582 h 237"/>
                <a:gd name="T24" fmla="*/ 6452 w 257"/>
                <a:gd name="T25" fmla="*/ 8928 h 237"/>
                <a:gd name="T26" fmla="*/ 7793 w 257"/>
                <a:gd name="T27" fmla="*/ 9165 h 237"/>
                <a:gd name="T28" fmla="*/ 9269 w 257"/>
                <a:gd name="T29" fmla="*/ 9290 h 237"/>
                <a:gd name="T30" fmla="*/ 10848 w 257"/>
                <a:gd name="T31" fmla="*/ 9240 h 237"/>
                <a:gd name="T32" fmla="*/ 12674 w 257"/>
                <a:gd name="T33" fmla="*/ 9085 h 237"/>
                <a:gd name="T34" fmla="*/ 11052 w 257"/>
                <a:gd name="T35" fmla="*/ 8895 h 237"/>
                <a:gd name="T36" fmla="*/ 9619 w 257"/>
                <a:gd name="T37" fmla="*/ 8615 h 237"/>
                <a:gd name="T38" fmla="*/ 8371 w 257"/>
                <a:gd name="T39" fmla="*/ 8302 h 237"/>
                <a:gd name="T40" fmla="*/ 7295 w 257"/>
                <a:gd name="T41" fmla="*/ 7989 h 237"/>
                <a:gd name="T42" fmla="*/ 6307 w 257"/>
                <a:gd name="T43" fmla="*/ 7569 h 237"/>
                <a:gd name="T44" fmla="*/ 5525 w 257"/>
                <a:gd name="T45" fmla="*/ 7124 h 237"/>
                <a:gd name="T46" fmla="*/ 4783 w 257"/>
                <a:gd name="T47" fmla="*/ 6623 h 237"/>
                <a:gd name="T48" fmla="*/ 4150 w 257"/>
                <a:gd name="T49" fmla="*/ 6080 h 237"/>
                <a:gd name="T50" fmla="*/ 3553 w 257"/>
                <a:gd name="T51" fmla="*/ 5527 h 237"/>
                <a:gd name="T52" fmla="*/ 3013 w 257"/>
                <a:gd name="T53" fmla="*/ 4902 h 237"/>
                <a:gd name="T54" fmla="*/ 2570 w 257"/>
                <a:gd name="T55" fmla="*/ 4201 h 237"/>
                <a:gd name="T56" fmla="*/ 2120 w 257"/>
                <a:gd name="T57" fmla="*/ 3443 h 237"/>
                <a:gd name="T58" fmla="*/ 1622 w 257"/>
                <a:gd name="T59" fmla="*/ 2710 h 237"/>
                <a:gd name="T60" fmla="*/ 1137 w 257"/>
                <a:gd name="T61" fmla="*/ 1847 h 237"/>
                <a:gd name="T62" fmla="*/ 596 w 257"/>
                <a:gd name="T63" fmla="*/ 93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9E911BBB-2C9C-48DB-AC03-4F828A16A452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867 w 124"/>
                <a:gd name="T1" fmla="*/ 0 h 110"/>
                <a:gd name="T2" fmla="*/ 6219 w 124"/>
                <a:gd name="T3" fmla="*/ 4408 h 110"/>
                <a:gd name="T4" fmla="*/ 6012 w 124"/>
                <a:gd name="T5" fmla="*/ 4357 h 110"/>
                <a:gd name="T6" fmla="*/ 5368 w 124"/>
                <a:gd name="T7" fmla="*/ 4279 h 110"/>
                <a:gd name="T8" fmla="*/ 4468 w 124"/>
                <a:gd name="T9" fmla="*/ 4114 h 110"/>
                <a:gd name="T10" fmla="*/ 3414 w 124"/>
                <a:gd name="T11" fmla="*/ 4036 h 110"/>
                <a:gd name="T12" fmla="*/ 2259 w 124"/>
                <a:gd name="T13" fmla="*/ 3953 h 110"/>
                <a:gd name="T14" fmla="*/ 1261 w 124"/>
                <a:gd name="T15" fmla="*/ 4006 h 110"/>
                <a:gd name="T16" fmla="*/ 452 w 124"/>
                <a:gd name="T17" fmla="*/ 4165 h 110"/>
                <a:gd name="T18" fmla="*/ 0 w 124"/>
                <a:gd name="T19" fmla="*/ 4491 h 110"/>
                <a:gd name="T20" fmla="*/ 205 w 124"/>
                <a:gd name="T21" fmla="*/ 4006 h 110"/>
                <a:gd name="T22" fmla="*/ 397 w 124"/>
                <a:gd name="T23" fmla="*/ 3634 h 110"/>
                <a:gd name="T24" fmla="*/ 806 w 124"/>
                <a:gd name="T25" fmla="*/ 3341 h 110"/>
                <a:gd name="T26" fmla="*/ 1261 w 124"/>
                <a:gd name="T27" fmla="*/ 3098 h 110"/>
                <a:gd name="T28" fmla="*/ 1807 w 124"/>
                <a:gd name="T29" fmla="*/ 2939 h 110"/>
                <a:gd name="T30" fmla="*/ 2358 w 124"/>
                <a:gd name="T31" fmla="*/ 2886 h 110"/>
                <a:gd name="T32" fmla="*/ 2959 w 124"/>
                <a:gd name="T33" fmla="*/ 2886 h 110"/>
                <a:gd name="T34" fmla="*/ 3619 w 124"/>
                <a:gd name="T35" fmla="*/ 3020 h 110"/>
                <a:gd name="T36" fmla="*/ 3654 w 124"/>
                <a:gd name="T37" fmla="*/ 2886 h 110"/>
                <a:gd name="T38" fmla="*/ 3505 w 124"/>
                <a:gd name="T39" fmla="*/ 2292 h 110"/>
                <a:gd name="T40" fmla="*/ 3356 w 124"/>
                <a:gd name="T41" fmla="*/ 1552 h 110"/>
                <a:gd name="T42" fmla="*/ 3257 w 124"/>
                <a:gd name="T43" fmla="*/ 1226 h 110"/>
                <a:gd name="T44" fmla="*/ 3167 w 124"/>
                <a:gd name="T45" fmla="*/ 1226 h 110"/>
                <a:gd name="T46" fmla="*/ 3053 w 124"/>
                <a:gd name="T47" fmla="*/ 1175 h 110"/>
                <a:gd name="T48" fmla="*/ 2959 w 124"/>
                <a:gd name="T49" fmla="*/ 1067 h 110"/>
                <a:gd name="T50" fmla="*/ 2869 w 124"/>
                <a:gd name="T51" fmla="*/ 940 h 110"/>
                <a:gd name="T52" fmla="*/ 2869 w 124"/>
                <a:gd name="T53" fmla="*/ 773 h 110"/>
                <a:gd name="T54" fmla="*/ 2959 w 124"/>
                <a:gd name="T55" fmla="*/ 561 h 110"/>
                <a:gd name="T56" fmla="*/ 3313 w 124"/>
                <a:gd name="T57" fmla="*/ 326 h 110"/>
                <a:gd name="T58" fmla="*/ 386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E05175BD-9E57-4BFB-AA1A-FBF29AD465A7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88 w 46"/>
                <a:gd name="T1" fmla="*/ 0 h 94"/>
                <a:gd name="T2" fmla="*/ 1016 w 46"/>
                <a:gd name="T3" fmla="*/ 1433 h 94"/>
                <a:gd name="T4" fmla="*/ 765 w 46"/>
                <a:gd name="T5" fmla="*/ 2347 h 94"/>
                <a:gd name="T6" fmla="*/ 559 w 46"/>
                <a:gd name="T7" fmla="*/ 2987 h 94"/>
                <a:gd name="T8" fmla="*/ 0 w 46"/>
                <a:gd name="T9" fmla="*/ 3552 h 94"/>
                <a:gd name="T10" fmla="*/ 615 w 46"/>
                <a:gd name="T11" fmla="*/ 3319 h 94"/>
                <a:gd name="T12" fmla="*/ 1187 w 46"/>
                <a:gd name="T13" fmla="*/ 3017 h 94"/>
                <a:gd name="T14" fmla="*/ 1644 w 46"/>
                <a:gd name="T15" fmla="*/ 2605 h 94"/>
                <a:gd name="T16" fmla="*/ 2046 w 46"/>
                <a:gd name="T17" fmla="*/ 2152 h 94"/>
                <a:gd name="T18" fmla="*/ 2294 w 46"/>
                <a:gd name="T19" fmla="*/ 1658 h 94"/>
                <a:gd name="T20" fmla="*/ 2353 w 46"/>
                <a:gd name="T21" fmla="*/ 1125 h 94"/>
                <a:gd name="T22" fmla="*/ 2139 w 46"/>
                <a:gd name="T23" fmla="*/ 565 h 94"/>
                <a:gd name="T24" fmla="*/ 158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E55EE26D-7ACD-48DD-80A6-64FEE4F702F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CC139A3-7807-4B0F-9BDB-5E0DC1D80D14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93 w 149"/>
                <a:gd name="T3" fmla="*/ 693 h 704"/>
                <a:gd name="T4" fmla="*/ 773 w 149"/>
                <a:gd name="T5" fmla="*/ 1601 h 704"/>
                <a:gd name="T6" fmla="*/ 1356 w 149"/>
                <a:gd name="T7" fmla="*/ 2721 h 704"/>
                <a:gd name="T8" fmla="*/ 1983 w 149"/>
                <a:gd name="T9" fmla="*/ 4214 h 704"/>
                <a:gd name="T10" fmla="*/ 2812 w 149"/>
                <a:gd name="T11" fmla="*/ 6031 h 704"/>
                <a:gd name="T12" fmla="*/ 3542 w 149"/>
                <a:gd name="T13" fmla="*/ 7985 h 704"/>
                <a:gd name="T14" fmla="*/ 4257 w 149"/>
                <a:gd name="T15" fmla="*/ 10259 h 704"/>
                <a:gd name="T16" fmla="*/ 4843 w 149"/>
                <a:gd name="T17" fmla="*/ 12872 h 704"/>
                <a:gd name="T18" fmla="*/ 5412 w 149"/>
                <a:gd name="T19" fmla="*/ 15626 h 704"/>
                <a:gd name="T20" fmla="*/ 5816 w 149"/>
                <a:gd name="T21" fmla="*/ 18795 h 704"/>
                <a:gd name="T22" fmla="*/ 5998 w 149"/>
                <a:gd name="T23" fmla="*/ 22317 h 704"/>
                <a:gd name="T24" fmla="*/ 6095 w 149"/>
                <a:gd name="T25" fmla="*/ 25980 h 704"/>
                <a:gd name="T26" fmla="*/ 5816 w 149"/>
                <a:gd name="T27" fmla="*/ 30089 h 704"/>
                <a:gd name="T28" fmla="*/ 5267 w 149"/>
                <a:gd name="T29" fmla="*/ 34422 h 704"/>
                <a:gd name="T30" fmla="*/ 4460 w 149"/>
                <a:gd name="T31" fmla="*/ 38946 h 704"/>
                <a:gd name="T32" fmla="*/ 3250 w 149"/>
                <a:gd name="T33" fmla="*/ 43974 h 704"/>
                <a:gd name="T34" fmla="*/ 1891 w 149"/>
                <a:gd name="T35" fmla="*/ 49653 h 704"/>
                <a:gd name="T36" fmla="*/ 1008 w 149"/>
                <a:gd name="T37" fmla="*/ 54926 h 704"/>
                <a:gd name="T38" fmla="*/ 480 w 149"/>
                <a:gd name="T39" fmla="*/ 59803 h 704"/>
                <a:gd name="T40" fmla="*/ 293 w 149"/>
                <a:gd name="T41" fmla="*/ 64478 h 704"/>
                <a:gd name="T42" fmla="*/ 293 w 149"/>
                <a:gd name="T43" fmla="*/ 68941 h 704"/>
                <a:gd name="T44" fmla="*/ 382 w 149"/>
                <a:gd name="T45" fmla="*/ 73018 h 704"/>
                <a:gd name="T46" fmla="*/ 586 w 149"/>
                <a:gd name="T47" fmla="*/ 76678 h 704"/>
                <a:gd name="T48" fmla="*/ 680 w 149"/>
                <a:gd name="T49" fmla="*/ 80203 h 704"/>
                <a:gd name="T50" fmla="*/ 1983 w 149"/>
                <a:gd name="T51" fmla="*/ 78386 h 704"/>
                <a:gd name="T52" fmla="*/ 1891 w 149"/>
                <a:gd name="T53" fmla="*/ 77478 h 704"/>
                <a:gd name="T54" fmla="*/ 1746 w 149"/>
                <a:gd name="T55" fmla="*/ 74832 h 704"/>
                <a:gd name="T56" fmla="*/ 1593 w 149"/>
                <a:gd name="T57" fmla="*/ 70862 h 704"/>
                <a:gd name="T58" fmla="*/ 1691 w 149"/>
                <a:gd name="T59" fmla="*/ 65524 h 704"/>
                <a:gd name="T60" fmla="*/ 1983 w 149"/>
                <a:gd name="T61" fmla="*/ 59143 h 704"/>
                <a:gd name="T62" fmla="*/ 2812 w 149"/>
                <a:gd name="T63" fmla="*/ 51851 h 704"/>
                <a:gd name="T64" fmla="*/ 4167 w 149"/>
                <a:gd name="T65" fmla="*/ 43974 h 704"/>
                <a:gd name="T66" fmla="*/ 6241 w 149"/>
                <a:gd name="T67" fmla="*/ 35670 h 704"/>
                <a:gd name="T68" fmla="*/ 6916 w 149"/>
                <a:gd name="T69" fmla="*/ 31808 h 704"/>
                <a:gd name="T70" fmla="*/ 7214 w 149"/>
                <a:gd name="T71" fmla="*/ 26780 h 704"/>
                <a:gd name="T72" fmla="*/ 6971 w 149"/>
                <a:gd name="T73" fmla="*/ 20952 h 704"/>
                <a:gd name="T74" fmla="*/ 6351 w 149"/>
                <a:gd name="T75" fmla="*/ 15273 h 704"/>
                <a:gd name="T76" fmla="*/ 5267 w 149"/>
                <a:gd name="T77" fmla="*/ 9690 h 704"/>
                <a:gd name="T78" fmla="*/ 3925 w 149"/>
                <a:gd name="T79" fmla="*/ 5018 h 704"/>
                <a:gd name="T80" fmla="*/ 2129 w 149"/>
                <a:gd name="T81" fmla="*/ 160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940E67B8-03FA-47DB-A5FE-A5C131876B4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8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28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710B8622-80BE-4FCF-91B8-E75581E81E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BD885CB9-8A43-41E2-A2B0-3613031A1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91CB3688-752B-417F-B7F3-4D2B5569B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41E8A-34E9-4E82-BCB2-F76E9F3D45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739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5B1180B7-0BC2-4ACD-A02D-0CBA54B67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34135C35-20A5-4E57-B102-952CA957C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B93FAAD0-43F6-4E88-B4D6-943818D20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D312D-613C-4281-8951-F44BE8ABCD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017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3215DA0A-604F-4C9F-A081-5FCD644AC7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240FC769-7A39-4DE0-A6B3-FA8085695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AD49689B-0306-492B-BF66-448834A0E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9CADF-289B-4046-8AE5-153976FF8F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779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35123921-8283-4069-B673-BA20AF71F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889093A1-ABAD-4B7D-B9A2-AC235ECD3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3A33C68F-DDD0-4431-BE00-A52B64FD9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369E6-BEAE-4C35-965F-6BB7C1ECA3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1BC83FC7-C828-42AC-8635-3CFC8983A7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DDC4E268-E96F-4CD6-9BD4-741519C80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ED50F0EB-019E-43E3-BD0E-5917EAB661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F324E-127C-4F59-8C3E-A2214DE820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059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E10DF9CD-CC03-4AAE-A413-CFB46F5C7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DF9FA784-4323-47F8-AEC7-F1D3DD5EB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71436A62-A8C4-4676-9EC6-F18F0ECE9E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C93B5-BE40-4116-AA6C-78731A81F2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999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D45A650E-492E-4E02-8D24-B350CEB22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69C9C922-C798-47DE-8CC3-470747736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9BBA70CB-33ED-438D-AB20-DE0A7E1FBF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419CE-D724-4821-A7B6-DAEDC947A4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173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2D379811-E425-4F7D-A34C-6C417A1347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7A2E1A03-C03E-4081-927A-106FCAF1B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170C9931-FF9D-4FA9-8ED1-41369410C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AE8D-7538-4427-8D15-8600E1403D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316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256C87E2-80E6-4D4C-8B33-C8C9FCFE9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765E7288-0CF4-4B9D-976B-82654A4E1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7EAD9A06-5E98-4BF7-B766-08AFC42536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9576A-70F0-4914-BD1C-DDCBBCE110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278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74648CEB-A8D2-414F-8E19-4A0775DA20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E3A60986-1529-4733-8A9E-9E5861809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02675A12-813F-4605-81EE-3B1836953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6E17A-1852-4DAE-AD82-909EBAE8E2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902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35B735C2-FFB4-458E-BAE1-82D780448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9FFBF70D-4C05-412C-ACF5-A4A614D77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59EF92A5-A01F-4320-ADB1-B7FE4FBB8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856B2-5436-4D31-80CB-A3E06B80E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82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2833A1D-3C31-47D3-B1A4-241398E39C2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0D4B656E-E65B-4E8D-BF12-A727696E1BA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5A64ABDD-15C6-4F8F-9301-DB2BD37D4960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>
                <a:extLst>
                  <a:ext uri="{FF2B5EF4-FFF2-40B4-BE49-F238E27FC236}">
                    <a16:creationId xmlns:a16="http://schemas.microsoft.com/office/drawing/2014/main" id="{BF4C6863-F135-4118-A4AE-2BE719A843D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2" name="Freeform 6">
                <a:extLst>
                  <a:ext uri="{FF2B5EF4-FFF2-40B4-BE49-F238E27FC236}">
                    <a16:creationId xmlns:a16="http://schemas.microsoft.com/office/drawing/2014/main" id="{9DC97B03-BA2D-48D5-8866-792C5A68AF4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3" name="Freeform 7">
                <a:extLst>
                  <a:ext uri="{FF2B5EF4-FFF2-40B4-BE49-F238E27FC236}">
                    <a16:creationId xmlns:a16="http://schemas.microsoft.com/office/drawing/2014/main" id="{86EAB7F6-8514-4864-891B-1D67C87B0AE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4" name="Freeform 8">
              <a:extLst>
                <a:ext uri="{FF2B5EF4-FFF2-40B4-BE49-F238E27FC236}">
                  <a16:creationId xmlns:a16="http://schemas.microsoft.com/office/drawing/2014/main" id="{0FB73380-3B6B-47AF-ACDC-F49B1FC8228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:a16="http://schemas.microsoft.com/office/drawing/2014/main" id="{18B2F8CD-381E-4576-9BC9-BB0D1E323166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>
                <a:extLst>
                  <a:ext uri="{FF2B5EF4-FFF2-40B4-BE49-F238E27FC236}">
                    <a16:creationId xmlns:a16="http://schemas.microsoft.com/office/drawing/2014/main" id="{CEA9EADF-B006-4287-9D28-B6151B949E4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98 w 217"/>
                  <a:gd name="T1" fmla="*/ 910 h 210"/>
                  <a:gd name="T2" fmla="*/ 159 w 217"/>
                  <a:gd name="T3" fmla="*/ 860 h 210"/>
                  <a:gd name="T4" fmla="*/ 114 w 217"/>
                  <a:gd name="T5" fmla="*/ 785 h 210"/>
                  <a:gd name="T6" fmla="*/ 66 w 217"/>
                  <a:gd name="T7" fmla="*/ 687 h 210"/>
                  <a:gd name="T8" fmla="*/ 20 w 217"/>
                  <a:gd name="T9" fmla="*/ 584 h 210"/>
                  <a:gd name="T10" fmla="*/ 0 w 217"/>
                  <a:gd name="T11" fmla="*/ 473 h 210"/>
                  <a:gd name="T12" fmla="*/ 1 w 217"/>
                  <a:gd name="T13" fmla="*/ 354 h 210"/>
                  <a:gd name="T14" fmla="*/ 39 w 217"/>
                  <a:gd name="T15" fmla="*/ 245 h 210"/>
                  <a:gd name="T16" fmla="*/ 117 w 217"/>
                  <a:gd name="T17" fmla="*/ 154 h 210"/>
                  <a:gd name="T18" fmla="*/ 196 w 217"/>
                  <a:gd name="T19" fmla="*/ 95 h 210"/>
                  <a:gd name="T20" fmla="*/ 260 w 217"/>
                  <a:gd name="T21" fmla="*/ 52 h 210"/>
                  <a:gd name="T22" fmla="*/ 312 w 217"/>
                  <a:gd name="T23" fmla="*/ 29 h 210"/>
                  <a:gd name="T24" fmla="*/ 352 w 217"/>
                  <a:gd name="T25" fmla="*/ 20 h 210"/>
                  <a:gd name="T26" fmla="*/ 381 w 217"/>
                  <a:gd name="T27" fmla="*/ 20 h 210"/>
                  <a:gd name="T28" fmla="*/ 450 w 217"/>
                  <a:gd name="T29" fmla="*/ 0 h 210"/>
                  <a:gd name="T30" fmla="*/ 639 w 217"/>
                  <a:gd name="T31" fmla="*/ 36 h 210"/>
                  <a:gd name="T32" fmla="*/ 692 w 217"/>
                  <a:gd name="T33" fmla="*/ 52 h 210"/>
                  <a:gd name="T34" fmla="*/ 744 w 217"/>
                  <a:gd name="T35" fmla="*/ 66 h 210"/>
                  <a:gd name="T36" fmla="*/ 789 w 217"/>
                  <a:gd name="T37" fmla="*/ 81 h 210"/>
                  <a:gd name="T38" fmla="*/ 822 w 217"/>
                  <a:gd name="T39" fmla="*/ 100 h 210"/>
                  <a:gd name="T40" fmla="*/ 860 w 217"/>
                  <a:gd name="T41" fmla="*/ 117 h 210"/>
                  <a:gd name="T42" fmla="*/ 889 w 217"/>
                  <a:gd name="T43" fmla="*/ 137 h 210"/>
                  <a:gd name="T44" fmla="*/ 912 w 217"/>
                  <a:gd name="T45" fmla="*/ 164 h 210"/>
                  <a:gd name="T46" fmla="*/ 939 w 217"/>
                  <a:gd name="T47" fmla="*/ 196 h 210"/>
                  <a:gd name="T48" fmla="*/ 889 w 217"/>
                  <a:gd name="T49" fmla="*/ 175 h 210"/>
                  <a:gd name="T50" fmla="*/ 841 w 217"/>
                  <a:gd name="T51" fmla="*/ 156 h 210"/>
                  <a:gd name="T52" fmla="*/ 793 w 217"/>
                  <a:gd name="T53" fmla="*/ 144 h 210"/>
                  <a:gd name="T54" fmla="*/ 744 w 217"/>
                  <a:gd name="T55" fmla="*/ 128 h 210"/>
                  <a:gd name="T56" fmla="*/ 705 w 217"/>
                  <a:gd name="T57" fmla="*/ 117 h 210"/>
                  <a:gd name="T58" fmla="*/ 664 w 217"/>
                  <a:gd name="T59" fmla="*/ 114 h 210"/>
                  <a:gd name="T60" fmla="*/ 617 w 217"/>
                  <a:gd name="T61" fmla="*/ 107 h 210"/>
                  <a:gd name="T62" fmla="*/ 578 w 217"/>
                  <a:gd name="T63" fmla="*/ 107 h 210"/>
                  <a:gd name="T64" fmla="*/ 541 w 217"/>
                  <a:gd name="T65" fmla="*/ 107 h 210"/>
                  <a:gd name="T66" fmla="*/ 502 w 217"/>
                  <a:gd name="T67" fmla="*/ 108 h 210"/>
                  <a:gd name="T68" fmla="*/ 462 w 217"/>
                  <a:gd name="T69" fmla="*/ 117 h 210"/>
                  <a:gd name="T70" fmla="*/ 428 w 217"/>
                  <a:gd name="T71" fmla="*/ 127 h 210"/>
                  <a:gd name="T72" fmla="*/ 394 w 217"/>
                  <a:gd name="T73" fmla="*/ 144 h 210"/>
                  <a:gd name="T74" fmla="*/ 353 w 217"/>
                  <a:gd name="T75" fmla="*/ 156 h 210"/>
                  <a:gd name="T76" fmla="*/ 320 w 217"/>
                  <a:gd name="T77" fmla="*/ 177 h 210"/>
                  <a:gd name="T78" fmla="*/ 286 w 217"/>
                  <a:gd name="T79" fmla="*/ 198 h 210"/>
                  <a:gd name="T80" fmla="*/ 225 w 217"/>
                  <a:gd name="T81" fmla="*/ 264 h 210"/>
                  <a:gd name="T82" fmla="*/ 183 w 217"/>
                  <a:gd name="T83" fmla="*/ 346 h 210"/>
                  <a:gd name="T84" fmla="*/ 159 w 217"/>
                  <a:gd name="T85" fmla="*/ 447 h 210"/>
                  <a:gd name="T86" fmla="*/ 150 w 217"/>
                  <a:gd name="T87" fmla="*/ 547 h 210"/>
                  <a:gd name="T88" fmla="*/ 150 w 217"/>
                  <a:gd name="T89" fmla="*/ 657 h 210"/>
                  <a:gd name="T90" fmla="*/ 164 w 217"/>
                  <a:gd name="T91" fmla="*/ 753 h 210"/>
                  <a:gd name="T92" fmla="*/ 177 w 217"/>
                  <a:gd name="T93" fmla="*/ 841 h 210"/>
                  <a:gd name="T94" fmla="*/ 198 w 217"/>
                  <a:gd name="T95" fmla="*/ 9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Freeform 11">
                <a:extLst>
                  <a:ext uri="{FF2B5EF4-FFF2-40B4-BE49-F238E27FC236}">
                    <a16:creationId xmlns:a16="http://schemas.microsoft.com/office/drawing/2014/main" id="{19D57F69-88E5-4BB1-8CEF-E2F1C06CD75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68 w 182"/>
                  <a:gd name="T1" fmla="*/ 0 h 213"/>
                  <a:gd name="T2" fmla="*/ 481 w 182"/>
                  <a:gd name="T3" fmla="*/ 9 h 213"/>
                  <a:gd name="T4" fmla="*/ 508 w 182"/>
                  <a:gd name="T5" fmla="*/ 36 h 213"/>
                  <a:gd name="T6" fmla="*/ 546 w 182"/>
                  <a:gd name="T7" fmla="*/ 80 h 213"/>
                  <a:gd name="T8" fmla="*/ 589 w 182"/>
                  <a:gd name="T9" fmla="*/ 145 h 213"/>
                  <a:gd name="T10" fmla="*/ 623 w 182"/>
                  <a:gd name="T11" fmla="*/ 226 h 213"/>
                  <a:gd name="T12" fmla="*/ 645 w 182"/>
                  <a:gd name="T13" fmla="*/ 333 h 213"/>
                  <a:gd name="T14" fmla="*/ 645 w 182"/>
                  <a:gd name="T15" fmla="*/ 460 h 213"/>
                  <a:gd name="T16" fmla="*/ 618 w 182"/>
                  <a:gd name="T17" fmla="*/ 609 h 213"/>
                  <a:gd name="T18" fmla="*/ 603 w 182"/>
                  <a:gd name="T19" fmla="*/ 651 h 213"/>
                  <a:gd name="T20" fmla="*/ 584 w 182"/>
                  <a:gd name="T21" fmla="*/ 685 h 213"/>
                  <a:gd name="T22" fmla="*/ 564 w 182"/>
                  <a:gd name="T23" fmla="*/ 723 h 213"/>
                  <a:gd name="T24" fmla="*/ 537 w 182"/>
                  <a:gd name="T25" fmla="*/ 756 h 213"/>
                  <a:gd name="T26" fmla="*/ 501 w 182"/>
                  <a:gd name="T27" fmla="*/ 787 h 213"/>
                  <a:gd name="T28" fmla="*/ 471 w 182"/>
                  <a:gd name="T29" fmla="*/ 811 h 213"/>
                  <a:gd name="T30" fmla="*/ 439 w 182"/>
                  <a:gd name="T31" fmla="*/ 834 h 213"/>
                  <a:gd name="T32" fmla="*/ 394 w 182"/>
                  <a:gd name="T33" fmla="*/ 853 h 213"/>
                  <a:gd name="T34" fmla="*/ 353 w 182"/>
                  <a:gd name="T35" fmla="*/ 862 h 213"/>
                  <a:gd name="T36" fmla="*/ 311 w 182"/>
                  <a:gd name="T37" fmla="*/ 873 h 213"/>
                  <a:gd name="T38" fmla="*/ 263 w 182"/>
                  <a:gd name="T39" fmla="*/ 881 h 213"/>
                  <a:gd name="T40" fmla="*/ 212 w 182"/>
                  <a:gd name="T41" fmla="*/ 881 h 213"/>
                  <a:gd name="T42" fmla="*/ 157 w 182"/>
                  <a:gd name="T43" fmla="*/ 873 h 213"/>
                  <a:gd name="T44" fmla="*/ 108 w 182"/>
                  <a:gd name="T45" fmla="*/ 862 h 213"/>
                  <a:gd name="T46" fmla="*/ 50 w 182"/>
                  <a:gd name="T47" fmla="*/ 843 h 213"/>
                  <a:gd name="T48" fmla="*/ 0 w 182"/>
                  <a:gd name="T49" fmla="*/ 821 h 213"/>
                  <a:gd name="T50" fmla="*/ 48 w 182"/>
                  <a:gd name="T51" fmla="*/ 853 h 213"/>
                  <a:gd name="T52" fmla="*/ 95 w 182"/>
                  <a:gd name="T53" fmla="*/ 873 h 213"/>
                  <a:gd name="T54" fmla="*/ 143 w 182"/>
                  <a:gd name="T55" fmla="*/ 895 h 213"/>
                  <a:gd name="T56" fmla="*/ 184 w 182"/>
                  <a:gd name="T57" fmla="*/ 910 h 213"/>
                  <a:gd name="T58" fmla="*/ 226 w 182"/>
                  <a:gd name="T59" fmla="*/ 923 h 213"/>
                  <a:gd name="T60" fmla="*/ 272 w 182"/>
                  <a:gd name="T61" fmla="*/ 928 h 213"/>
                  <a:gd name="T62" fmla="*/ 312 w 182"/>
                  <a:gd name="T63" fmla="*/ 930 h 213"/>
                  <a:gd name="T64" fmla="*/ 354 w 182"/>
                  <a:gd name="T65" fmla="*/ 930 h 213"/>
                  <a:gd name="T66" fmla="*/ 392 w 182"/>
                  <a:gd name="T67" fmla="*/ 928 h 213"/>
                  <a:gd name="T68" fmla="*/ 429 w 182"/>
                  <a:gd name="T69" fmla="*/ 920 h 213"/>
                  <a:gd name="T70" fmla="*/ 462 w 182"/>
                  <a:gd name="T71" fmla="*/ 910 h 213"/>
                  <a:gd name="T72" fmla="*/ 497 w 182"/>
                  <a:gd name="T73" fmla="*/ 901 h 213"/>
                  <a:gd name="T74" fmla="*/ 528 w 182"/>
                  <a:gd name="T75" fmla="*/ 889 h 213"/>
                  <a:gd name="T76" fmla="*/ 557 w 182"/>
                  <a:gd name="T77" fmla="*/ 870 h 213"/>
                  <a:gd name="T78" fmla="*/ 584 w 182"/>
                  <a:gd name="T79" fmla="*/ 853 h 213"/>
                  <a:gd name="T80" fmla="*/ 609 w 182"/>
                  <a:gd name="T81" fmla="*/ 834 h 213"/>
                  <a:gd name="T82" fmla="*/ 678 w 182"/>
                  <a:gd name="T83" fmla="*/ 768 h 213"/>
                  <a:gd name="T84" fmla="*/ 726 w 182"/>
                  <a:gd name="T85" fmla="*/ 704 h 213"/>
                  <a:gd name="T86" fmla="*/ 754 w 182"/>
                  <a:gd name="T87" fmla="*/ 629 h 213"/>
                  <a:gd name="T88" fmla="*/ 769 w 182"/>
                  <a:gd name="T89" fmla="*/ 561 h 213"/>
                  <a:gd name="T90" fmla="*/ 779 w 182"/>
                  <a:gd name="T91" fmla="*/ 487 h 213"/>
                  <a:gd name="T92" fmla="*/ 779 w 182"/>
                  <a:gd name="T93" fmla="*/ 414 h 213"/>
                  <a:gd name="T94" fmla="*/ 782 w 182"/>
                  <a:gd name="T95" fmla="*/ 346 h 213"/>
                  <a:gd name="T96" fmla="*/ 741 w 182"/>
                  <a:gd name="T97" fmla="*/ 202 h 213"/>
                  <a:gd name="T98" fmla="*/ 671 w 182"/>
                  <a:gd name="T99" fmla="*/ 90 h 213"/>
                  <a:gd name="T100" fmla="*/ 646 w 182"/>
                  <a:gd name="T101" fmla="*/ 80 h 213"/>
                  <a:gd name="T102" fmla="*/ 632 w 182"/>
                  <a:gd name="T103" fmla="*/ 67 h 213"/>
                  <a:gd name="T104" fmla="*/ 609 w 182"/>
                  <a:gd name="T105" fmla="*/ 56 h 213"/>
                  <a:gd name="T106" fmla="*/ 593 w 182"/>
                  <a:gd name="T107" fmla="*/ 48 h 213"/>
                  <a:gd name="T108" fmla="*/ 567 w 182"/>
                  <a:gd name="T109" fmla="*/ 39 h 213"/>
                  <a:gd name="T110" fmla="*/ 541 w 182"/>
                  <a:gd name="T111" fmla="*/ 27 h 213"/>
                  <a:gd name="T112" fmla="*/ 510 w 182"/>
                  <a:gd name="T113" fmla="*/ 13 h 213"/>
                  <a:gd name="T114" fmla="*/ 468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Freeform 12">
                <a:extLst>
                  <a:ext uri="{FF2B5EF4-FFF2-40B4-BE49-F238E27FC236}">
                    <a16:creationId xmlns:a16="http://schemas.microsoft.com/office/drawing/2014/main" id="{3DB7FE13-AF68-4AE5-AAF9-9A119EBBF90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26 w 128"/>
                  <a:gd name="T1" fmla="*/ 0 h 217"/>
                  <a:gd name="T2" fmla="*/ 29 w 128"/>
                  <a:gd name="T3" fmla="*/ 2 h 217"/>
                  <a:gd name="T4" fmla="*/ 32 w 128"/>
                  <a:gd name="T5" fmla="*/ 7 h 217"/>
                  <a:gd name="T6" fmla="*/ 34 w 128"/>
                  <a:gd name="T7" fmla="*/ 14 h 217"/>
                  <a:gd name="T8" fmla="*/ 36 w 128"/>
                  <a:gd name="T9" fmla="*/ 21 h 217"/>
                  <a:gd name="T10" fmla="*/ 36 w 128"/>
                  <a:gd name="T11" fmla="*/ 30 h 217"/>
                  <a:gd name="T12" fmla="*/ 32 w 128"/>
                  <a:gd name="T13" fmla="*/ 39 h 217"/>
                  <a:gd name="T14" fmla="*/ 26 w 128"/>
                  <a:gd name="T15" fmla="*/ 48 h 217"/>
                  <a:gd name="T16" fmla="*/ 17 w 128"/>
                  <a:gd name="T17" fmla="*/ 58 h 217"/>
                  <a:gd name="T18" fmla="*/ 14 w 128"/>
                  <a:gd name="T19" fmla="*/ 57 h 217"/>
                  <a:gd name="T20" fmla="*/ 11 w 128"/>
                  <a:gd name="T21" fmla="*/ 56 h 217"/>
                  <a:gd name="T22" fmla="*/ 7 w 128"/>
                  <a:gd name="T23" fmla="*/ 55 h 217"/>
                  <a:gd name="T24" fmla="*/ 5 w 128"/>
                  <a:gd name="T25" fmla="*/ 54 h 217"/>
                  <a:gd name="T26" fmla="*/ 2 w 128"/>
                  <a:gd name="T27" fmla="*/ 52 h 217"/>
                  <a:gd name="T28" fmla="*/ 1 w 128"/>
                  <a:gd name="T29" fmla="*/ 50 h 217"/>
                  <a:gd name="T30" fmla="*/ 0 w 128"/>
                  <a:gd name="T31" fmla="*/ 49 h 217"/>
                  <a:gd name="T32" fmla="*/ 1 w 128"/>
                  <a:gd name="T33" fmla="*/ 47 h 217"/>
                  <a:gd name="T34" fmla="*/ 4 w 128"/>
                  <a:gd name="T35" fmla="*/ 45 h 217"/>
                  <a:gd name="T36" fmla="*/ 8 w 128"/>
                  <a:gd name="T37" fmla="*/ 43 h 217"/>
                  <a:gd name="T38" fmla="*/ 12 w 128"/>
                  <a:gd name="T39" fmla="*/ 40 h 217"/>
                  <a:gd name="T40" fmla="*/ 17 w 128"/>
                  <a:gd name="T41" fmla="*/ 36 h 217"/>
                  <a:gd name="T42" fmla="*/ 22 w 128"/>
                  <a:gd name="T43" fmla="*/ 30 h 217"/>
                  <a:gd name="T44" fmla="*/ 25 w 128"/>
                  <a:gd name="T45" fmla="*/ 22 h 217"/>
                  <a:gd name="T46" fmla="*/ 27 w 128"/>
                  <a:gd name="T47" fmla="*/ 12 h 217"/>
                  <a:gd name="T48" fmla="*/ 2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" name="Freeform 13">
                <a:extLst>
                  <a:ext uri="{FF2B5EF4-FFF2-40B4-BE49-F238E27FC236}">
                    <a16:creationId xmlns:a16="http://schemas.microsoft.com/office/drawing/2014/main" id="{83949C62-45B3-45B9-98D3-AF25F30378E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0 w 117"/>
                  <a:gd name="T1" fmla="*/ 0 h 132"/>
                  <a:gd name="T2" fmla="*/ 0 w 117"/>
                  <a:gd name="T3" fmla="*/ 6 h 132"/>
                  <a:gd name="T4" fmla="*/ 1 w 117"/>
                  <a:gd name="T5" fmla="*/ 6 h 132"/>
                  <a:gd name="T6" fmla="*/ 4 w 117"/>
                  <a:gd name="T7" fmla="*/ 7 h 132"/>
                  <a:gd name="T8" fmla="*/ 8 w 117"/>
                  <a:gd name="T9" fmla="*/ 9 h 132"/>
                  <a:gd name="T10" fmla="*/ 12 w 117"/>
                  <a:gd name="T11" fmla="*/ 11 h 132"/>
                  <a:gd name="T12" fmla="*/ 18 w 117"/>
                  <a:gd name="T13" fmla="*/ 16 h 132"/>
                  <a:gd name="T14" fmla="*/ 23 w 117"/>
                  <a:gd name="T15" fmla="*/ 19 h 132"/>
                  <a:gd name="T16" fmla="*/ 28 w 117"/>
                  <a:gd name="T17" fmla="*/ 25 h 132"/>
                  <a:gd name="T18" fmla="*/ 32 w 117"/>
                  <a:gd name="T19" fmla="*/ 33 h 132"/>
                  <a:gd name="T20" fmla="*/ 33 w 117"/>
                  <a:gd name="T21" fmla="*/ 30 h 132"/>
                  <a:gd name="T22" fmla="*/ 32 w 117"/>
                  <a:gd name="T23" fmla="*/ 26 h 132"/>
                  <a:gd name="T24" fmla="*/ 30 w 117"/>
                  <a:gd name="T25" fmla="*/ 22 h 132"/>
                  <a:gd name="T26" fmla="*/ 28 w 117"/>
                  <a:gd name="T27" fmla="*/ 18 h 132"/>
                  <a:gd name="T28" fmla="*/ 25 w 117"/>
                  <a:gd name="T29" fmla="*/ 14 h 132"/>
                  <a:gd name="T30" fmla="*/ 22 w 117"/>
                  <a:gd name="T31" fmla="*/ 11 h 132"/>
                  <a:gd name="T32" fmla="*/ 19 w 117"/>
                  <a:gd name="T33" fmla="*/ 9 h 132"/>
                  <a:gd name="T34" fmla="*/ 17 w 117"/>
                  <a:gd name="T35" fmla="*/ 8 h 132"/>
                  <a:gd name="T36" fmla="*/ 19 w 117"/>
                  <a:gd name="T37" fmla="*/ 7 h 132"/>
                  <a:gd name="T38" fmla="*/ 22 w 117"/>
                  <a:gd name="T39" fmla="*/ 7 h 132"/>
                  <a:gd name="T40" fmla="*/ 25 w 117"/>
                  <a:gd name="T41" fmla="*/ 6 h 132"/>
                  <a:gd name="T42" fmla="*/ 28 w 117"/>
                  <a:gd name="T43" fmla="*/ 6 h 132"/>
                  <a:gd name="T44" fmla="*/ 29 w 117"/>
                  <a:gd name="T45" fmla="*/ 6 h 132"/>
                  <a:gd name="T46" fmla="*/ 30 w 117"/>
                  <a:gd name="T47" fmla="*/ 6 h 132"/>
                  <a:gd name="T48" fmla="*/ 32 w 117"/>
                  <a:gd name="T49" fmla="*/ 6 h 132"/>
                  <a:gd name="T50" fmla="*/ 32 w 117"/>
                  <a:gd name="T51" fmla="*/ 6 h 132"/>
                  <a:gd name="T52" fmla="*/ 20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6" name="Freeform 14">
                <a:extLst>
                  <a:ext uri="{FF2B5EF4-FFF2-40B4-BE49-F238E27FC236}">
                    <a16:creationId xmlns:a16="http://schemas.microsoft.com/office/drawing/2014/main" id="{E8F271EF-069D-4B17-81AD-5687C124180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8 w 29"/>
                  <a:gd name="T1" fmla="*/ 0 h 77"/>
                  <a:gd name="T2" fmla="*/ 7 w 29"/>
                  <a:gd name="T3" fmla="*/ 0 h 77"/>
                  <a:gd name="T4" fmla="*/ 5 w 29"/>
                  <a:gd name="T5" fmla="*/ 1 h 77"/>
                  <a:gd name="T6" fmla="*/ 3 w 29"/>
                  <a:gd name="T7" fmla="*/ 2 h 77"/>
                  <a:gd name="T8" fmla="*/ 1 w 29"/>
                  <a:gd name="T9" fmla="*/ 5 h 77"/>
                  <a:gd name="T10" fmla="*/ 1 w 29"/>
                  <a:gd name="T11" fmla="*/ 8 h 77"/>
                  <a:gd name="T12" fmla="*/ 0 w 29"/>
                  <a:gd name="T13" fmla="*/ 11 h 77"/>
                  <a:gd name="T14" fmla="*/ 1 w 29"/>
                  <a:gd name="T15" fmla="*/ 16 h 77"/>
                  <a:gd name="T16" fmla="*/ 3 w 29"/>
                  <a:gd name="T17" fmla="*/ 20 h 77"/>
                  <a:gd name="T18" fmla="*/ 4 w 29"/>
                  <a:gd name="T19" fmla="*/ 14 h 77"/>
                  <a:gd name="T20" fmla="*/ 5 w 29"/>
                  <a:gd name="T21" fmla="*/ 10 h 77"/>
                  <a:gd name="T22" fmla="*/ 7 w 29"/>
                  <a:gd name="T23" fmla="*/ 6 h 77"/>
                  <a:gd name="T24" fmla="*/ 8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:a16="http://schemas.microsoft.com/office/drawing/2014/main" id="{FFA91D56-46B9-4C73-9BB2-B57778F4CD4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>
                  <a:extLst>
                    <a:ext uri="{FF2B5EF4-FFF2-40B4-BE49-F238E27FC236}">
                      <a16:creationId xmlns:a16="http://schemas.microsoft.com/office/drawing/2014/main" id="{D0D0E310-5128-4C9F-998C-35838C81ED7E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3 w 207"/>
                    <a:gd name="T1" fmla="*/ 10 h 564"/>
                    <a:gd name="T2" fmla="*/ 1 w 207"/>
                    <a:gd name="T3" fmla="*/ 17 h 564"/>
                    <a:gd name="T4" fmla="*/ 1 w 207"/>
                    <a:gd name="T5" fmla="*/ 23 h 564"/>
                    <a:gd name="T6" fmla="*/ 0 w 207"/>
                    <a:gd name="T7" fmla="*/ 28 h 564"/>
                    <a:gd name="T8" fmla="*/ 0 w 207"/>
                    <a:gd name="T9" fmla="*/ 35 h 564"/>
                    <a:gd name="T10" fmla="*/ 1 w 207"/>
                    <a:gd name="T11" fmla="*/ 41 h 564"/>
                    <a:gd name="T12" fmla="*/ 1 w 207"/>
                    <a:gd name="T13" fmla="*/ 48 h 564"/>
                    <a:gd name="T14" fmla="*/ 4 w 207"/>
                    <a:gd name="T15" fmla="*/ 57 h 564"/>
                    <a:gd name="T16" fmla="*/ 7 w 207"/>
                    <a:gd name="T17" fmla="*/ 66 h 564"/>
                    <a:gd name="T18" fmla="*/ 10 w 207"/>
                    <a:gd name="T19" fmla="*/ 75 h 564"/>
                    <a:gd name="T20" fmla="*/ 14 w 207"/>
                    <a:gd name="T21" fmla="*/ 83 h 564"/>
                    <a:gd name="T22" fmla="*/ 19 w 207"/>
                    <a:gd name="T23" fmla="*/ 93 h 564"/>
                    <a:gd name="T24" fmla="*/ 24 w 207"/>
                    <a:gd name="T25" fmla="*/ 102 h 564"/>
                    <a:gd name="T26" fmla="*/ 30 w 207"/>
                    <a:gd name="T27" fmla="*/ 111 h 564"/>
                    <a:gd name="T28" fmla="*/ 36 w 207"/>
                    <a:gd name="T29" fmla="*/ 118 h 564"/>
                    <a:gd name="T30" fmla="*/ 41 w 207"/>
                    <a:gd name="T31" fmla="*/ 124 h 564"/>
                    <a:gd name="T32" fmla="*/ 47 w 207"/>
                    <a:gd name="T33" fmla="*/ 129 h 564"/>
                    <a:gd name="T34" fmla="*/ 37 w 207"/>
                    <a:gd name="T35" fmla="*/ 114 h 564"/>
                    <a:gd name="T36" fmla="*/ 29 w 207"/>
                    <a:gd name="T37" fmla="*/ 102 h 564"/>
                    <a:gd name="T38" fmla="*/ 23 w 207"/>
                    <a:gd name="T39" fmla="*/ 93 h 564"/>
                    <a:gd name="T40" fmla="*/ 19 w 207"/>
                    <a:gd name="T41" fmla="*/ 84 h 564"/>
                    <a:gd name="T42" fmla="*/ 17 w 207"/>
                    <a:gd name="T43" fmla="*/ 77 h 564"/>
                    <a:gd name="T44" fmla="*/ 15 w 207"/>
                    <a:gd name="T45" fmla="*/ 71 h 564"/>
                    <a:gd name="T46" fmla="*/ 15 w 207"/>
                    <a:gd name="T47" fmla="*/ 65 h 564"/>
                    <a:gd name="T48" fmla="*/ 13 w 207"/>
                    <a:gd name="T49" fmla="*/ 59 h 564"/>
                    <a:gd name="T50" fmla="*/ 10 w 207"/>
                    <a:gd name="T51" fmla="*/ 47 h 564"/>
                    <a:gd name="T52" fmla="*/ 9 w 207"/>
                    <a:gd name="T53" fmla="*/ 32 h 564"/>
                    <a:gd name="T54" fmla="*/ 10 w 207"/>
                    <a:gd name="T55" fmla="*/ 16 h 564"/>
                    <a:gd name="T56" fmla="*/ 12 w 207"/>
                    <a:gd name="T57" fmla="*/ 0 h 564"/>
                    <a:gd name="T58" fmla="*/ 3 w 207"/>
                    <a:gd name="T59" fmla="*/ 1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9" name="Freeform 17">
                  <a:extLst>
                    <a:ext uri="{FF2B5EF4-FFF2-40B4-BE49-F238E27FC236}">
                      <a16:creationId xmlns:a16="http://schemas.microsoft.com/office/drawing/2014/main" id="{133D7A2A-0249-445B-BDB8-B4BC6576B0BF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4 h 232"/>
                    <a:gd name="T2" fmla="*/ 4 w 47"/>
                    <a:gd name="T3" fmla="*/ 12 h 232"/>
                    <a:gd name="T4" fmla="*/ 6 w 47"/>
                    <a:gd name="T5" fmla="*/ 23 h 232"/>
                    <a:gd name="T6" fmla="*/ 6 w 47"/>
                    <a:gd name="T7" fmla="*/ 36 h 232"/>
                    <a:gd name="T8" fmla="*/ 4 w 47"/>
                    <a:gd name="T9" fmla="*/ 52 h 232"/>
                    <a:gd name="T10" fmla="*/ 11 w 47"/>
                    <a:gd name="T11" fmla="*/ 49 h 232"/>
                    <a:gd name="T12" fmla="*/ 11 w 47"/>
                    <a:gd name="T13" fmla="*/ 41 h 232"/>
                    <a:gd name="T14" fmla="*/ 11 w 47"/>
                    <a:gd name="T15" fmla="*/ 32 h 232"/>
                    <a:gd name="T16" fmla="*/ 11 w 47"/>
                    <a:gd name="T17" fmla="*/ 23 h 232"/>
                    <a:gd name="T18" fmla="*/ 10 w 47"/>
                    <a:gd name="T19" fmla="*/ 16 h 232"/>
                    <a:gd name="T20" fmla="*/ 9 w 47"/>
                    <a:gd name="T21" fmla="*/ 12 h 232"/>
                    <a:gd name="T22" fmla="*/ 7 w 47"/>
                    <a:gd name="T23" fmla="*/ 8 h 232"/>
                    <a:gd name="T24" fmla="*/ 6 w 47"/>
                    <a:gd name="T25" fmla="*/ 4 h 232"/>
                    <a:gd name="T26" fmla="*/ 3 w 47"/>
                    <a:gd name="T27" fmla="*/ 0 h 232"/>
                    <a:gd name="T28" fmla="*/ 0 w 47"/>
                    <a:gd name="T29" fmla="*/ 4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0" name="Freeform 18">
                  <a:extLst>
                    <a:ext uri="{FF2B5EF4-FFF2-40B4-BE49-F238E27FC236}">
                      <a16:creationId xmlns:a16="http://schemas.microsoft.com/office/drawing/2014/main" id="{8863BFB8-C1D4-4971-8761-E35BE03540DC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9 w 87"/>
                    <a:gd name="T1" fmla="*/ 5 h 40"/>
                    <a:gd name="T2" fmla="*/ 18 w 87"/>
                    <a:gd name="T3" fmla="*/ 3 h 40"/>
                    <a:gd name="T4" fmla="*/ 15 w 87"/>
                    <a:gd name="T5" fmla="*/ 2 h 40"/>
                    <a:gd name="T6" fmla="*/ 13 w 87"/>
                    <a:gd name="T7" fmla="*/ 1 h 40"/>
                    <a:gd name="T8" fmla="*/ 10 w 87"/>
                    <a:gd name="T9" fmla="*/ 1 h 40"/>
                    <a:gd name="T10" fmla="*/ 8 w 87"/>
                    <a:gd name="T11" fmla="*/ 1 h 40"/>
                    <a:gd name="T12" fmla="*/ 6 w 87"/>
                    <a:gd name="T13" fmla="*/ 1 h 40"/>
                    <a:gd name="T14" fmla="*/ 3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3 w 87"/>
                    <a:gd name="T21" fmla="*/ 2 h 40"/>
                    <a:gd name="T22" fmla="*/ 5 w 87"/>
                    <a:gd name="T23" fmla="*/ 3 h 40"/>
                    <a:gd name="T24" fmla="*/ 8 w 87"/>
                    <a:gd name="T25" fmla="*/ 3 h 40"/>
                    <a:gd name="T26" fmla="*/ 10 w 87"/>
                    <a:gd name="T27" fmla="*/ 5 h 40"/>
                    <a:gd name="T28" fmla="*/ 12 w 87"/>
                    <a:gd name="T29" fmla="*/ 5 h 40"/>
                    <a:gd name="T30" fmla="*/ 14 w 87"/>
                    <a:gd name="T31" fmla="*/ 7 h 40"/>
                    <a:gd name="T32" fmla="*/ 17 w 87"/>
                    <a:gd name="T33" fmla="*/ 8 h 40"/>
                    <a:gd name="T34" fmla="*/ 19 w 87"/>
                    <a:gd name="T35" fmla="*/ 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:a16="http://schemas.microsoft.com/office/drawing/2014/main" id="{D9E86540-8B5D-4610-9F3C-A4197F16B661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>
                <a:extLst>
                  <a:ext uri="{FF2B5EF4-FFF2-40B4-BE49-F238E27FC236}">
                    <a16:creationId xmlns:a16="http://schemas.microsoft.com/office/drawing/2014/main" id="{BE6B2564-907A-4CDB-9D53-7B320B85A46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0" name="Freeform 21">
                <a:extLst>
                  <a:ext uri="{FF2B5EF4-FFF2-40B4-BE49-F238E27FC236}">
                    <a16:creationId xmlns:a16="http://schemas.microsoft.com/office/drawing/2014/main" id="{AC9265F4-2BB6-4FAB-B653-8B94240C73C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1" name="Freeform 22">
                <a:extLst>
                  <a:ext uri="{FF2B5EF4-FFF2-40B4-BE49-F238E27FC236}">
                    <a16:creationId xmlns:a16="http://schemas.microsoft.com/office/drawing/2014/main" id="{17CD14C4-FE41-45C7-BEE0-2E0282F40DB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:a16="http://schemas.microsoft.com/office/drawing/2014/main" id="{025D5D3E-44CB-47F5-89B5-9155D5DF137A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>
                <a:extLst>
                  <a:ext uri="{FF2B5EF4-FFF2-40B4-BE49-F238E27FC236}">
                    <a16:creationId xmlns:a16="http://schemas.microsoft.com/office/drawing/2014/main" id="{EF2BE85F-0B81-4AD3-A8CF-F1C29EE3D94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7" name="Freeform 25">
                <a:extLst>
                  <a:ext uri="{FF2B5EF4-FFF2-40B4-BE49-F238E27FC236}">
                    <a16:creationId xmlns:a16="http://schemas.microsoft.com/office/drawing/2014/main" id="{07FFF83C-6A42-4F6F-84B4-13B30A5F265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8" name="Freeform 26">
                <a:extLst>
                  <a:ext uri="{FF2B5EF4-FFF2-40B4-BE49-F238E27FC236}">
                    <a16:creationId xmlns:a16="http://schemas.microsoft.com/office/drawing/2014/main" id="{AA1AD188-AEF3-4F84-83AC-0C41379AA35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:a16="http://schemas.microsoft.com/office/drawing/2014/main" id="{80CB3F27-1C31-4234-BF04-12C7304D4F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>
                <a:extLst>
                  <a:ext uri="{FF2B5EF4-FFF2-40B4-BE49-F238E27FC236}">
                    <a16:creationId xmlns:a16="http://schemas.microsoft.com/office/drawing/2014/main" id="{276E9427-3D3A-4374-B2AF-B6ED3A700CC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Freeform 29">
                <a:extLst>
                  <a:ext uri="{FF2B5EF4-FFF2-40B4-BE49-F238E27FC236}">
                    <a16:creationId xmlns:a16="http://schemas.microsoft.com/office/drawing/2014/main" id="{3E072D82-A839-4A55-8DA8-92F912CD799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5" name="Freeform 30">
                <a:extLst>
                  <a:ext uri="{FF2B5EF4-FFF2-40B4-BE49-F238E27FC236}">
                    <a16:creationId xmlns:a16="http://schemas.microsoft.com/office/drawing/2014/main" id="{6282AABF-3D4A-45F4-A9F9-6F0C2DACFF1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9" name="Freeform 31">
              <a:extLst>
                <a:ext uri="{FF2B5EF4-FFF2-40B4-BE49-F238E27FC236}">
                  <a16:creationId xmlns:a16="http://schemas.microsoft.com/office/drawing/2014/main" id="{B86A5EED-3A9E-492B-83BA-871B18EC4B8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2">
              <a:extLst>
                <a:ext uri="{FF2B5EF4-FFF2-40B4-BE49-F238E27FC236}">
                  <a16:creationId xmlns:a16="http://schemas.microsoft.com/office/drawing/2014/main" id="{BCD91ADB-6450-4D70-B0ED-DE1722826A1A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0 w 109"/>
                <a:gd name="T3" fmla="*/ 1 h 156"/>
                <a:gd name="T4" fmla="*/ 40 w 109"/>
                <a:gd name="T5" fmla="*/ 5 h 156"/>
                <a:gd name="T6" fmla="*/ 79 w 109"/>
                <a:gd name="T7" fmla="*/ 16 h 156"/>
                <a:gd name="T8" fmla="*/ 125 w 109"/>
                <a:gd name="T9" fmla="*/ 32 h 156"/>
                <a:gd name="T10" fmla="*/ 167 w 109"/>
                <a:gd name="T11" fmla="*/ 58 h 156"/>
                <a:gd name="T12" fmla="*/ 206 w 109"/>
                <a:gd name="T13" fmla="*/ 93 h 156"/>
                <a:gd name="T14" fmla="*/ 230 w 109"/>
                <a:gd name="T15" fmla="*/ 142 h 156"/>
                <a:gd name="T16" fmla="*/ 235 w 109"/>
                <a:gd name="T17" fmla="*/ 206 h 156"/>
                <a:gd name="T18" fmla="*/ 225 w 109"/>
                <a:gd name="T19" fmla="*/ 206 h 156"/>
                <a:gd name="T20" fmla="*/ 213 w 109"/>
                <a:gd name="T21" fmla="*/ 206 h 156"/>
                <a:gd name="T22" fmla="*/ 201 w 109"/>
                <a:gd name="T23" fmla="*/ 206 h 156"/>
                <a:gd name="T24" fmla="*/ 186 w 109"/>
                <a:gd name="T25" fmla="*/ 202 h 156"/>
                <a:gd name="T26" fmla="*/ 174 w 109"/>
                <a:gd name="T27" fmla="*/ 201 h 156"/>
                <a:gd name="T28" fmla="*/ 160 w 109"/>
                <a:gd name="T29" fmla="*/ 197 h 156"/>
                <a:gd name="T30" fmla="*/ 142 w 109"/>
                <a:gd name="T31" fmla="*/ 191 h 156"/>
                <a:gd name="T32" fmla="*/ 125 w 109"/>
                <a:gd name="T33" fmla="*/ 183 h 156"/>
                <a:gd name="T34" fmla="*/ 114 w 109"/>
                <a:gd name="T35" fmla="*/ 166 h 156"/>
                <a:gd name="T36" fmla="*/ 114 w 109"/>
                <a:gd name="T37" fmla="*/ 146 h 156"/>
                <a:gd name="T38" fmla="*/ 120 w 109"/>
                <a:gd name="T39" fmla="*/ 126 h 156"/>
                <a:gd name="T40" fmla="*/ 126 w 109"/>
                <a:gd name="T41" fmla="*/ 105 h 156"/>
                <a:gd name="T42" fmla="*/ 120 w 109"/>
                <a:gd name="T43" fmla="*/ 81 h 156"/>
                <a:gd name="T44" fmla="*/ 103 w 109"/>
                <a:gd name="T45" fmla="*/ 56 h 156"/>
                <a:gd name="T46" fmla="*/ 68 w 109"/>
                <a:gd name="T47" fmla="*/ 3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3">
              <a:extLst>
                <a:ext uri="{FF2B5EF4-FFF2-40B4-BE49-F238E27FC236}">
                  <a16:creationId xmlns:a16="http://schemas.microsoft.com/office/drawing/2014/main" id="{63E78136-AFE3-493A-9528-0592B88D86E6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3 w 54"/>
                <a:gd name="T5" fmla="*/ 3 h 40"/>
                <a:gd name="T6" fmla="*/ 29 w 54"/>
                <a:gd name="T7" fmla="*/ 12 h 40"/>
                <a:gd name="T8" fmla="*/ 48 w 54"/>
                <a:gd name="T9" fmla="*/ 16 h 40"/>
                <a:gd name="T10" fmla="*/ 65 w 54"/>
                <a:gd name="T11" fmla="*/ 19 h 40"/>
                <a:gd name="T12" fmla="*/ 83 w 54"/>
                <a:gd name="T13" fmla="*/ 22 h 40"/>
                <a:gd name="T14" fmla="*/ 101 w 54"/>
                <a:gd name="T15" fmla="*/ 24 h 40"/>
                <a:gd name="T16" fmla="*/ 121 w 54"/>
                <a:gd name="T17" fmla="*/ 20 h 40"/>
                <a:gd name="T18" fmla="*/ 119 w 54"/>
                <a:gd name="T19" fmla="*/ 33 h 40"/>
                <a:gd name="T20" fmla="*/ 112 w 54"/>
                <a:gd name="T21" fmla="*/ 44 h 40"/>
                <a:gd name="T22" fmla="*/ 99 w 54"/>
                <a:gd name="T23" fmla="*/ 51 h 40"/>
                <a:gd name="T24" fmla="*/ 82 w 54"/>
                <a:gd name="T25" fmla="*/ 53 h 40"/>
                <a:gd name="T26" fmla="*/ 62 w 54"/>
                <a:gd name="T27" fmla="*/ 52 h 40"/>
                <a:gd name="T28" fmla="*/ 42 w 54"/>
                <a:gd name="T29" fmla="*/ 43 h 40"/>
                <a:gd name="T30" fmla="*/ 22 w 54"/>
                <a:gd name="T31" fmla="*/ 28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4">
              <a:extLst>
                <a:ext uri="{FF2B5EF4-FFF2-40B4-BE49-F238E27FC236}">
                  <a16:creationId xmlns:a16="http://schemas.microsoft.com/office/drawing/2014/main" id="{B4D54183-F76C-46A8-AF1C-C1F1E2BCFC7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5">
              <a:extLst>
                <a:ext uri="{FF2B5EF4-FFF2-40B4-BE49-F238E27FC236}">
                  <a16:creationId xmlns:a16="http://schemas.microsoft.com/office/drawing/2014/main" id="{E39862A2-410D-4112-A98A-912AE851966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6">
              <a:extLst>
                <a:ext uri="{FF2B5EF4-FFF2-40B4-BE49-F238E27FC236}">
                  <a16:creationId xmlns:a16="http://schemas.microsoft.com/office/drawing/2014/main" id="{4DA101FC-2367-41E8-A0E8-B2BDEA81507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7">
              <a:extLst>
                <a:ext uri="{FF2B5EF4-FFF2-40B4-BE49-F238E27FC236}">
                  <a16:creationId xmlns:a16="http://schemas.microsoft.com/office/drawing/2014/main" id="{7BCCFBBC-C5B8-41AE-ACA2-E342BBA4362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6" name="Freeform 38">
              <a:extLst>
                <a:ext uri="{FF2B5EF4-FFF2-40B4-BE49-F238E27FC236}">
                  <a16:creationId xmlns:a16="http://schemas.microsoft.com/office/drawing/2014/main" id="{54A999F8-657A-40E6-B68E-F29047B4DDBD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9 h 237"/>
                <a:gd name="T4" fmla="*/ 9 w 257"/>
                <a:gd name="T5" fmla="*/ 58 h 237"/>
                <a:gd name="T6" fmla="*/ 20 w 257"/>
                <a:gd name="T7" fmla="*/ 87 h 237"/>
                <a:gd name="T8" fmla="*/ 36 w 257"/>
                <a:gd name="T9" fmla="*/ 112 h 237"/>
                <a:gd name="T10" fmla="*/ 58 w 257"/>
                <a:gd name="T11" fmla="*/ 135 h 237"/>
                <a:gd name="T12" fmla="*/ 86 w 257"/>
                <a:gd name="T13" fmla="*/ 161 h 237"/>
                <a:gd name="T14" fmla="*/ 122 w 257"/>
                <a:gd name="T15" fmla="*/ 184 h 237"/>
                <a:gd name="T16" fmla="*/ 163 w 257"/>
                <a:gd name="T17" fmla="*/ 203 h 237"/>
                <a:gd name="T18" fmla="*/ 216 w 257"/>
                <a:gd name="T19" fmla="*/ 222 h 237"/>
                <a:gd name="T20" fmla="*/ 276 w 257"/>
                <a:gd name="T21" fmla="*/ 237 h 237"/>
                <a:gd name="T22" fmla="*/ 340 w 257"/>
                <a:gd name="T23" fmla="*/ 250 h 237"/>
                <a:gd name="T24" fmla="*/ 419 w 257"/>
                <a:gd name="T25" fmla="*/ 261 h 237"/>
                <a:gd name="T26" fmla="*/ 505 w 257"/>
                <a:gd name="T27" fmla="*/ 267 h 237"/>
                <a:gd name="T28" fmla="*/ 604 w 257"/>
                <a:gd name="T29" fmla="*/ 271 h 237"/>
                <a:gd name="T30" fmla="*/ 705 w 257"/>
                <a:gd name="T31" fmla="*/ 270 h 237"/>
                <a:gd name="T32" fmla="*/ 825 w 257"/>
                <a:gd name="T33" fmla="*/ 265 h 237"/>
                <a:gd name="T34" fmla="*/ 720 w 257"/>
                <a:gd name="T35" fmla="*/ 259 h 237"/>
                <a:gd name="T36" fmla="*/ 625 w 257"/>
                <a:gd name="T37" fmla="*/ 251 h 237"/>
                <a:gd name="T38" fmla="*/ 546 w 257"/>
                <a:gd name="T39" fmla="*/ 242 h 237"/>
                <a:gd name="T40" fmla="*/ 475 w 257"/>
                <a:gd name="T41" fmla="*/ 233 h 237"/>
                <a:gd name="T42" fmla="*/ 411 w 257"/>
                <a:gd name="T43" fmla="*/ 221 h 237"/>
                <a:gd name="T44" fmla="*/ 360 w 257"/>
                <a:gd name="T45" fmla="*/ 208 h 237"/>
                <a:gd name="T46" fmla="*/ 312 w 257"/>
                <a:gd name="T47" fmla="*/ 193 h 237"/>
                <a:gd name="T48" fmla="*/ 269 w 257"/>
                <a:gd name="T49" fmla="*/ 177 h 237"/>
                <a:gd name="T50" fmla="*/ 229 w 257"/>
                <a:gd name="T51" fmla="*/ 161 h 237"/>
                <a:gd name="T52" fmla="*/ 197 w 257"/>
                <a:gd name="T53" fmla="*/ 142 h 237"/>
                <a:gd name="T54" fmla="*/ 169 w 257"/>
                <a:gd name="T55" fmla="*/ 123 h 237"/>
                <a:gd name="T56" fmla="*/ 139 w 257"/>
                <a:gd name="T57" fmla="*/ 100 h 237"/>
                <a:gd name="T58" fmla="*/ 106 w 257"/>
                <a:gd name="T59" fmla="*/ 78 h 237"/>
                <a:gd name="T60" fmla="*/ 74 w 257"/>
                <a:gd name="T61" fmla="*/ 55 h 237"/>
                <a:gd name="T62" fmla="*/ 37 w 257"/>
                <a:gd name="T63" fmla="*/ 2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39">
              <a:extLst>
                <a:ext uri="{FF2B5EF4-FFF2-40B4-BE49-F238E27FC236}">
                  <a16:creationId xmlns:a16="http://schemas.microsoft.com/office/drawing/2014/main" id="{8D25EA3B-F271-4116-A918-9F9DE9DCD84E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55 w 124"/>
                <a:gd name="T1" fmla="*/ 0 h 110"/>
                <a:gd name="T2" fmla="*/ 408 w 124"/>
                <a:gd name="T3" fmla="*/ 129 h 110"/>
                <a:gd name="T4" fmla="*/ 396 w 124"/>
                <a:gd name="T5" fmla="*/ 128 h 110"/>
                <a:gd name="T6" fmla="*/ 352 w 124"/>
                <a:gd name="T7" fmla="*/ 125 h 110"/>
                <a:gd name="T8" fmla="*/ 294 w 124"/>
                <a:gd name="T9" fmla="*/ 121 h 110"/>
                <a:gd name="T10" fmla="*/ 225 w 124"/>
                <a:gd name="T11" fmla="*/ 119 h 110"/>
                <a:gd name="T12" fmla="*/ 148 w 124"/>
                <a:gd name="T13" fmla="*/ 116 h 110"/>
                <a:gd name="T14" fmla="*/ 84 w 124"/>
                <a:gd name="T15" fmla="*/ 117 h 110"/>
                <a:gd name="T16" fmla="*/ 30 w 124"/>
                <a:gd name="T17" fmla="*/ 122 h 110"/>
                <a:gd name="T18" fmla="*/ 0 w 124"/>
                <a:gd name="T19" fmla="*/ 131 h 110"/>
                <a:gd name="T20" fmla="*/ 12 w 124"/>
                <a:gd name="T21" fmla="*/ 117 h 110"/>
                <a:gd name="T22" fmla="*/ 27 w 124"/>
                <a:gd name="T23" fmla="*/ 106 h 110"/>
                <a:gd name="T24" fmla="*/ 54 w 124"/>
                <a:gd name="T25" fmla="*/ 98 h 110"/>
                <a:gd name="T26" fmla="*/ 84 w 124"/>
                <a:gd name="T27" fmla="*/ 91 h 110"/>
                <a:gd name="T28" fmla="*/ 119 w 124"/>
                <a:gd name="T29" fmla="*/ 86 h 110"/>
                <a:gd name="T30" fmla="*/ 154 w 124"/>
                <a:gd name="T31" fmla="*/ 85 h 110"/>
                <a:gd name="T32" fmla="*/ 193 w 124"/>
                <a:gd name="T33" fmla="*/ 85 h 110"/>
                <a:gd name="T34" fmla="*/ 237 w 124"/>
                <a:gd name="T35" fmla="*/ 89 h 110"/>
                <a:gd name="T36" fmla="*/ 240 w 124"/>
                <a:gd name="T37" fmla="*/ 85 h 110"/>
                <a:gd name="T38" fmla="*/ 230 w 124"/>
                <a:gd name="T39" fmla="*/ 68 h 110"/>
                <a:gd name="T40" fmla="*/ 220 w 124"/>
                <a:gd name="T41" fmla="*/ 46 h 110"/>
                <a:gd name="T42" fmla="*/ 215 w 124"/>
                <a:gd name="T43" fmla="*/ 35 h 110"/>
                <a:gd name="T44" fmla="*/ 207 w 124"/>
                <a:gd name="T45" fmla="*/ 35 h 110"/>
                <a:gd name="T46" fmla="*/ 199 w 124"/>
                <a:gd name="T47" fmla="*/ 33 h 110"/>
                <a:gd name="T48" fmla="*/ 193 w 124"/>
                <a:gd name="T49" fmla="*/ 30 h 110"/>
                <a:gd name="T50" fmla="*/ 189 w 124"/>
                <a:gd name="T51" fmla="*/ 27 h 110"/>
                <a:gd name="T52" fmla="*/ 189 w 124"/>
                <a:gd name="T53" fmla="*/ 23 h 110"/>
                <a:gd name="T54" fmla="*/ 193 w 124"/>
                <a:gd name="T55" fmla="*/ 18 h 110"/>
                <a:gd name="T56" fmla="*/ 218 w 124"/>
                <a:gd name="T57" fmla="*/ 8 h 110"/>
                <a:gd name="T58" fmla="*/ 25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40">
              <a:extLst>
                <a:ext uri="{FF2B5EF4-FFF2-40B4-BE49-F238E27FC236}">
                  <a16:creationId xmlns:a16="http://schemas.microsoft.com/office/drawing/2014/main" id="{7465EE75-04E8-436D-B441-2C5F458852E1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6 w 109"/>
                <a:gd name="T3" fmla="*/ 1 h 156"/>
                <a:gd name="T4" fmla="*/ 58 w 109"/>
                <a:gd name="T5" fmla="*/ 5 h 156"/>
                <a:gd name="T6" fmla="*/ 121 w 109"/>
                <a:gd name="T7" fmla="*/ 12 h 156"/>
                <a:gd name="T8" fmla="*/ 192 w 109"/>
                <a:gd name="T9" fmla="*/ 28 h 156"/>
                <a:gd name="T10" fmla="*/ 259 w 109"/>
                <a:gd name="T11" fmla="*/ 48 h 156"/>
                <a:gd name="T12" fmla="*/ 317 w 109"/>
                <a:gd name="T13" fmla="*/ 79 h 156"/>
                <a:gd name="T14" fmla="*/ 353 w 109"/>
                <a:gd name="T15" fmla="*/ 120 h 156"/>
                <a:gd name="T16" fmla="*/ 360 w 109"/>
                <a:gd name="T17" fmla="*/ 172 h 156"/>
                <a:gd name="T18" fmla="*/ 349 w 109"/>
                <a:gd name="T19" fmla="*/ 172 h 156"/>
                <a:gd name="T20" fmla="*/ 329 w 109"/>
                <a:gd name="T21" fmla="*/ 172 h 156"/>
                <a:gd name="T22" fmla="*/ 307 w 109"/>
                <a:gd name="T23" fmla="*/ 172 h 156"/>
                <a:gd name="T24" fmla="*/ 287 w 109"/>
                <a:gd name="T25" fmla="*/ 170 h 156"/>
                <a:gd name="T26" fmla="*/ 267 w 109"/>
                <a:gd name="T27" fmla="*/ 169 h 156"/>
                <a:gd name="T28" fmla="*/ 245 w 109"/>
                <a:gd name="T29" fmla="*/ 166 h 156"/>
                <a:gd name="T30" fmla="*/ 218 w 109"/>
                <a:gd name="T31" fmla="*/ 161 h 156"/>
                <a:gd name="T32" fmla="*/ 192 w 109"/>
                <a:gd name="T33" fmla="*/ 155 h 156"/>
                <a:gd name="T34" fmla="*/ 174 w 109"/>
                <a:gd name="T35" fmla="*/ 138 h 156"/>
                <a:gd name="T36" fmla="*/ 174 w 109"/>
                <a:gd name="T37" fmla="*/ 123 h 156"/>
                <a:gd name="T38" fmla="*/ 186 w 109"/>
                <a:gd name="T39" fmla="*/ 107 h 156"/>
                <a:gd name="T40" fmla="*/ 197 w 109"/>
                <a:gd name="T41" fmla="*/ 88 h 156"/>
                <a:gd name="T42" fmla="*/ 186 w 109"/>
                <a:gd name="T43" fmla="*/ 70 h 156"/>
                <a:gd name="T44" fmla="*/ 160 w 109"/>
                <a:gd name="T45" fmla="*/ 47 h 156"/>
                <a:gd name="T46" fmla="*/ 104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41">
              <a:extLst>
                <a:ext uri="{FF2B5EF4-FFF2-40B4-BE49-F238E27FC236}">
                  <a16:creationId xmlns:a16="http://schemas.microsoft.com/office/drawing/2014/main" id="{1F111B4E-5E9A-4F23-AED2-9A099D8CC784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04 w 46"/>
                <a:gd name="T1" fmla="*/ 0 h 94"/>
                <a:gd name="T2" fmla="*/ 66 w 46"/>
                <a:gd name="T3" fmla="*/ 42 h 94"/>
                <a:gd name="T4" fmla="*/ 49 w 46"/>
                <a:gd name="T5" fmla="*/ 70 h 94"/>
                <a:gd name="T6" fmla="*/ 36 w 46"/>
                <a:gd name="T7" fmla="*/ 91 h 94"/>
                <a:gd name="T8" fmla="*/ 0 w 46"/>
                <a:gd name="T9" fmla="*/ 106 h 94"/>
                <a:gd name="T10" fmla="*/ 40 w 46"/>
                <a:gd name="T11" fmla="*/ 100 h 94"/>
                <a:gd name="T12" fmla="*/ 77 w 46"/>
                <a:gd name="T13" fmla="*/ 92 h 94"/>
                <a:gd name="T14" fmla="*/ 105 w 46"/>
                <a:gd name="T15" fmla="*/ 77 h 94"/>
                <a:gd name="T16" fmla="*/ 132 w 46"/>
                <a:gd name="T17" fmla="*/ 65 h 94"/>
                <a:gd name="T18" fmla="*/ 150 w 46"/>
                <a:gd name="T19" fmla="*/ 49 h 94"/>
                <a:gd name="T20" fmla="*/ 152 w 46"/>
                <a:gd name="T21" fmla="*/ 34 h 94"/>
                <a:gd name="T22" fmla="*/ 140 w 46"/>
                <a:gd name="T23" fmla="*/ 15 h 94"/>
                <a:gd name="T24" fmla="*/ 10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42">
              <a:extLst>
                <a:ext uri="{FF2B5EF4-FFF2-40B4-BE49-F238E27FC236}">
                  <a16:creationId xmlns:a16="http://schemas.microsoft.com/office/drawing/2014/main" id="{ACDF6B32-3D27-4993-937C-8E0AC01AC1FD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1 w 54"/>
                <a:gd name="T7" fmla="*/ 8 h 40"/>
                <a:gd name="T8" fmla="*/ 65 w 54"/>
                <a:gd name="T9" fmla="*/ 12 h 40"/>
                <a:gd name="T10" fmla="*/ 92 w 54"/>
                <a:gd name="T11" fmla="*/ 15 h 40"/>
                <a:gd name="T12" fmla="*/ 121 w 54"/>
                <a:gd name="T13" fmla="*/ 17 h 40"/>
                <a:gd name="T14" fmla="*/ 144 w 54"/>
                <a:gd name="T15" fmla="*/ 18 h 40"/>
                <a:gd name="T16" fmla="*/ 171 w 54"/>
                <a:gd name="T17" fmla="*/ 16 h 40"/>
                <a:gd name="T18" fmla="*/ 169 w 54"/>
                <a:gd name="T19" fmla="*/ 29 h 40"/>
                <a:gd name="T20" fmla="*/ 159 w 54"/>
                <a:gd name="T21" fmla="*/ 37 h 40"/>
                <a:gd name="T22" fmla="*/ 140 w 54"/>
                <a:gd name="T23" fmla="*/ 42 h 40"/>
                <a:gd name="T24" fmla="*/ 116 w 54"/>
                <a:gd name="T25" fmla="*/ 44 h 40"/>
                <a:gd name="T26" fmla="*/ 87 w 54"/>
                <a:gd name="T27" fmla="*/ 43 h 40"/>
                <a:gd name="T28" fmla="*/ 59 w 54"/>
                <a:gd name="T29" fmla="*/ 36 h 40"/>
                <a:gd name="T30" fmla="*/ 31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43">
              <a:extLst>
                <a:ext uri="{FF2B5EF4-FFF2-40B4-BE49-F238E27FC236}">
                  <a16:creationId xmlns:a16="http://schemas.microsoft.com/office/drawing/2014/main" id="{57437B35-B400-4BE5-85F7-BDF37366ABA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44">
              <a:extLst>
                <a:ext uri="{FF2B5EF4-FFF2-40B4-BE49-F238E27FC236}">
                  <a16:creationId xmlns:a16="http://schemas.microsoft.com/office/drawing/2014/main" id="{25E4785C-0214-4521-B497-04586288374B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54 w 596"/>
                <a:gd name="T1" fmla="*/ 416 h 666"/>
                <a:gd name="T2" fmla="*/ 20 w 596"/>
                <a:gd name="T3" fmla="*/ 384 h 666"/>
                <a:gd name="T4" fmla="*/ 0 w 596"/>
                <a:gd name="T5" fmla="*/ 325 h 666"/>
                <a:gd name="T6" fmla="*/ 12 w 596"/>
                <a:gd name="T7" fmla="*/ 250 h 666"/>
                <a:gd name="T8" fmla="*/ 84 w 596"/>
                <a:gd name="T9" fmla="*/ 171 h 666"/>
                <a:gd name="T10" fmla="*/ 228 w 596"/>
                <a:gd name="T11" fmla="*/ 96 h 666"/>
                <a:gd name="T12" fmla="*/ 471 w 596"/>
                <a:gd name="T13" fmla="*/ 35 h 666"/>
                <a:gd name="T14" fmla="*/ 817 w 596"/>
                <a:gd name="T15" fmla="*/ 2 h 666"/>
                <a:gd name="T16" fmla="*/ 1260 w 596"/>
                <a:gd name="T17" fmla="*/ 9 h 666"/>
                <a:gd name="T18" fmla="*/ 1603 w 596"/>
                <a:gd name="T19" fmla="*/ 76 h 666"/>
                <a:gd name="T20" fmla="*/ 1835 w 596"/>
                <a:gd name="T21" fmla="*/ 185 h 666"/>
                <a:gd name="T22" fmla="*/ 1956 w 596"/>
                <a:gd name="T23" fmla="*/ 320 h 666"/>
                <a:gd name="T24" fmla="*/ 1971 w 596"/>
                <a:gd name="T25" fmla="*/ 460 h 666"/>
                <a:gd name="T26" fmla="*/ 1876 w 596"/>
                <a:gd name="T27" fmla="*/ 591 h 666"/>
                <a:gd name="T28" fmla="*/ 1679 w 596"/>
                <a:gd name="T29" fmla="*/ 692 h 666"/>
                <a:gd name="T30" fmla="*/ 1381 w 596"/>
                <a:gd name="T31" fmla="*/ 747 h 666"/>
                <a:gd name="T32" fmla="*/ 1288 w 596"/>
                <a:gd name="T33" fmla="*/ 742 h 666"/>
                <a:gd name="T34" fmla="*/ 1461 w 596"/>
                <a:gd name="T35" fmla="*/ 695 h 666"/>
                <a:gd name="T36" fmla="*/ 1596 w 596"/>
                <a:gd name="T37" fmla="*/ 612 h 666"/>
                <a:gd name="T38" fmla="*/ 1688 w 596"/>
                <a:gd name="T39" fmla="*/ 511 h 666"/>
                <a:gd name="T40" fmla="*/ 1721 w 596"/>
                <a:gd name="T41" fmla="*/ 400 h 666"/>
                <a:gd name="T42" fmla="*/ 1701 w 596"/>
                <a:gd name="T43" fmla="*/ 290 h 666"/>
                <a:gd name="T44" fmla="*/ 1605 w 596"/>
                <a:gd name="T45" fmla="*/ 196 h 666"/>
                <a:gd name="T46" fmla="*/ 1434 w 596"/>
                <a:gd name="T47" fmla="*/ 126 h 666"/>
                <a:gd name="T48" fmla="*/ 1130 w 596"/>
                <a:gd name="T49" fmla="*/ 83 h 666"/>
                <a:gd name="T50" fmla="*/ 815 w 596"/>
                <a:gd name="T51" fmla="*/ 69 h 666"/>
                <a:gd name="T52" fmla="*/ 577 w 596"/>
                <a:gd name="T53" fmla="*/ 79 h 666"/>
                <a:gd name="T54" fmla="*/ 401 w 596"/>
                <a:gd name="T55" fmla="*/ 113 h 666"/>
                <a:gd name="T56" fmla="*/ 277 w 596"/>
                <a:gd name="T57" fmla="*/ 168 h 666"/>
                <a:gd name="T58" fmla="*/ 189 w 596"/>
                <a:gd name="T59" fmla="*/ 232 h 666"/>
                <a:gd name="T60" fmla="*/ 132 w 596"/>
                <a:gd name="T61" fmla="*/ 306 h 666"/>
                <a:gd name="T62" fmla="*/ 93 w 596"/>
                <a:gd name="T63" fmla="*/ 38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89" name="Rectangle 45">
            <a:extLst>
              <a:ext uri="{FF2B5EF4-FFF2-40B4-BE49-F238E27FC236}">
                <a16:creationId xmlns:a16="http://schemas.microsoft.com/office/drawing/2014/main" id="{1E363C80-76A6-42F9-AD0A-0EA5F104F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2189F5AE-1088-442A-AE1E-DB0399AFB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1791" name="Rectangle 47">
            <a:extLst>
              <a:ext uri="{FF2B5EF4-FFF2-40B4-BE49-F238E27FC236}">
                <a16:creationId xmlns:a16="http://schemas.microsoft.com/office/drawing/2014/main" id="{F2CC915B-5F4F-43FF-B5E1-C6E08CE28C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1792" name="Rectangle 48">
            <a:extLst>
              <a:ext uri="{FF2B5EF4-FFF2-40B4-BE49-F238E27FC236}">
                <a16:creationId xmlns:a16="http://schemas.microsoft.com/office/drawing/2014/main" id="{A632A923-AB61-4ACF-9EAF-C37F118FDB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1793" name="Rectangle 49">
            <a:extLst>
              <a:ext uri="{FF2B5EF4-FFF2-40B4-BE49-F238E27FC236}">
                <a16:creationId xmlns:a16="http://schemas.microsoft.com/office/drawing/2014/main" id="{44B1CCD2-DEC5-4BD4-8001-4B865480B5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15D2AE-55CD-4C44-AB60-B0BC05EA12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D5801D4-0BCA-496B-BDC2-2CF89D7CB2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>
                <a:solidFill>
                  <a:srgbClr val="FF0000"/>
                </a:solidFill>
              </a:rPr>
              <a:t>Modely gramotnosti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16CB817-A96D-4DA1-BD42-EBBE334C57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b="0"/>
              <a:t>Význam čtenářské dovednosti a dovednosti psát v dnešní společnosti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C73608-C6CC-41C8-948F-DE4C30563C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>
                <a:solidFill>
                  <a:srgbClr val="008000"/>
                </a:solidFill>
              </a:rPr>
              <a:t>Domény funkční gramotnosti:</a:t>
            </a:r>
            <a:br>
              <a:rPr lang="cs-CZ" altLang="cs-CZ" sz="3600" b="1">
                <a:solidFill>
                  <a:srgbClr val="008000"/>
                </a:solidFill>
              </a:rPr>
            </a:br>
            <a:r>
              <a:rPr lang="cs-CZ" altLang="cs-CZ" sz="2000"/>
              <a:t>I. S. KIRSCH (1987)</a:t>
            </a:r>
            <a:r>
              <a:rPr lang="cs-CZ" altLang="cs-CZ" sz="4000"/>
              <a:t> 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5CD08E3-1104-4273-9D71-B0FAEFAC8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ts val="1200"/>
              </a:spcBef>
            </a:pPr>
            <a:endParaRPr lang="cs-CZ" altLang="cs-CZ" sz="800" i="1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100" b="1" i="1">
                <a:solidFill>
                  <a:srgbClr val="008000"/>
                </a:solidFill>
              </a:rPr>
              <a:t>Literární gramotnost</a:t>
            </a:r>
            <a:r>
              <a:rPr lang="cs-CZ" altLang="cs-CZ" sz="2100" b="1">
                <a:solidFill>
                  <a:srgbClr val="008000"/>
                </a:solidFill>
              </a:rPr>
              <a:t> (</a:t>
            </a:r>
            <a:r>
              <a:rPr lang="cs-CZ" altLang="cs-CZ" sz="2100" b="1" i="1">
                <a:solidFill>
                  <a:srgbClr val="008000"/>
                </a:solidFill>
              </a:rPr>
              <a:t>prose literacy)</a:t>
            </a:r>
            <a:r>
              <a:rPr lang="cs-CZ" altLang="cs-CZ" sz="2100" b="1">
                <a:solidFill>
                  <a:srgbClr val="008000"/>
                </a:solidFill>
              </a:rPr>
              <a:t>:</a:t>
            </a:r>
            <a:r>
              <a:rPr lang="cs-CZ" altLang="cs-CZ" sz="2100"/>
              <a:t> vědomosti a dovednosti potřebné k </a:t>
            </a:r>
            <a:r>
              <a:rPr lang="cs-CZ" altLang="cs-CZ" sz="2100" b="1"/>
              <a:t>porozumění</a:t>
            </a:r>
            <a:r>
              <a:rPr lang="cs-CZ" altLang="cs-CZ" sz="2100"/>
              <a:t> a využívání informací v souvislých textech – např. úvodníky novin, zprávy, komentáře a jiné souvislé texty. </a:t>
            </a:r>
            <a:endParaRPr lang="cs-CZ" altLang="cs-CZ" sz="2100" i="1"/>
          </a:p>
          <a:p>
            <a:pPr marL="609600" indent="-609600"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100" b="1" i="1">
                <a:solidFill>
                  <a:srgbClr val="008000"/>
                </a:solidFill>
              </a:rPr>
              <a:t>Dokumentová gramotnost</a:t>
            </a:r>
            <a:r>
              <a:rPr lang="cs-CZ" altLang="cs-CZ" sz="2100" b="1">
                <a:solidFill>
                  <a:srgbClr val="008000"/>
                </a:solidFill>
              </a:rPr>
              <a:t> (</a:t>
            </a:r>
            <a:r>
              <a:rPr lang="cs-CZ" altLang="cs-CZ" sz="2100" b="1" i="1">
                <a:solidFill>
                  <a:srgbClr val="008000"/>
                </a:solidFill>
              </a:rPr>
              <a:t>document literacy)</a:t>
            </a:r>
            <a:r>
              <a:rPr lang="cs-CZ" altLang="cs-CZ" sz="2100" b="1">
                <a:solidFill>
                  <a:srgbClr val="008000"/>
                </a:solidFill>
              </a:rPr>
              <a:t>:</a:t>
            </a:r>
            <a:r>
              <a:rPr lang="cs-CZ" altLang="cs-CZ" sz="2100" b="1"/>
              <a:t> </a:t>
            </a:r>
            <a:r>
              <a:rPr lang="cs-CZ" altLang="cs-CZ" sz="2100"/>
              <a:t>vědomosti a dovednosti potřebné k </a:t>
            </a:r>
            <a:r>
              <a:rPr lang="cs-CZ" altLang="cs-CZ" sz="2100" b="1"/>
              <a:t>vyhledávání</a:t>
            </a:r>
            <a:r>
              <a:rPr lang="cs-CZ" altLang="cs-CZ" sz="2100"/>
              <a:t> a používání informací v krátkých, často nesouvislých textech – např. formuláře, nálepky na výrobcích, reklamní letáky, pokyny, oznámení, diagramy, grafy apod.</a:t>
            </a:r>
            <a:endParaRPr lang="cs-CZ" altLang="cs-CZ" sz="2100" i="1"/>
          </a:p>
          <a:p>
            <a:pPr marL="609600" indent="-609600"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100" b="1" i="1">
                <a:solidFill>
                  <a:srgbClr val="008000"/>
                </a:solidFill>
              </a:rPr>
              <a:t>Numerická gramotnost</a:t>
            </a:r>
            <a:r>
              <a:rPr lang="cs-CZ" altLang="cs-CZ" sz="2100" b="1">
                <a:solidFill>
                  <a:srgbClr val="008000"/>
                </a:solidFill>
              </a:rPr>
              <a:t> (</a:t>
            </a:r>
            <a:r>
              <a:rPr lang="cs-CZ" altLang="cs-CZ" sz="2100" b="1" i="1">
                <a:solidFill>
                  <a:srgbClr val="008000"/>
                </a:solidFill>
              </a:rPr>
              <a:t>numeracy)</a:t>
            </a:r>
            <a:r>
              <a:rPr lang="cs-CZ" altLang="cs-CZ" sz="2100" b="1">
                <a:solidFill>
                  <a:srgbClr val="008000"/>
                </a:solidFill>
              </a:rPr>
              <a:t>:</a:t>
            </a:r>
            <a:r>
              <a:rPr lang="cs-CZ" altLang="cs-CZ" sz="2100" b="1"/>
              <a:t> </a:t>
            </a:r>
            <a:r>
              <a:rPr lang="cs-CZ" altLang="cs-CZ" sz="2100"/>
              <a:t>vědomosti a dovednosti potřebné</a:t>
            </a:r>
            <a:r>
              <a:rPr lang="cs-CZ" altLang="cs-CZ" sz="2100" i="1"/>
              <a:t> </a:t>
            </a:r>
            <a:r>
              <a:rPr lang="cs-CZ" altLang="cs-CZ" sz="2100"/>
              <a:t>k uskutečnění operací </a:t>
            </a:r>
            <a:r>
              <a:rPr lang="cs-CZ" altLang="cs-CZ" sz="2100" b="1"/>
              <a:t>s čísly </a:t>
            </a:r>
            <a:r>
              <a:rPr lang="cs-CZ" altLang="cs-CZ" sz="2100"/>
              <a:t>obsaženými v textech a dokumentech – např. tabulky, účty, faktury, formuláře, objednávky apod.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kt 1">
            <a:extLst>
              <a:ext uri="{FF2B5EF4-FFF2-40B4-BE49-F238E27FC236}">
                <a16:creationId xmlns:a16="http://schemas.microsoft.com/office/drawing/2014/main" id="{41F28681-72EB-4A47-BDD8-795BA2D4BB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981075"/>
          <a:ext cx="6430963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r:id="rId3" imgW="12525375" imgH="8829675" progId="">
                  <p:embed/>
                </p:oleObj>
              </mc:Choice>
              <mc:Fallback>
                <p:oleObj r:id="rId3" imgW="12525375" imgH="8829675" progId="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981075"/>
                        <a:ext cx="6430963" cy="453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1">
            <a:extLst>
              <a:ext uri="{FF2B5EF4-FFF2-40B4-BE49-F238E27FC236}">
                <a16:creationId xmlns:a16="http://schemas.microsoft.com/office/drawing/2014/main" id="{7F025D42-8A80-49C6-B50E-0CCF3FD4A3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00350" y="2535238"/>
            <a:ext cx="1997075" cy="1997075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3" name="AutoShape 20">
            <a:extLst>
              <a:ext uri="{FF2B5EF4-FFF2-40B4-BE49-F238E27FC236}">
                <a16:creationId xmlns:a16="http://schemas.microsoft.com/office/drawing/2014/main" id="{F532DC60-187F-4E7F-9426-FAF0F72E088D}"/>
              </a:ext>
            </a:extLst>
          </p:cNvPr>
          <p:cNvSpPr>
            <a:spLocks noChangeArrowheads="1"/>
          </p:cNvSpPr>
          <p:nvPr/>
        </p:nvSpPr>
        <p:spPr bwMode="auto">
          <a:xfrm rot="5383692">
            <a:off x="1714500" y="1735138"/>
            <a:ext cx="4229100" cy="35433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166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132" y="16567"/>
                </a:moveTo>
                <a:cubicBezTo>
                  <a:pt x="3585" y="15047"/>
                  <a:pt x="2714" y="12969"/>
                  <a:pt x="2714" y="10800"/>
                </a:cubicBezTo>
                <a:cubicBezTo>
                  <a:pt x="2714" y="6334"/>
                  <a:pt x="6334" y="2714"/>
                  <a:pt x="10800" y="2714"/>
                </a:cubicBezTo>
                <a:cubicBezTo>
                  <a:pt x="15265" y="2714"/>
                  <a:pt x="18886" y="6334"/>
                  <a:pt x="18886" y="10800"/>
                </a:cubicBezTo>
                <a:cubicBezTo>
                  <a:pt x="18886" y="12969"/>
                  <a:pt x="18014" y="15047"/>
                  <a:pt x="16467" y="16567"/>
                </a:cubicBezTo>
                <a:lnTo>
                  <a:pt x="18369" y="18503"/>
                </a:lnTo>
                <a:cubicBezTo>
                  <a:pt x="20436" y="16472"/>
                  <a:pt x="21600" y="1369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3697"/>
                  <a:pt x="1163" y="16472"/>
                  <a:pt x="3230" y="18503"/>
                </a:cubicBezTo>
                <a:lnTo>
                  <a:pt x="5132" y="16567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4" name="WordArt 19">
            <a:extLst>
              <a:ext uri="{FF2B5EF4-FFF2-40B4-BE49-F238E27FC236}">
                <a16:creationId xmlns:a16="http://schemas.microsoft.com/office/drawing/2014/main" id="{0C2AE992-1D9B-46D9-A9A6-E9B5B85D5F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527425" y="2941638"/>
            <a:ext cx="2479675" cy="12096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06155"/>
              </a:avLst>
            </a:prstTxWarp>
          </a:bodyPr>
          <a:lstStyle/>
          <a:p>
            <a:pPr algn="ctr"/>
            <a:r>
              <a:rPr lang="cs-CZ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čtenářská gramotnost</a:t>
            </a:r>
          </a:p>
        </p:txBody>
      </p:sp>
      <p:sp>
        <p:nvSpPr>
          <p:cNvPr id="15365" name="WordArt 18">
            <a:extLst>
              <a:ext uri="{FF2B5EF4-FFF2-40B4-BE49-F238E27FC236}">
                <a16:creationId xmlns:a16="http://schemas.microsoft.com/office/drawing/2014/main" id="{7E84DB48-A8A3-4CBD-A02E-EE623F39E0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86100" y="3449638"/>
            <a:ext cx="1485900" cy="3429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funkční </a:t>
            </a:r>
          </a:p>
          <a:p>
            <a:pPr algn="ctr"/>
            <a:r>
              <a:rPr lang="cs-CZ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gramotnost</a:t>
            </a:r>
          </a:p>
        </p:txBody>
      </p:sp>
      <p:sp>
        <p:nvSpPr>
          <p:cNvPr id="15366" name="Text Box 17">
            <a:extLst>
              <a:ext uri="{FF2B5EF4-FFF2-40B4-BE49-F238E27FC236}">
                <a16:creationId xmlns:a16="http://schemas.microsoft.com/office/drawing/2014/main" id="{81EF4326-6DF9-4AC5-BC1E-B41E31DA1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708275"/>
            <a:ext cx="1485900" cy="6858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sociální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Text Box 16">
            <a:extLst>
              <a:ext uri="{FF2B5EF4-FFF2-40B4-BE49-F238E27FC236}">
                <a16:creationId xmlns:a16="http://schemas.microsoft.com/office/drawing/2014/main" id="{0299B3A5-4263-4218-8EAA-3EE2FDD64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620838"/>
            <a:ext cx="1485900" cy="685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dokumentová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Text Box 15">
            <a:extLst>
              <a:ext uri="{FF2B5EF4-FFF2-40B4-BE49-F238E27FC236}">
                <a16:creationId xmlns:a16="http://schemas.microsoft.com/office/drawing/2014/main" id="{13F5C886-7E10-4673-93B4-C50CD8423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2878138"/>
            <a:ext cx="1485900" cy="6858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literární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9" name="Text Box 14">
            <a:extLst>
              <a:ext uri="{FF2B5EF4-FFF2-40B4-BE49-F238E27FC236}">
                <a16:creationId xmlns:a16="http://schemas.microsoft.com/office/drawing/2014/main" id="{A336C926-2305-49E3-A6E6-6346BE1DD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4478338"/>
            <a:ext cx="1485900" cy="6858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přírodovědná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0" name="Text Box 13">
            <a:extLst>
              <a:ext uri="{FF2B5EF4-FFF2-40B4-BE49-F238E27FC236}">
                <a16:creationId xmlns:a16="http://schemas.microsoft.com/office/drawing/2014/main" id="{20ED5A1A-6E37-4138-885A-DA67D6BD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77838"/>
            <a:ext cx="1485900" cy="68580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informační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1" name="Text Box 12">
            <a:extLst>
              <a:ext uri="{FF2B5EF4-FFF2-40B4-BE49-F238E27FC236}">
                <a16:creationId xmlns:a16="http://schemas.microsoft.com/office/drawing/2014/main" id="{D23CC628-C395-403B-AA02-B49EB6F00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5895975"/>
            <a:ext cx="1943100" cy="6858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environmentální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2" name="Text Box 11">
            <a:extLst>
              <a:ext uri="{FF2B5EF4-FFF2-40B4-BE49-F238E27FC236}">
                <a16:creationId xmlns:a16="http://schemas.microsoft.com/office/drawing/2014/main" id="{5ECDE1CA-C2FE-480C-BBD8-8D4C72FD4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277813"/>
            <a:ext cx="1485900" cy="6858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počítačová gramotnost</a:t>
            </a:r>
            <a:endParaRPr lang="cs-CZ" altLang="cs-CZ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3" name="Line 10">
            <a:extLst>
              <a:ext uri="{FF2B5EF4-FFF2-40B4-BE49-F238E27FC236}">
                <a16:creationId xmlns:a16="http://schemas.microsoft.com/office/drawing/2014/main" id="{0D7507EE-C5A2-4077-8321-6CCD7AF5C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981075"/>
            <a:ext cx="0" cy="1943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4" name="Line 9">
            <a:extLst>
              <a:ext uri="{FF2B5EF4-FFF2-40B4-BE49-F238E27FC236}">
                <a16:creationId xmlns:a16="http://schemas.microsoft.com/office/drawing/2014/main" id="{BFE3EEA8-8FC8-40A2-8AE5-0A4461665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1095375"/>
            <a:ext cx="914400" cy="1714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5" name="Line 8">
            <a:extLst>
              <a:ext uri="{FF2B5EF4-FFF2-40B4-BE49-F238E27FC236}">
                <a16:creationId xmlns:a16="http://schemas.microsoft.com/office/drawing/2014/main" id="{35AE372D-D81A-4EE4-A27C-0DD2B4767A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57700" y="2238375"/>
            <a:ext cx="148590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6" name="Line 7">
            <a:extLst>
              <a:ext uri="{FF2B5EF4-FFF2-40B4-BE49-F238E27FC236}">
                <a16:creationId xmlns:a16="http://schemas.microsoft.com/office/drawing/2014/main" id="{8F6D6C6D-A0CC-424B-8DCB-3836AE280E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152775"/>
            <a:ext cx="14859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7" name="Line 6">
            <a:extLst>
              <a:ext uri="{FF2B5EF4-FFF2-40B4-BE49-F238E27FC236}">
                <a16:creationId xmlns:a16="http://schemas.microsoft.com/office/drawing/2014/main" id="{B10FA0DD-0B01-4122-8699-FA082A393E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57700" y="3838575"/>
            <a:ext cx="160020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8" name="Line 5">
            <a:extLst>
              <a:ext uri="{FF2B5EF4-FFF2-40B4-BE49-F238E27FC236}">
                <a16:creationId xmlns:a16="http://schemas.microsoft.com/office/drawing/2014/main" id="{72A894A0-7271-4050-9F5D-C24D2FD9C9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4181475"/>
            <a:ext cx="1485900" cy="1714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9" name="Line 4">
            <a:extLst>
              <a:ext uri="{FF2B5EF4-FFF2-40B4-BE49-F238E27FC236}">
                <a16:creationId xmlns:a16="http://schemas.microsoft.com/office/drawing/2014/main" id="{A529AA4A-BF56-46C3-9B17-14711488F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3381375"/>
            <a:ext cx="1257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80" name="Rectangle 22">
            <a:extLst>
              <a:ext uri="{FF2B5EF4-FFF2-40B4-BE49-F238E27FC236}">
                <a16:creationId xmlns:a16="http://schemas.microsoft.com/office/drawing/2014/main" id="{6DF9D644-B0B3-4030-AA61-2FB90800C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620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81" name="Rectangle 30">
            <a:extLst>
              <a:ext uri="{FF2B5EF4-FFF2-40B4-BE49-F238E27FC236}">
                <a16:creationId xmlns:a16="http://schemas.microsoft.com/office/drawing/2014/main" id="{43F8BA8F-4E99-475F-8F55-331398C1F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7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E16F7D1-8021-41D7-83A1-6D04532B4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>
                <a:solidFill>
                  <a:srgbClr val="FF0000"/>
                </a:solidFill>
              </a:rPr>
              <a:t>Gramotnost jako sociálně-kulturní jev:</a:t>
            </a:r>
            <a:r>
              <a:rPr lang="cs-CZ" altLang="cs-CZ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B8A1F75-D6B4-4510-9588-8418E6C3A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ts val="1200"/>
              </a:spcBef>
              <a:buFontTx/>
              <a:buAutoNum type="arabicPeriod"/>
              <a:defRPr/>
            </a:pPr>
            <a:endParaRPr lang="cs-CZ" altLang="cs-CZ" sz="800" b="1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sz="2800" b="1" dirty="0"/>
              <a:t>Čtení a psaní jako kulturní aktivita; gramotnost je zde situačně zakotvená a navázaná na sociální struktury, vztahy a činnosti.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sz="2800" dirty="0"/>
              <a:t>Důraz je kladen na </a:t>
            </a:r>
            <a:r>
              <a:rPr lang="cs-CZ" altLang="cs-CZ" sz="2800" b="1" dirty="0"/>
              <a:t>praktické aspekty </a:t>
            </a:r>
            <a:r>
              <a:rPr lang="cs-CZ" altLang="cs-CZ" sz="2800" dirty="0"/>
              <a:t>vyučování čtení a psaní, na přiblížení se životu.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altLang="cs-CZ" sz="2800" dirty="0"/>
              <a:t>Ke zkoumání se používají tzv. </a:t>
            </a:r>
            <a:r>
              <a:rPr lang="cs-CZ" altLang="cs-CZ" sz="2800" b="1" dirty="0"/>
              <a:t>etnografické metody</a:t>
            </a:r>
            <a:r>
              <a:rPr lang="cs-CZ" altLang="cs-CZ" sz="2800" dirty="0"/>
              <a:t> (pozorování, analýzy, rozhovory atd.).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02D51C-45A3-4FB1-A43B-C3AFD2632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>
                <a:solidFill>
                  <a:srgbClr val="FF0000"/>
                </a:solidFill>
              </a:rPr>
              <a:t>E-Gramotnost</a:t>
            </a:r>
            <a:r>
              <a:rPr lang="cs-CZ" altLang="cs-CZ">
                <a:solidFill>
                  <a:srgbClr val="FF0000"/>
                </a:solidFill>
              </a:rPr>
              <a:t>:</a:t>
            </a:r>
            <a:r>
              <a:rPr lang="cs-CZ" altLang="cs-CZ"/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F71349-56B5-4F43-ACF1-53163B4E9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800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800" b="1" dirty="0"/>
              <a:t>Vázaná na užívání elektronických médií; umožňuje nelineární čtení a fyzickou (elektronickou) interakci s textem (navíc podpořenou multimédii).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800" dirty="0"/>
              <a:t>Vyžaduje od „čtenáře“ jiné </a:t>
            </a:r>
            <a:r>
              <a:rPr lang="cs-CZ" altLang="cs-CZ" sz="2800" b="1" dirty="0"/>
              <a:t>strategie</a:t>
            </a:r>
            <a:r>
              <a:rPr lang="cs-CZ" altLang="cs-CZ" sz="2800" dirty="0"/>
              <a:t>, operace a myšlenkové procesy.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800" dirty="0"/>
              <a:t>Zdůrazňuje dovednost vyhledávání a získávání informací, jako nejdůležitější se však jeví </a:t>
            </a:r>
            <a:r>
              <a:rPr lang="cs-CZ" altLang="cs-CZ" sz="2800" b="1" dirty="0"/>
              <a:t>kritické hodnocení </a:t>
            </a:r>
            <a:r>
              <a:rPr lang="cs-CZ" altLang="cs-CZ" sz="2800" dirty="0"/>
              <a:t>zdroje a obsahu elektronických informací. 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EC062-8D33-4790-9302-F7709B29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Čtenářská gramotnost:</a:t>
            </a:r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0EEF9-66B7-4C4D-8D82-285D9C128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600" dirty="0"/>
              <a:t>Celoživotně se rozvíjející vybavenost člověka:</a:t>
            </a:r>
          </a:p>
          <a:p>
            <a:pPr marL="0" indent="0">
              <a:buFontTx/>
              <a:buNone/>
              <a:defRPr/>
            </a:pPr>
            <a:endParaRPr lang="cs-CZ" sz="2600" dirty="0"/>
          </a:p>
          <a:p>
            <a:pPr>
              <a:defRPr/>
            </a:pPr>
            <a:r>
              <a:rPr lang="cs-CZ" sz="2600" dirty="0"/>
              <a:t>Vztah ke čtení (emoční)</a:t>
            </a:r>
          </a:p>
          <a:p>
            <a:pPr>
              <a:defRPr/>
            </a:pPr>
            <a:r>
              <a:rPr lang="cs-CZ" sz="2600" dirty="0"/>
              <a:t>Doslovné porozumění </a:t>
            </a:r>
          </a:p>
          <a:p>
            <a:pPr>
              <a:defRPr/>
            </a:pPr>
            <a:r>
              <a:rPr lang="cs-CZ" sz="2600" dirty="0"/>
              <a:t>Vysuzování a hodnocení</a:t>
            </a:r>
          </a:p>
          <a:p>
            <a:pPr>
              <a:defRPr/>
            </a:pPr>
            <a:r>
              <a:rPr lang="cs-CZ" sz="2600" dirty="0" err="1"/>
              <a:t>Metakognice</a:t>
            </a:r>
            <a:r>
              <a:rPr lang="cs-CZ" sz="2600" dirty="0"/>
              <a:t> (umění se učit; volní)</a:t>
            </a:r>
          </a:p>
          <a:p>
            <a:pPr>
              <a:defRPr/>
            </a:pPr>
            <a:r>
              <a:rPr lang="cs-CZ" sz="2600" dirty="0"/>
              <a:t>Sdílení (sociální)</a:t>
            </a:r>
          </a:p>
          <a:p>
            <a:pPr>
              <a:defRPr/>
            </a:pPr>
            <a:r>
              <a:rPr lang="cs-CZ" sz="2600" dirty="0"/>
              <a:t>Aplikace</a:t>
            </a:r>
          </a:p>
        </p:txBody>
      </p:sp>
    </p:spTree>
    <p:extLst>
      <p:ext uri="{BB962C8B-B14F-4D97-AF65-F5344CB8AC3E}">
        <p14:creationId xmlns:p14="http://schemas.microsoft.com/office/powerpoint/2010/main" val="4096154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>
            <a:extLst>
              <a:ext uri="{FF2B5EF4-FFF2-40B4-BE49-F238E27FC236}">
                <a16:creationId xmlns:a16="http://schemas.microsoft.com/office/drawing/2014/main" id="{7DEA9874-F1F0-4928-9A7B-8149F5849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 dirty="0">
                <a:solidFill>
                  <a:srgbClr val="008000"/>
                </a:solidFill>
              </a:rPr>
              <a:t>Jak přispět na ZŠ ke zlepšení situace v oblasti gramotnosti?</a:t>
            </a:r>
            <a:r>
              <a:rPr lang="cs-CZ" altLang="cs-CZ" sz="4000" dirty="0"/>
              <a:t> 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E3858E8-70A3-47AD-BE9E-E9159044ACB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cs-CZ" altLang="cs-CZ" sz="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cs-CZ" alt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Tradiční koncepce:</a:t>
            </a:r>
          </a:p>
          <a:p>
            <a:pPr eaLnBrk="1" hangingPunct="1">
              <a:defRPr/>
            </a:pPr>
            <a:r>
              <a:rPr lang="cs-CZ" altLang="cs-CZ" sz="2400" dirty="0"/>
              <a:t>mechanické učení žáků, </a:t>
            </a:r>
          </a:p>
          <a:p>
            <a:pPr eaLnBrk="1" hangingPunct="1">
              <a:defRPr/>
            </a:pPr>
            <a:r>
              <a:rPr lang="cs-CZ" altLang="cs-CZ" sz="2400" dirty="0"/>
              <a:t>převládá souvislé čtení, frontální výuka, </a:t>
            </a:r>
          </a:p>
          <a:p>
            <a:pPr eaLnBrk="1" hangingPunct="1">
              <a:defRPr/>
            </a:pPr>
            <a:r>
              <a:rPr lang="cs-CZ" altLang="cs-CZ" sz="2400" dirty="0"/>
              <a:t>reprodukce učiva (tradičně otázka – odpověď).</a:t>
            </a:r>
          </a:p>
          <a:p>
            <a:pPr eaLnBrk="1" hangingPunct="1">
              <a:defRPr/>
            </a:pPr>
            <a:endParaRPr lang="cs-CZ" altLang="cs-CZ" sz="2400" b="1" dirty="0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648BC0CF-F98B-4551-A762-676708A6EE4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cs-CZ" altLang="cs-CZ" sz="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cs-CZ" alt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koncepce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cs-CZ" altLang="cs-CZ" dirty="0"/>
              <a:t>	</a:t>
            </a:r>
            <a:r>
              <a:rPr lang="cs-CZ" altLang="cs-CZ" sz="2000" dirty="0">
                <a:solidFill>
                  <a:srgbClr val="FF0000"/>
                </a:solidFill>
              </a:rPr>
              <a:t>rozvíjí pozitivní vztah k jazyku jako prostředku: </a:t>
            </a:r>
          </a:p>
          <a:p>
            <a:pPr eaLnBrk="1" hangingPunct="1">
              <a:spcBef>
                <a:spcPts val="1200"/>
              </a:spcBef>
              <a:buFontTx/>
              <a:buChar char="-"/>
              <a:defRPr/>
            </a:pPr>
            <a:r>
              <a:rPr lang="cs-CZ" altLang="cs-CZ" sz="2000" dirty="0"/>
              <a:t>získávání informací,</a:t>
            </a:r>
          </a:p>
          <a:p>
            <a:pPr eaLnBrk="1" hangingPunct="1">
              <a:spcBef>
                <a:spcPts val="1200"/>
              </a:spcBef>
              <a:buFontTx/>
              <a:buChar char="-"/>
              <a:defRPr/>
            </a:pPr>
            <a:r>
              <a:rPr lang="cs-CZ" altLang="cs-CZ" sz="2000" dirty="0"/>
              <a:t>ke zvládnutí práce s texty různých forem a obsahu (úkol – řešení), </a:t>
            </a:r>
          </a:p>
          <a:p>
            <a:pPr eaLnBrk="1" hangingPunct="1">
              <a:spcBef>
                <a:spcPts val="1200"/>
              </a:spcBef>
              <a:buFontTx/>
              <a:buChar char="-"/>
              <a:defRPr/>
            </a:pPr>
            <a:r>
              <a:rPr lang="cs-CZ" altLang="cs-CZ" sz="2000" dirty="0"/>
              <a:t>ke sdílení čtenářských zážitků, </a:t>
            </a:r>
          </a:p>
          <a:p>
            <a:pPr eaLnBrk="1" hangingPunct="1">
              <a:spcBef>
                <a:spcPts val="1200"/>
              </a:spcBef>
              <a:buFontTx/>
              <a:buChar char="-"/>
              <a:defRPr/>
            </a:pPr>
            <a:r>
              <a:rPr lang="cs-CZ" altLang="cs-CZ" sz="2000" dirty="0"/>
              <a:t>k rozvoji čtenářských návyků (strategií).</a:t>
            </a:r>
          </a:p>
          <a:p>
            <a:pPr eaLnBrk="1" hangingPunct="1">
              <a:buFontTx/>
              <a:buChar char="-"/>
              <a:defRPr/>
            </a:pPr>
            <a:endParaRPr lang="cs-CZ" altLang="cs-CZ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8ECDA84-BC5F-410E-A3C2-6858E8A03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Literatura: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3BC5B56-D38A-41AE-BA15-7F823D79E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DOLEŽALOVÁ, J. </a:t>
            </a:r>
            <a:r>
              <a:rPr lang="cs-CZ" altLang="cs-CZ" sz="1700" i="1" dirty="0"/>
              <a:t>Funkční gramotnost - proměny a faktory gramotnosti ve vztazích a souvislostech.</a:t>
            </a:r>
            <a:r>
              <a:rPr lang="cs-CZ" altLang="cs-CZ" sz="1700" dirty="0"/>
              <a:t> Hradec Králové : Gaudeamus, 2005. ISBN 80-7041-115-5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GAVORA, P.; ZÁPOTOČNÁ, O. </a:t>
            </a:r>
            <a:r>
              <a:rPr lang="cs-CZ" altLang="cs-CZ" sz="1700" i="1" dirty="0" err="1"/>
              <a:t>Gramotnosť</a:t>
            </a:r>
            <a:r>
              <a:rPr lang="cs-CZ" altLang="cs-CZ" sz="1700" i="1" dirty="0"/>
              <a:t>, vývin a možnosti jej didaktického </a:t>
            </a:r>
            <a:r>
              <a:rPr lang="cs-CZ" altLang="cs-CZ" sz="1700" i="1" dirty="0" err="1"/>
              <a:t>usmerňovania</a:t>
            </a:r>
            <a:r>
              <a:rPr lang="cs-CZ" altLang="cs-CZ" sz="1700" i="1" dirty="0"/>
              <a:t>. </a:t>
            </a:r>
            <a:r>
              <a:rPr lang="cs-CZ" altLang="cs-CZ" sz="1700" dirty="0"/>
              <a:t>Bratislava: UK, 2003. ISBN 80-223-1869-8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HAVEL, J.; NAJVAROVÁ V. </a:t>
            </a:r>
            <a:r>
              <a:rPr lang="cs-CZ" altLang="cs-CZ" sz="1700" i="1" dirty="0"/>
              <a:t>Rozvíjení gramotnosti ve výuce na 1. stupni ZŠ. </a:t>
            </a:r>
            <a:r>
              <a:rPr lang="cs-CZ" altLang="cs-CZ" sz="1700" dirty="0"/>
              <a:t>Brno: Masarykova univerzita, 2011. ISBN 978-80-210-5714-2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KULHÁNKOVÁ, E.; MÁLKOVÁ, G. Fonematické uvědomování a jeho role ve vývoji gramotnosti. </a:t>
            </a:r>
            <a:r>
              <a:rPr lang="cs-CZ" altLang="cs-CZ" sz="1700" i="1" dirty="0"/>
              <a:t>E-psychologie</a:t>
            </a:r>
            <a:r>
              <a:rPr lang="cs-CZ" altLang="cs-CZ" sz="1700" dirty="0"/>
              <a:t> [online], 2(4), 24-37, 2008. ISSN 1802-8853. Dostupný z </a:t>
            </a:r>
            <a:r>
              <a:rPr lang="cs-CZ" altLang="cs-CZ" sz="1700" dirty="0" err="1"/>
              <a:t>WWW:http</a:t>
            </a:r>
            <a:r>
              <a:rPr lang="cs-CZ" altLang="cs-CZ" sz="1700" dirty="0"/>
              <a:t>://e-psycholog.eu/</a:t>
            </a:r>
            <a:r>
              <a:rPr lang="cs-CZ" altLang="cs-CZ" sz="1700" dirty="0" err="1"/>
              <a:t>pdf</a:t>
            </a:r>
            <a:r>
              <a:rPr lang="cs-CZ" altLang="cs-CZ" sz="1700" dirty="0"/>
              <a:t>/kulhankova_etal.pdf.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PROCHÁZKOVÁ, I. </a:t>
            </a:r>
            <a:r>
              <a:rPr lang="cs-CZ" altLang="cs-CZ" sz="1700" i="1" dirty="0"/>
              <a:t>Co je čtenářská gramotnost, proč a jak ji rozvíjet?</a:t>
            </a:r>
            <a:r>
              <a:rPr lang="cs-CZ" altLang="cs-CZ" sz="1700" dirty="0"/>
              <a:t> Dostupné na www.rvp.cz.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cs-CZ" altLang="cs-CZ" sz="1700" dirty="0"/>
              <a:t>WILDOVÁ, R. Rozvoj dovednosti čtení, čtenářství a čtenářské gramotnosti v transformaci české primární školy. In </a:t>
            </a:r>
            <a:r>
              <a:rPr lang="cs-CZ" altLang="cs-CZ" sz="1700" i="1" dirty="0"/>
              <a:t>Rozvoj národní vzdělanosti a vzdělávání učitelů v evropském kontextu. </a:t>
            </a:r>
            <a:r>
              <a:rPr lang="cs-CZ" altLang="cs-CZ" sz="1700" dirty="0"/>
              <a:t>Praha: </a:t>
            </a:r>
            <a:r>
              <a:rPr lang="cs-CZ" altLang="cs-CZ" sz="1700" dirty="0" err="1"/>
              <a:t>PdF</a:t>
            </a:r>
            <a:r>
              <a:rPr lang="cs-CZ" altLang="cs-CZ" sz="1700" dirty="0"/>
              <a:t> UK, 2002, 2. díl. ISBN 80-7290-090-0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5C972113-D719-4E72-ACD1-34454550F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8000"/>
                </a:solidFill>
              </a:rPr>
              <a:t>Základní otázky: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1941DC66-1F45-49BC-8A1E-CF7E4738C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4000" dirty="0"/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altLang="cs-CZ" sz="4000" b="1" dirty="0"/>
              <a:t>Co je vlastně gramotnost?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altLang="cs-CZ" sz="4000" b="1" dirty="0"/>
              <a:t>Kdo je gramotný? 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altLang="cs-CZ" sz="4000" b="1" dirty="0"/>
              <a:t>A kdo ne?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altLang="cs-CZ" sz="4000" b="1" dirty="0"/>
              <a:t>Co je dostatečná gramotnost?</a:t>
            </a:r>
            <a:r>
              <a:rPr lang="cs-CZ" altLang="cs-CZ" sz="40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51A6960-657A-4167-B06D-5FD1C65A3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8000"/>
                </a:solidFill>
              </a:rPr>
              <a:t>Současné pojetí gramotnosti: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E00B14D-23B5-45F4-85FB-4003D0F9F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400" b="1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400" dirty="0"/>
              <a:t>Je vymezena strukturou činností –čtení, psaní, počítání, </a:t>
            </a:r>
            <a:r>
              <a:rPr lang="cs-CZ" altLang="cs-CZ" sz="2400" b="1" dirty="0"/>
              <a:t>mluvení</a:t>
            </a:r>
            <a:r>
              <a:rPr lang="cs-CZ" altLang="cs-CZ" sz="2400" dirty="0"/>
              <a:t> </a:t>
            </a:r>
            <a:r>
              <a:rPr lang="cs-CZ" altLang="cs-CZ" sz="2400" b="1" dirty="0"/>
              <a:t>(poslouchání)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400" dirty="0"/>
              <a:t>Je utvářena </a:t>
            </a:r>
            <a:r>
              <a:rPr lang="cs-CZ" altLang="cs-CZ" sz="2400" b="1" dirty="0"/>
              <a:t>výchovou a vzděláváním</a:t>
            </a:r>
            <a:r>
              <a:rPr lang="cs-CZ" altLang="cs-CZ" sz="2400" dirty="0"/>
              <a:t>, sociálními, ekonomickými a kulturními podmínkami (tradice); zahrnuje </a:t>
            </a:r>
            <a:r>
              <a:rPr lang="cs-CZ" altLang="cs-CZ" sz="2400" b="1" dirty="0"/>
              <a:t>interakci</a:t>
            </a:r>
            <a:r>
              <a:rPr lang="cs-CZ" altLang="cs-CZ" sz="2400" dirty="0"/>
              <a:t> mezi požadavky společnosti a kompetencemi jedince.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400" dirty="0"/>
              <a:t>Vybavuje člověka předpoklady pro </a:t>
            </a:r>
            <a:r>
              <a:rPr lang="cs-CZ" altLang="cs-CZ" sz="2400" b="1" dirty="0"/>
              <a:t>seberozvoj </a:t>
            </a:r>
            <a:r>
              <a:rPr lang="cs-CZ" altLang="cs-CZ" sz="2400" dirty="0"/>
              <a:t>a celoživotní vzdělávání, začlenění do společnosti, zlepšení životních i pracovních podmínek (</a:t>
            </a:r>
            <a:r>
              <a:rPr lang="cs-CZ" altLang="cs-CZ" sz="2400" b="1" dirty="0"/>
              <a:t>rozvoj potencialit člověka</a:t>
            </a:r>
            <a:r>
              <a:rPr lang="cs-CZ" altLang="cs-CZ" sz="2400" dirty="0"/>
              <a:t> – hlavní poslání edukace).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400" b="1" dirty="0"/>
              <a:t>Negramotný člověk </a:t>
            </a:r>
            <a:r>
              <a:rPr lang="cs-CZ" altLang="cs-CZ" sz="2400" dirty="0"/>
              <a:t>dneška není schopen se učit…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02381-CCFE-43C3-923B-786AE78F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8000"/>
                </a:solidFill>
              </a:rPr>
              <a:t>Čtenářská gramotnost: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5F90-8E4D-4378-8644-5BD70E5AB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b="1" dirty="0"/>
              <a:t>Schopnost rozumět různým formám psaného jazyka (které vyžaduje společnost a/nebo mají význam pro jednotlivce) a tyto formy využívat.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dirty="0"/>
              <a:t>Vedle rozvoje dovednosti (vědomosti, schopnosti) čtení zahrnuje také rozvoj psaní, vyjadřování a aktivního poslechu (tzv. </a:t>
            </a:r>
            <a:r>
              <a:rPr lang="cs-CZ" altLang="cs-CZ" sz="2000" b="1" dirty="0"/>
              <a:t>komunikační pojetí</a:t>
            </a:r>
            <a:r>
              <a:rPr lang="cs-CZ" altLang="cs-CZ" sz="2000" dirty="0"/>
              <a:t>); důležité jsou i postoje, hodnoty, vnitřní motivace, aktivní vztah (tzv. </a:t>
            </a:r>
            <a:r>
              <a:rPr lang="cs-CZ" altLang="cs-CZ" sz="2000" b="1" dirty="0" err="1"/>
              <a:t>gramotnostní</a:t>
            </a:r>
            <a:r>
              <a:rPr lang="cs-CZ" altLang="cs-CZ" sz="2000" b="1" dirty="0"/>
              <a:t> kompetence</a:t>
            </a:r>
            <a:r>
              <a:rPr lang="cs-CZ" altLang="cs-CZ" sz="2000" dirty="0"/>
              <a:t>).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dirty="0"/>
              <a:t>Důležité je to i </a:t>
            </a:r>
            <a:r>
              <a:rPr lang="cs-CZ" altLang="cs-CZ" sz="2000" b="1" dirty="0"/>
              <a:t>směrem k očekávaným výstupům v RVP ZV </a:t>
            </a:r>
            <a:r>
              <a:rPr lang="cs-CZ" altLang="cs-CZ" sz="2000" dirty="0"/>
              <a:t>– schopnost výběru, vyhledávání a třídění informací na základě pochopení, propojení a systematizace; důraz na instrumentálnost, tj. využitelnost pro rozvoj dalších složek gramotnosti jedince.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dirty="0"/>
              <a:t>Ve vyspělých zemích je čtenářská gramotnost prostředkem k dalšímu vzdělávání a osvojování různých oblastí gramotnosti. V rozvíjení gramotnosti má </a:t>
            </a:r>
            <a:r>
              <a:rPr lang="cs-CZ" altLang="cs-CZ" sz="2000" b="1" dirty="0"/>
              <a:t>větší vliv institucionální vzdělávání než rodinná výchova</a:t>
            </a:r>
            <a:r>
              <a:rPr lang="cs-CZ" altLang="cs-CZ" sz="2000" dirty="0"/>
              <a:t>. </a:t>
            </a:r>
          </a:p>
          <a:p>
            <a:pPr marL="0" indent="0" eaLnBrk="1" hangingPunct="1"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D1EB2B6-17BD-48D0-8EB8-39CDD25A8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8000"/>
                </a:solidFill>
              </a:rPr>
              <a:t>Počáteční čtenářská gramotnost: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768021-5AE2-4674-8D09-76C8419F9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200"/>
              <a:t>Rozvoj počátečního čtení - nyní v širším kontextu tzv. počáteční čtenářské (literární) gramotnosti - </a:t>
            </a:r>
            <a:r>
              <a:rPr lang="cs-CZ" altLang="cs-CZ" sz="2200" b="1"/>
              <a:t>tvoří etapu</a:t>
            </a:r>
            <a:r>
              <a:rPr lang="cs-CZ" altLang="cs-CZ" sz="2200"/>
              <a:t>, ale také samostatnou kvalitu (často rozhodující) v rozvoji čtenářské gramotnosti.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200"/>
              <a:t>Obecný cíl počátečního čtení zůstal v podstatě nezměněn. Transformovalo se </a:t>
            </a:r>
            <a:r>
              <a:rPr lang="cs-CZ" altLang="cs-CZ" sz="2200" b="1"/>
              <a:t>pojetí významu počáteční gramotnosti</a:t>
            </a:r>
            <a:r>
              <a:rPr lang="cs-CZ" altLang="cs-CZ" sz="2200"/>
              <a:t> jako nezbytné kompetence pro celoživotní vzdělávání jedince.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200"/>
              <a:t>Zdůrazňují se </a:t>
            </a:r>
            <a:r>
              <a:rPr lang="cs-CZ" altLang="cs-CZ" sz="2200" b="1"/>
              <a:t>cíle </a:t>
            </a:r>
            <a:r>
              <a:rPr lang="cs-CZ" altLang="cs-CZ" sz="2200"/>
              <a:t>utváření postojů, pozitivního aktivního vztahu ke čtení, rozvoje porozumění, individualizace vyučovacích postupů, instrumentalizace osvojené dovednosti…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200" b="1"/>
              <a:t>Úspěšnost žáka </a:t>
            </a:r>
            <a:r>
              <a:rPr lang="cs-CZ" altLang="cs-CZ" sz="2200"/>
              <a:t>v rozvoji počátečního čtení (psaní, komunikace) přímo ovlivňuje jeho vztah ke škole a vlastnímu vzdělávání vůbec (čtenářská gramotnost = celková úroveň vzdělání).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2D72832-4567-4432-B54B-1CACEBA1C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Modely gramotnosti</a:t>
            </a:r>
            <a:br>
              <a:rPr lang="cs-CZ" altLang="cs-CZ" sz="4000" dirty="0">
                <a:solidFill>
                  <a:schemeClr val="folHlink"/>
                </a:solidFill>
              </a:rPr>
            </a:br>
            <a:r>
              <a:rPr lang="cs-CZ" altLang="cs-CZ" sz="4000" dirty="0">
                <a:solidFill>
                  <a:schemeClr val="folHlink"/>
                </a:solidFill>
              </a:rPr>
              <a:t> </a:t>
            </a:r>
            <a:r>
              <a:rPr lang="cs-CZ" altLang="cs-CZ" sz="1400" dirty="0"/>
              <a:t>P. GAVORA (2003)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94B341-0797-41C2-969D-6D7D7718B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752975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endParaRPr lang="cs-CZ" altLang="cs-CZ" sz="800" b="1" dirty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cs-CZ" altLang="cs-CZ" b="1" dirty="0"/>
              <a:t>Bázová gramotnost</a:t>
            </a:r>
            <a:endParaRPr lang="cs-CZ" altLang="cs-CZ" dirty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cs-CZ" altLang="cs-CZ" b="1" dirty="0"/>
              <a:t>Gramotnost jako zpracování textových informací</a:t>
            </a:r>
            <a:endParaRPr lang="cs-CZ" altLang="cs-CZ" dirty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cs-CZ" altLang="cs-CZ" b="1" dirty="0"/>
              <a:t>Gramotnost jako sociálně-kulturní jev</a:t>
            </a:r>
            <a:r>
              <a:rPr lang="cs-CZ" altLang="cs-CZ" dirty="0"/>
              <a:t> 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cs-CZ" altLang="cs-CZ" b="1" dirty="0"/>
              <a:t>E-Gramotnost</a:t>
            </a:r>
            <a:r>
              <a:rPr lang="cs-CZ" altLang="cs-CZ" dirty="0"/>
              <a:t> 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  <a:defRPr/>
            </a:pPr>
            <a:endParaRPr lang="cs-CZ" sz="2400" dirty="0"/>
          </a:p>
          <a:p>
            <a:pPr marL="0" indent="0" algn="r" eaLnBrk="1" hangingPunct="1">
              <a:buClr>
                <a:schemeClr val="tx1"/>
              </a:buClr>
              <a:buFontTx/>
              <a:buNone/>
              <a:defRPr/>
            </a:pPr>
            <a:r>
              <a:rPr lang="cs-CZ" sz="1800" dirty="0">
                <a:solidFill>
                  <a:srgbClr val="FF0000"/>
                </a:solidFill>
              </a:rPr>
              <a:t>Každý má vlastní charakteristiky, způsoby praktického uplatnění i empirického vyhodnocení. Každý přináší trochu jiný pohled na gramotnost, ale také problémové místa. 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  <a:defRPr/>
            </a:pPr>
            <a:endParaRPr lang="cs-CZ" altLang="cs-CZ" dirty="0"/>
          </a:p>
        </p:txBody>
      </p:sp>
      <p:sp>
        <p:nvSpPr>
          <p:cNvPr id="2" name="Šipka dolů 1">
            <a:extLst>
              <a:ext uri="{FF2B5EF4-FFF2-40B4-BE49-F238E27FC236}">
                <a16:creationId xmlns:a16="http://schemas.microsoft.com/office/drawing/2014/main" id="{BC1FF8F9-A1FC-415C-996B-FC08E2FC9D65}"/>
              </a:ext>
            </a:extLst>
          </p:cNvPr>
          <p:cNvSpPr/>
          <p:nvPr/>
        </p:nvSpPr>
        <p:spPr>
          <a:xfrm>
            <a:off x="5435600" y="4294188"/>
            <a:ext cx="936625" cy="13335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754796-4AEF-4D65-8E50-B548DC523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Bázová gramotnost: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275DD28-CEFD-477A-921F-6B892B41E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endParaRPr lang="cs-CZ" altLang="cs-CZ" sz="800" b="1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200" b="1" dirty="0"/>
              <a:t>Čtení textu správně a plynule po větách s porozuměním (základním).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200" dirty="0"/>
              <a:t>Čtení jako </a:t>
            </a:r>
            <a:r>
              <a:rPr lang="cs-CZ" altLang="cs-CZ" sz="2200" b="1" dirty="0"/>
              <a:t>psycholingvistická dovednost </a:t>
            </a:r>
            <a:r>
              <a:rPr lang="cs-CZ" altLang="cs-CZ" sz="2200" dirty="0"/>
              <a:t>(dekódování znaků a významů).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200" dirty="0"/>
              <a:t>Při nácviku takového čtení a psaní se klade </a:t>
            </a:r>
            <a:r>
              <a:rPr lang="cs-CZ" altLang="cs-CZ" sz="2200" b="1" dirty="0"/>
              <a:t>důraz na automatizaci</a:t>
            </a:r>
            <a:r>
              <a:rPr lang="cs-CZ" altLang="cs-CZ" sz="2200" dirty="0"/>
              <a:t> dekódování, na </a:t>
            </a:r>
            <a:r>
              <a:rPr lang="cs-CZ" altLang="cs-CZ" sz="2200" b="1" dirty="0"/>
              <a:t>vybavení si </a:t>
            </a:r>
            <a:r>
              <a:rPr lang="cs-CZ" altLang="cs-CZ" sz="2200" dirty="0"/>
              <a:t>zapamatovaných informací, na jejich </a:t>
            </a:r>
            <a:r>
              <a:rPr lang="cs-CZ" altLang="cs-CZ" sz="2200" b="1" dirty="0"/>
              <a:t>integraci</a:t>
            </a:r>
            <a:r>
              <a:rPr lang="cs-CZ" altLang="cs-CZ" sz="2200" dirty="0"/>
              <a:t> s už osvojenými informacemi a konečnou více či méně modifikovanou </a:t>
            </a:r>
            <a:r>
              <a:rPr lang="cs-CZ" altLang="cs-CZ" sz="2200" b="1" dirty="0"/>
              <a:t>reprodukci</a:t>
            </a:r>
            <a:r>
              <a:rPr lang="cs-CZ" altLang="cs-CZ" sz="2200" dirty="0"/>
              <a:t>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200" dirty="0"/>
              <a:t>Pedagogy zde zajímá </a:t>
            </a:r>
            <a:r>
              <a:rPr lang="cs-CZ" altLang="cs-CZ" sz="2200" b="1" dirty="0"/>
              <a:t>výkon</a:t>
            </a:r>
            <a:r>
              <a:rPr lang="cs-CZ" altLang="cs-CZ" sz="2200" dirty="0"/>
              <a:t> vyjádřený v parametrech jako je rychlost čtení a chybovost (posuzují se částečně i kvalitativní ukazatele jako způsob a porozumění).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altLang="cs-CZ" sz="2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65893A7-23EF-413A-8888-E8971D595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dirty="0">
                <a:solidFill>
                  <a:srgbClr val="FF0000"/>
                </a:solidFill>
              </a:rPr>
              <a:t>Gramotnost jako zpracování textových informací</a:t>
            </a:r>
            <a:r>
              <a:rPr lang="cs-CZ" altLang="cs-CZ" sz="4000" dirty="0">
                <a:solidFill>
                  <a:srgbClr val="FF0000"/>
                </a:solidFill>
              </a:rPr>
              <a:t>:</a:t>
            </a:r>
            <a:r>
              <a:rPr lang="cs-CZ" altLang="cs-CZ" sz="4000" dirty="0"/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35F5088-6301-4A03-97D5-533E4BE27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b="1" dirty="0"/>
              <a:t>Potlačuje důraz na dekódování významů, na reproduktivní a automatizovaný charakter činností, čtenář je v tomto pojetí aktivním zpracovatelem textu.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dirty="0"/>
              <a:t>Všechny operace se opírají o </a:t>
            </a:r>
            <a:r>
              <a:rPr lang="cs-CZ" altLang="cs-CZ" sz="2000" b="1" dirty="0"/>
              <a:t>porozumění textu </a:t>
            </a:r>
            <a:r>
              <a:rPr lang="cs-CZ" altLang="cs-CZ" sz="2000" dirty="0">
                <a:solidFill>
                  <a:srgbClr val="FF0000"/>
                </a:solidFill>
              </a:rPr>
              <a:t>(např. identifikace hierarchie informací v textu, odlišení důležitých informací od marginálních, hledání vztahů mezi hlavní myšlenkou a podpůrnými informacemi, schopnost komprimovat text, schopnost extrahovat explicitní, ale také implicitní informace – </a:t>
            </a:r>
            <a:r>
              <a:rPr lang="cs-CZ" altLang="cs-CZ" sz="2000" i="1" dirty="0">
                <a:solidFill>
                  <a:srgbClr val="FF0000"/>
                </a:solidFill>
              </a:rPr>
              <a:t>čtení mezi řádky, </a:t>
            </a:r>
            <a:r>
              <a:rPr lang="cs-CZ" altLang="cs-CZ" sz="2000" dirty="0">
                <a:solidFill>
                  <a:srgbClr val="FF0000"/>
                </a:solidFill>
              </a:rPr>
              <a:t> vyvodit závěry, kriticky reflektovat - </a:t>
            </a:r>
            <a:r>
              <a:rPr lang="cs-CZ" altLang="cs-CZ" sz="2000" i="1" dirty="0">
                <a:solidFill>
                  <a:srgbClr val="FF0000"/>
                </a:solidFill>
              </a:rPr>
              <a:t>hodnocení uplatnitelnosti, užitečnosti, novosti, spolehlivosti a pravdivosti informací</a:t>
            </a:r>
            <a:r>
              <a:rPr lang="cs-CZ" altLang="cs-CZ" sz="2000" dirty="0">
                <a:solidFill>
                  <a:srgbClr val="FF0000"/>
                </a:solidFill>
              </a:rPr>
              <a:t>)</a:t>
            </a:r>
            <a:r>
              <a:rPr lang="cs-CZ" altLang="cs-CZ" sz="20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cs-CZ" sz="2000" dirty="0"/>
              <a:t>O úspěšnosti textových operací</a:t>
            </a:r>
            <a:r>
              <a:rPr lang="cs-CZ" altLang="cs-CZ" sz="2000" i="1" dirty="0"/>
              <a:t> </a:t>
            </a:r>
            <a:r>
              <a:rPr lang="cs-CZ" altLang="cs-CZ" sz="2000" dirty="0"/>
              <a:t>rozhoduje komplex vědomostí, dovedností, schopností, postojů a hodnot, proto mluvíme spíše o </a:t>
            </a:r>
            <a:r>
              <a:rPr lang="cs-CZ" altLang="cs-CZ" sz="2000" b="1" i="1" dirty="0">
                <a:solidFill>
                  <a:srgbClr val="FF0000"/>
                </a:solidFill>
              </a:rPr>
              <a:t>gramotností kompetenci </a:t>
            </a:r>
            <a:r>
              <a:rPr lang="cs-CZ" altLang="cs-CZ" sz="2000" dirty="0"/>
              <a:t>(pro užívání všech druhů textů v různých individuálních i sociálních kontextech).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altLang="cs-CZ" sz="1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438540C-7CD4-424D-904F-21C3359A3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>
                <a:solidFill>
                  <a:srgbClr val="008000"/>
                </a:solidFill>
              </a:rPr>
              <a:t>Funkční gramotnost: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AC27B6C-BB59-47CE-A52B-43667B507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endParaRPr lang="cs-CZ" altLang="cs-CZ" sz="1200" b="1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800" b="1"/>
              <a:t>Čtení a psaní nad úrovní elementární gramotnosti; myšlenkové zpracování informací v textu a jejich použití při řešení určité (životní) situace.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800"/>
              <a:t>Schopnost používat psaný a tištěný materiál ke </a:t>
            </a:r>
            <a:r>
              <a:rPr lang="cs-CZ" altLang="cs-CZ" sz="2800" b="1"/>
              <a:t>splnění širokých potřeb </a:t>
            </a:r>
            <a:r>
              <a:rPr lang="cs-CZ" altLang="cs-CZ" sz="2800"/>
              <a:t>člověka ve škole, v zaměstnání, doma, při volnočasových aktivitách, apod.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cs-CZ" altLang="cs-CZ" sz="2800" b="1"/>
              <a:t>Nástroj</a:t>
            </a:r>
            <a:r>
              <a:rPr lang="cs-CZ" altLang="cs-CZ" sz="2800"/>
              <a:t> k rozšiřování vědomostí a rozvoj potenciálu osobnosti.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ónky">
  <a:themeElements>
    <a:clrScheme name="Balónky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ónk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421</TotalTime>
  <Words>680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Comic Sans MS</vt:lpstr>
      <vt:lpstr>Verdana</vt:lpstr>
      <vt:lpstr>Balónky</vt:lpstr>
      <vt:lpstr>Modely gramotnosti</vt:lpstr>
      <vt:lpstr>Základní otázky:</vt:lpstr>
      <vt:lpstr>Současné pojetí gramotnosti:</vt:lpstr>
      <vt:lpstr>Čtenářská gramotnost:</vt:lpstr>
      <vt:lpstr>Počáteční čtenářská gramotnost:</vt:lpstr>
      <vt:lpstr>Modely gramotnosti  P. GAVORA (2003)</vt:lpstr>
      <vt:lpstr>Bázová gramotnost:</vt:lpstr>
      <vt:lpstr>Gramotnost jako zpracování textových informací: </vt:lpstr>
      <vt:lpstr>Funkční gramotnost:</vt:lpstr>
      <vt:lpstr>Domény funkční gramotnosti: I. S. KIRSCH (1987)  </vt:lpstr>
      <vt:lpstr>Prezentace aplikace PowerPoint</vt:lpstr>
      <vt:lpstr>Prezentace aplikace PowerPoint</vt:lpstr>
      <vt:lpstr>Gramotnost jako sociálně-kulturní jev: </vt:lpstr>
      <vt:lpstr>E-Gramotnost: </vt:lpstr>
      <vt:lpstr>Čtenářská gramotnost:</vt:lpstr>
      <vt:lpstr>Jak přispět na ZŠ ke zlepšení situace v oblasti gramotnosti? </vt:lpstr>
      <vt:lpstr>Literatura:</vt:lpstr>
    </vt:vector>
  </TitlesOfParts>
  <Company>PedF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Modely gramotnosti</dc:title>
  <dc:creator>JIří Havel</dc:creator>
  <cp:lastModifiedBy>Jiří Havel</cp:lastModifiedBy>
  <cp:revision>38</cp:revision>
  <dcterms:created xsi:type="dcterms:W3CDTF">2005-03-01T20:54:10Z</dcterms:created>
  <dcterms:modified xsi:type="dcterms:W3CDTF">2019-09-30T10:46:08Z</dcterms:modified>
</cp:coreProperties>
</file>