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9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04" autoAdjust="0"/>
    <p:restoredTop sz="94660"/>
  </p:normalViewPr>
  <p:slideViewPr>
    <p:cSldViewPr>
      <p:cViewPr varScale="1">
        <p:scale>
          <a:sx n="106" d="100"/>
          <a:sy n="106" d="100"/>
        </p:scale>
        <p:origin x="132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4">
            <a:extLst>
              <a:ext uri="{FF2B5EF4-FFF2-40B4-BE49-F238E27FC236}">
                <a16:creationId xmlns:a16="http://schemas.microsoft.com/office/drawing/2014/main" id="{9930727D-F13E-416F-A9FE-66991A01E21D}"/>
              </a:ext>
            </a:extLst>
          </p:cNvPr>
          <p:cNvGrpSpPr>
            <a:grpSpLocks/>
          </p:cNvGrpSpPr>
          <p:nvPr/>
        </p:nvGrpSpPr>
        <p:grpSpPr bwMode="auto">
          <a:xfrm>
            <a:off x="0" y="-30163"/>
            <a:ext cx="9067800" cy="6889751"/>
            <a:chOff x="0" y="-30477"/>
            <a:chExt cx="9067800" cy="6889273"/>
          </a:xfrm>
        </p:grpSpPr>
        <p:cxnSp>
          <p:nvCxnSpPr>
            <p:cNvPr id="5" name="Straight Connector 109">
              <a:extLst>
                <a:ext uri="{FF2B5EF4-FFF2-40B4-BE49-F238E27FC236}">
                  <a16:creationId xmlns:a16="http://schemas.microsoft.com/office/drawing/2014/main" id="{01ECCEBF-D1B1-460C-9618-A9632819695F}"/>
                </a:ext>
              </a:extLst>
            </p:cNvPr>
            <p:cNvCxnSpPr/>
            <p:nvPr/>
          </p:nvCxnSpPr>
          <p:spPr>
            <a:xfrm rot="16200000" flipH="1">
              <a:off x="-1447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6">
              <a:extLst>
                <a:ext uri="{FF2B5EF4-FFF2-40B4-BE49-F238E27FC236}">
                  <a16:creationId xmlns:a16="http://schemas.microsoft.com/office/drawing/2014/main" id="{41F131CE-4913-4371-B130-014FF05A822F}"/>
                </a:ext>
              </a:extLst>
            </p:cNvPr>
            <p:cNvCxnSpPr/>
            <p:nvPr/>
          </p:nvCxnSpPr>
          <p:spPr>
            <a:xfrm rot="16200000" flipH="1">
              <a:off x="-16380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77">
              <a:extLst>
                <a:ext uri="{FF2B5EF4-FFF2-40B4-BE49-F238E27FC236}">
                  <a16:creationId xmlns:a16="http://schemas.microsoft.com/office/drawing/2014/main" id="{E4C6EE22-6BA1-44BC-AEFC-862672A8FAFF}"/>
                </a:ext>
              </a:extLst>
            </p:cNvPr>
            <p:cNvCxnSpPr/>
            <p:nvPr/>
          </p:nvCxnSpPr>
          <p:spPr>
            <a:xfrm rot="5400000">
              <a:off x="-14856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80">
              <a:extLst>
                <a:ext uri="{FF2B5EF4-FFF2-40B4-BE49-F238E27FC236}">
                  <a16:creationId xmlns:a16="http://schemas.microsoft.com/office/drawing/2014/main" id="{2275D2C7-C7FF-48EC-8ED2-0A7BEC129EC1}"/>
                </a:ext>
              </a:extLst>
            </p:cNvPr>
            <p:cNvCxnSpPr/>
            <p:nvPr/>
          </p:nvCxnSpPr>
          <p:spPr>
            <a:xfrm rot="5400000">
              <a:off x="-32382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81">
              <a:extLst>
                <a:ext uri="{FF2B5EF4-FFF2-40B4-BE49-F238E27FC236}">
                  <a16:creationId xmlns:a16="http://schemas.microsoft.com/office/drawing/2014/main" id="{07C1EE54-B836-4DD0-B0FF-1CE4105D4CE2}"/>
                </a:ext>
              </a:extLst>
            </p:cNvPr>
            <p:cNvCxnSpPr/>
            <p:nvPr/>
          </p:nvCxnSpPr>
          <p:spPr>
            <a:xfrm rot="16200000" flipH="1">
              <a:off x="-33144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82">
              <a:extLst>
                <a:ext uri="{FF2B5EF4-FFF2-40B4-BE49-F238E27FC236}">
                  <a16:creationId xmlns:a16="http://schemas.microsoft.com/office/drawing/2014/main" id="{0A5F38F7-35EE-445D-A6F4-269B0F968D5E}"/>
                </a:ext>
              </a:extLst>
            </p:cNvPr>
            <p:cNvCxnSpPr/>
            <p:nvPr/>
          </p:nvCxnSpPr>
          <p:spPr>
            <a:xfrm rot="16200000" flipH="1">
              <a:off x="-1371362" y="2971246"/>
              <a:ext cx="6857524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83">
              <a:extLst>
                <a:ext uri="{FF2B5EF4-FFF2-40B4-BE49-F238E27FC236}">
                  <a16:creationId xmlns:a16="http://schemas.microsoft.com/office/drawing/2014/main" id="{4335437D-CCD7-485B-9DB2-3663D975E797}"/>
                </a:ext>
              </a:extLst>
            </p:cNvPr>
            <p:cNvCxnSpPr/>
            <p:nvPr/>
          </p:nvCxnSpPr>
          <p:spPr>
            <a:xfrm rot="16200000" flipH="1">
              <a:off x="-2819162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84">
              <a:extLst>
                <a:ext uri="{FF2B5EF4-FFF2-40B4-BE49-F238E27FC236}">
                  <a16:creationId xmlns:a16="http://schemas.microsoft.com/office/drawing/2014/main" id="{589E83B3-B509-4308-B3BB-9EBA1734BAE7}"/>
                </a:ext>
              </a:extLst>
            </p:cNvPr>
            <p:cNvCxnSpPr/>
            <p:nvPr/>
          </p:nvCxnSpPr>
          <p:spPr>
            <a:xfrm rot="5400000">
              <a:off x="-2704862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85">
              <a:extLst>
                <a:ext uri="{FF2B5EF4-FFF2-40B4-BE49-F238E27FC236}">
                  <a16:creationId xmlns:a16="http://schemas.microsoft.com/office/drawing/2014/main" id="{0FC782EC-394C-4A3A-9F4C-A12B965BC882}"/>
                </a:ext>
              </a:extLst>
            </p:cNvPr>
            <p:cNvCxnSpPr/>
            <p:nvPr/>
          </p:nvCxnSpPr>
          <p:spPr>
            <a:xfrm rot="16200000" flipH="1">
              <a:off x="-2133362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86">
              <a:extLst>
                <a:ext uri="{FF2B5EF4-FFF2-40B4-BE49-F238E27FC236}">
                  <a16:creationId xmlns:a16="http://schemas.microsoft.com/office/drawing/2014/main" id="{691C098D-09FA-4659-AAF9-C8D1DF69529C}"/>
                </a:ext>
              </a:extLst>
            </p:cNvPr>
            <p:cNvCxnSpPr/>
            <p:nvPr/>
          </p:nvCxnSpPr>
          <p:spPr>
            <a:xfrm rot="16200000" flipH="1">
              <a:off x="-31239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87">
              <a:extLst>
                <a:ext uri="{FF2B5EF4-FFF2-40B4-BE49-F238E27FC236}">
                  <a16:creationId xmlns:a16="http://schemas.microsoft.com/office/drawing/2014/main" id="{B136A216-0DEF-435E-9DC0-629C1DD47B26}"/>
                </a:ext>
              </a:extLst>
            </p:cNvPr>
            <p:cNvCxnSpPr/>
            <p:nvPr/>
          </p:nvCxnSpPr>
          <p:spPr>
            <a:xfrm rot="16200000" flipH="1">
              <a:off x="-1828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8">
              <a:extLst>
                <a:ext uri="{FF2B5EF4-FFF2-40B4-BE49-F238E27FC236}">
                  <a16:creationId xmlns:a16="http://schemas.microsoft.com/office/drawing/2014/main" id="{94D3DC8D-D257-45CE-8340-88D219A37AD3}"/>
                </a:ext>
              </a:extLst>
            </p:cNvPr>
            <p:cNvCxnSpPr/>
            <p:nvPr/>
          </p:nvCxnSpPr>
          <p:spPr>
            <a:xfrm rot="16200000" flipH="1">
              <a:off x="-28191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89">
              <a:extLst>
                <a:ext uri="{FF2B5EF4-FFF2-40B4-BE49-F238E27FC236}">
                  <a16:creationId xmlns:a16="http://schemas.microsoft.com/office/drawing/2014/main" id="{41AE08D3-BDCE-4195-8972-1EB59342329E}"/>
                </a:ext>
              </a:extLst>
            </p:cNvPr>
            <p:cNvCxnSpPr/>
            <p:nvPr/>
          </p:nvCxnSpPr>
          <p:spPr>
            <a:xfrm rot="16200000" flipH="1">
              <a:off x="-2438162" y="3123646"/>
              <a:ext cx="6857524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64">
              <a:extLst>
                <a:ext uri="{FF2B5EF4-FFF2-40B4-BE49-F238E27FC236}">
                  <a16:creationId xmlns:a16="http://schemas.microsoft.com/office/drawing/2014/main" id="{71C8E477-2F4A-4836-8A27-D1D1FC64DD4B}"/>
                </a:ext>
              </a:extLst>
            </p:cNvPr>
            <p:cNvCxnSpPr/>
            <p:nvPr/>
          </p:nvCxnSpPr>
          <p:spPr>
            <a:xfrm rot="5400000">
              <a:off x="-1731724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65">
              <a:extLst>
                <a:ext uri="{FF2B5EF4-FFF2-40B4-BE49-F238E27FC236}">
                  <a16:creationId xmlns:a16="http://schemas.microsoft.com/office/drawing/2014/main" id="{3B6E4D9A-AAF9-4587-965B-F860ABD184EE}"/>
                </a:ext>
              </a:extLst>
            </p:cNvPr>
            <p:cNvCxnSpPr/>
            <p:nvPr/>
          </p:nvCxnSpPr>
          <p:spPr>
            <a:xfrm rot="5400000">
              <a:off x="-1141968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68">
              <a:extLst>
                <a:ext uri="{FF2B5EF4-FFF2-40B4-BE49-F238E27FC236}">
                  <a16:creationId xmlns:a16="http://schemas.microsoft.com/office/drawing/2014/main" id="{3E13E178-51C0-46DB-9854-A5EBD82EB25D}"/>
                </a:ext>
              </a:extLst>
            </p:cNvPr>
            <p:cNvCxnSpPr/>
            <p:nvPr/>
          </p:nvCxnSpPr>
          <p:spPr>
            <a:xfrm rot="5400000">
              <a:off x="-9141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2">
              <a:extLst>
                <a:ext uri="{FF2B5EF4-FFF2-40B4-BE49-F238E27FC236}">
                  <a16:creationId xmlns:a16="http://schemas.microsoft.com/office/drawing/2014/main" id="{B4626EB9-22AD-4A50-A65A-D6DEF4E4D1F9}"/>
                </a:ext>
              </a:extLst>
            </p:cNvPr>
            <p:cNvCxnSpPr/>
            <p:nvPr/>
          </p:nvCxnSpPr>
          <p:spPr>
            <a:xfrm rot="5400000">
              <a:off x="-1855549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20">
              <a:extLst>
                <a:ext uri="{FF2B5EF4-FFF2-40B4-BE49-F238E27FC236}">
                  <a16:creationId xmlns:a16="http://schemas.microsoft.com/office/drawing/2014/main" id="{F3552E0B-8560-49A1-AE29-663772A67BCF}"/>
                </a:ext>
              </a:extLst>
            </p:cNvPr>
            <p:cNvCxnSpPr/>
            <p:nvPr/>
          </p:nvCxnSpPr>
          <p:spPr>
            <a:xfrm rot="16200000" flipH="1">
              <a:off x="-26429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44">
              <a:extLst>
                <a:ext uri="{FF2B5EF4-FFF2-40B4-BE49-F238E27FC236}">
                  <a16:creationId xmlns:a16="http://schemas.microsoft.com/office/drawing/2014/main" id="{82DC682F-2996-4536-B95C-767B126122C5}"/>
                </a:ext>
              </a:extLst>
            </p:cNvPr>
            <p:cNvCxnSpPr/>
            <p:nvPr/>
          </p:nvCxnSpPr>
          <p:spPr>
            <a:xfrm rot="16200000" flipH="1">
              <a:off x="-1953974" y="3325258"/>
              <a:ext cx="6857524" cy="206375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07">
              <a:extLst>
                <a:ext uri="{FF2B5EF4-FFF2-40B4-BE49-F238E27FC236}">
                  <a16:creationId xmlns:a16="http://schemas.microsoft.com/office/drawing/2014/main" id="{08FFEE38-9E66-4337-9856-F1AD934079DC}"/>
                </a:ext>
              </a:extLst>
            </p:cNvPr>
            <p:cNvCxnSpPr/>
            <p:nvPr/>
          </p:nvCxnSpPr>
          <p:spPr>
            <a:xfrm rot="16200000" flipH="1">
              <a:off x="-23619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08">
              <a:extLst>
                <a:ext uri="{FF2B5EF4-FFF2-40B4-BE49-F238E27FC236}">
                  <a16:creationId xmlns:a16="http://schemas.microsoft.com/office/drawing/2014/main" id="{B9659848-A2D8-46AC-A7FE-A4ACFCBEB39E}"/>
                </a:ext>
              </a:extLst>
            </p:cNvPr>
            <p:cNvCxnSpPr/>
            <p:nvPr/>
          </p:nvCxnSpPr>
          <p:spPr>
            <a:xfrm rot="16200000" flipH="1">
              <a:off x="-21333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09">
              <a:extLst>
                <a:ext uri="{FF2B5EF4-FFF2-40B4-BE49-F238E27FC236}">
                  <a16:creationId xmlns:a16="http://schemas.microsoft.com/office/drawing/2014/main" id="{D1FDBACE-49C3-4DBD-B32E-1E04175F6BA8}"/>
                </a:ext>
              </a:extLst>
            </p:cNvPr>
            <p:cNvCxnSpPr/>
            <p:nvPr/>
          </p:nvCxnSpPr>
          <p:spPr>
            <a:xfrm rot="16200000" flipH="1">
              <a:off x="106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10">
              <a:extLst>
                <a:ext uri="{FF2B5EF4-FFF2-40B4-BE49-F238E27FC236}">
                  <a16:creationId xmlns:a16="http://schemas.microsoft.com/office/drawing/2014/main" id="{D49B6941-B58D-4A21-AD42-1DFF43B0240B}"/>
                </a:ext>
              </a:extLst>
            </p:cNvPr>
            <p:cNvCxnSpPr/>
            <p:nvPr/>
          </p:nvCxnSpPr>
          <p:spPr>
            <a:xfrm rot="16200000" flipH="1">
              <a:off x="876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11">
              <a:extLst>
                <a:ext uri="{FF2B5EF4-FFF2-40B4-BE49-F238E27FC236}">
                  <a16:creationId xmlns:a16="http://schemas.microsoft.com/office/drawing/2014/main" id="{D8CED3F4-A12B-47D6-92EC-C20DE695EB62}"/>
                </a:ext>
              </a:extLst>
            </p:cNvPr>
            <p:cNvCxnSpPr/>
            <p:nvPr/>
          </p:nvCxnSpPr>
          <p:spPr>
            <a:xfrm rot="5400000">
              <a:off x="1028938" y="3237946"/>
              <a:ext cx="6857524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12">
              <a:extLst>
                <a:ext uri="{FF2B5EF4-FFF2-40B4-BE49-F238E27FC236}">
                  <a16:creationId xmlns:a16="http://schemas.microsoft.com/office/drawing/2014/main" id="{02E0F320-081E-4ED0-B3CB-5761CACF1C87}"/>
                </a:ext>
              </a:extLst>
            </p:cNvPr>
            <p:cNvCxnSpPr/>
            <p:nvPr/>
          </p:nvCxnSpPr>
          <p:spPr>
            <a:xfrm rot="5400000">
              <a:off x="-7236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13">
              <a:extLst>
                <a:ext uri="{FF2B5EF4-FFF2-40B4-BE49-F238E27FC236}">
                  <a16:creationId xmlns:a16="http://schemas.microsoft.com/office/drawing/2014/main" id="{8573E6D8-42AE-4816-BFE7-0C3E989624FB}"/>
                </a:ext>
              </a:extLst>
            </p:cNvPr>
            <p:cNvCxnSpPr/>
            <p:nvPr/>
          </p:nvCxnSpPr>
          <p:spPr>
            <a:xfrm rot="16200000" flipH="1">
              <a:off x="-7998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14">
              <a:extLst>
                <a:ext uri="{FF2B5EF4-FFF2-40B4-BE49-F238E27FC236}">
                  <a16:creationId xmlns:a16="http://schemas.microsoft.com/office/drawing/2014/main" id="{3EBCFBBE-D56E-4181-B7B9-0BD0E3BCD6D4}"/>
                </a:ext>
              </a:extLst>
            </p:cNvPr>
            <p:cNvCxnSpPr/>
            <p:nvPr/>
          </p:nvCxnSpPr>
          <p:spPr>
            <a:xfrm rot="5400000">
              <a:off x="-152161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15">
              <a:extLst>
                <a:ext uri="{FF2B5EF4-FFF2-40B4-BE49-F238E27FC236}">
                  <a16:creationId xmlns:a16="http://schemas.microsoft.com/office/drawing/2014/main" id="{47200ECD-CC46-4184-BF26-9B56585EF43D}"/>
                </a:ext>
              </a:extLst>
            </p:cNvPr>
            <p:cNvCxnSpPr/>
            <p:nvPr/>
          </p:nvCxnSpPr>
          <p:spPr>
            <a:xfrm rot="16200000" flipH="1">
              <a:off x="-304562" y="3199846"/>
              <a:ext cx="6857524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216">
              <a:extLst>
                <a:ext uri="{FF2B5EF4-FFF2-40B4-BE49-F238E27FC236}">
                  <a16:creationId xmlns:a16="http://schemas.microsoft.com/office/drawing/2014/main" id="{B25C7AE5-9807-47DE-B985-81499B32D8B1}"/>
                </a:ext>
              </a:extLst>
            </p:cNvPr>
            <p:cNvCxnSpPr/>
            <p:nvPr/>
          </p:nvCxnSpPr>
          <p:spPr>
            <a:xfrm rot="5400000">
              <a:off x="-190262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217">
              <a:extLst>
                <a:ext uri="{FF2B5EF4-FFF2-40B4-BE49-F238E27FC236}">
                  <a16:creationId xmlns:a16="http://schemas.microsoft.com/office/drawing/2014/main" id="{7215777C-F714-45BC-8ED9-224DCB4C00B5}"/>
                </a:ext>
              </a:extLst>
            </p:cNvPr>
            <p:cNvCxnSpPr/>
            <p:nvPr/>
          </p:nvCxnSpPr>
          <p:spPr>
            <a:xfrm rot="16200000" flipH="1">
              <a:off x="381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218">
              <a:extLst>
                <a:ext uri="{FF2B5EF4-FFF2-40B4-BE49-F238E27FC236}">
                  <a16:creationId xmlns:a16="http://schemas.microsoft.com/office/drawing/2014/main" id="{6CFEAC2B-5EE6-4AE3-9641-386E19D2BB34}"/>
                </a:ext>
              </a:extLst>
            </p:cNvPr>
            <p:cNvCxnSpPr/>
            <p:nvPr/>
          </p:nvCxnSpPr>
          <p:spPr>
            <a:xfrm rot="16200000" flipH="1">
              <a:off x="-6093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219">
              <a:extLst>
                <a:ext uri="{FF2B5EF4-FFF2-40B4-BE49-F238E27FC236}">
                  <a16:creationId xmlns:a16="http://schemas.microsoft.com/office/drawing/2014/main" id="{6B205536-72CE-4B8B-85AA-F3A7B9ECC636}"/>
                </a:ext>
              </a:extLst>
            </p:cNvPr>
            <p:cNvCxnSpPr/>
            <p:nvPr/>
          </p:nvCxnSpPr>
          <p:spPr>
            <a:xfrm rot="16200000" flipH="1">
              <a:off x="6860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220">
              <a:extLst>
                <a:ext uri="{FF2B5EF4-FFF2-40B4-BE49-F238E27FC236}">
                  <a16:creationId xmlns:a16="http://schemas.microsoft.com/office/drawing/2014/main" id="{27460E59-32DD-4AB0-9A7C-BD437E73FB49}"/>
                </a:ext>
              </a:extLst>
            </p:cNvPr>
            <p:cNvCxnSpPr/>
            <p:nvPr/>
          </p:nvCxnSpPr>
          <p:spPr>
            <a:xfrm rot="16200000" flipH="1">
              <a:off x="-3045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221">
              <a:extLst>
                <a:ext uri="{FF2B5EF4-FFF2-40B4-BE49-F238E27FC236}">
                  <a16:creationId xmlns:a16="http://schemas.microsoft.com/office/drawing/2014/main" id="{4F72F0FD-19D3-42D2-8B5D-58AE9973D07C}"/>
                </a:ext>
              </a:extLst>
            </p:cNvPr>
            <p:cNvCxnSpPr/>
            <p:nvPr/>
          </p:nvCxnSpPr>
          <p:spPr>
            <a:xfrm rot="5400000">
              <a:off x="-1028462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222">
              <a:extLst>
                <a:ext uri="{FF2B5EF4-FFF2-40B4-BE49-F238E27FC236}">
                  <a16:creationId xmlns:a16="http://schemas.microsoft.com/office/drawing/2014/main" id="{B81A5597-137C-4079-9F6C-82780A865BD6}"/>
                </a:ext>
              </a:extLst>
            </p:cNvPr>
            <p:cNvCxnSpPr/>
            <p:nvPr/>
          </p:nvCxnSpPr>
          <p:spPr>
            <a:xfrm rot="5400000">
              <a:off x="782876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223">
              <a:extLst>
                <a:ext uri="{FF2B5EF4-FFF2-40B4-BE49-F238E27FC236}">
                  <a16:creationId xmlns:a16="http://schemas.microsoft.com/office/drawing/2014/main" id="{41F33D8E-71AB-414E-A58E-D65F92097B4F}"/>
                </a:ext>
              </a:extLst>
            </p:cNvPr>
            <p:cNvCxnSpPr/>
            <p:nvPr/>
          </p:nvCxnSpPr>
          <p:spPr>
            <a:xfrm rot="5400000">
              <a:off x="13726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224">
              <a:extLst>
                <a:ext uri="{FF2B5EF4-FFF2-40B4-BE49-F238E27FC236}">
                  <a16:creationId xmlns:a16="http://schemas.microsoft.com/office/drawing/2014/main" id="{31D1DC98-25D4-42D1-8283-62A6288EA2FC}"/>
                </a:ext>
              </a:extLst>
            </p:cNvPr>
            <p:cNvCxnSpPr/>
            <p:nvPr/>
          </p:nvCxnSpPr>
          <p:spPr>
            <a:xfrm rot="5400000">
              <a:off x="1600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225">
              <a:extLst>
                <a:ext uri="{FF2B5EF4-FFF2-40B4-BE49-F238E27FC236}">
                  <a16:creationId xmlns:a16="http://schemas.microsoft.com/office/drawing/2014/main" id="{91510FB4-13E8-4BC6-BB8F-71B8453EE8D9}"/>
                </a:ext>
              </a:extLst>
            </p:cNvPr>
            <p:cNvCxnSpPr/>
            <p:nvPr/>
          </p:nvCxnSpPr>
          <p:spPr>
            <a:xfrm rot="5400000">
              <a:off x="659051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226">
              <a:extLst>
                <a:ext uri="{FF2B5EF4-FFF2-40B4-BE49-F238E27FC236}">
                  <a16:creationId xmlns:a16="http://schemas.microsoft.com/office/drawing/2014/main" id="{481AAEF0-9677-40E2-AA08-C7F8633FA0FF}"/>
                </a:ext>
              </a:extLst>
            </p:cNvPr>
            <p:cNvCxnSpPr/>
            <p:nvPr/>
          </p:nvCxnSpPr>
          <p:spPr>
            <a:xfrm rot="16200000" flipH="1">
              <a:off x="-1283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27">
              <a:extLst>
                <a:ext uri="{FF2B5EF4-FFF2-40B4-BE49-F238E27FC236}">
                  <a16:creationId xmlns:a16="http://schemas.microsoft.com/office/drawing/2014/main" id="{5DADB47E-2E1E-4263-9DF6-E9017C840343}"/>
                </a:ext>
              </a:extLst>
            </p:cNvPr>
            <p:cNvCxnSpPr/>
            <p:nvPr/>
          </p:nvCxnSpPr>
          <p:spPr>
            <a:xfrm rot="16200000" flipH="1">
              <a:off x="560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228">
              <a:extLst>
                <a:ext uri="{FF2B5EF4-FFF2-40B4-BE49-F238E27FC236}">
                  <a16:creationId xmlns:a16="http://schemas.microsoft.com/office/drawing/2014/main" id="{1D905A56-7F03-4D0B-AE30-3D946B4CD9AD}"/>
                </a:ext>
              </a:extLst>
            </p:cNvPr>
            <p:cNvCxnSpPr/>
            <p:nvPr/>
          </p:nvCxnSpPr>
          <p:spPr>
            <a:xfrm rot="16200000" flipH="1">
              <a:off x="152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229">
              <a:extLst>
                <a:ext uri="{FF2B5EF4-FFF2-40B4-BE49-F238E27FC236}">
                  <a16:creationId xmlns:a16="http://schemas.microsoft.com/office/drawing/2014/main" id="{1DC469A5-9799-46F3-8388-6521C0F373F5}"/>
                </a:ext>
              </a:extLst>
            </p:cNvPr>
            <p:cNvCxnSpPr/>
            <p:nvPr/>
          </p:nvCxnSpPr>
          <p:spPr>
            <a:xfrm rot="16200000" flipH="1">
              <a:off x="381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236">
              <a:extLst>
                <a:ext uri="{FF2B5EF4-FFF2-40B4-BE49-F238E27FC236}">
                  <a16:creationId xmlns:a16="http://schemas.microsoft.com/office/drawing/2014/main" id="{B2B71C9B-10B5-4CA5-96F7-A3B4DD2F9191}"/>
                </a:ext>
              </a:extLst>
            </p:cNvPr>
            <p:cNvCxnSpPr/>
            <p:nvPr/>
          </p:nvCxnSpPr>
          <p:spPr>
            <a:xfrm rot="16200000" flipH="1">
              <a:off x="27434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237">
              <a:extLst>
                <a:ext uri="{FF2B5EF4-FFF2-40B4-BE49-F238E27FC236}">
                  <a16:creationId xmlns:a16="http://schemas.microsoft.com/office/drawing/2014/main" id="{ED588791-204E-41F6-8346-665995D1518C}"/>
                </a:ext>
              </a:extLst>
            </p:cNvPr>
            <p:cNvCxnSpPr/>
            <p:nvPr/>
          </p:nvCxnSpPr>
          <p:spPr>
            <a:xfrm rot="16200000" flipH="1">
              <a:off x="20957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38">
              <a:extLst>
                <a:ext uri="{FF2B5EF4-FFF2-40B4-BE49-F238E27FC236}">
                  <a16:creationId xmlns:a16="http://schemas.microsoft.com/office/drawing/2014/main" id="{0290619F-F689-487E-8122-FAD1B2415225}"/>
                </a:ext>
              </a:extLst>
            </p:cNvPr>
            <p:cNvCxnSpPr/>
            <p:nvPr/>
          </p:nvCxnSpPr>
          <p:spPr>
            <a:xfrm rot="5400000">
              <a:off x="27053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39">
              <a:extLst>
                <a:ext uri="{FF2B5EF4-FFF2-40B4-BE49-F238E27FC236}">
                  <a16:creationId xmlns:a16="http://schemas.microsoft.com/office/drawing/2014/main" id="{422DD0DE-63A5-4929-8AD8-18423BA8F0AE}"/>
                </a:ext>
              </a:extLst>
            </p:cNvPr>
            <p:cNvCxnSpPr/>
            <p:nvPr/>
          </p:nvCxnSpPr>
          <p:spPr>
            <a:xfrm rot="5400000">
              <a:off x="1829038" y="3276046"/>
              <a:ext cx="6857524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240">
              <a:extLst>
                <a:ext uri="{FF2B5EF4-FFF2-40B4-BE49-F238E27FC236}">
                  <a16:creationId xmlns:a16="http://schemas.microsoft.com/office/drawing/2014/main" id="{569BB225-B99F-4344-AF68-EBA13BD41A39}"/>
                </a:ext>
              </a:extLst>
            </p:cNvPr>
            <p:cNvCxnSpPr/>
            <p:nvPr/>
          </p:nvCxnSpPr>
          <p:spPr>
            <a:xfrm rot="16200000" flipH="1">
              <a:off x="10670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241">
              <a:extLst>
                <a:ext uri="{FF2B5EF4-FFF2-40B4-BE49-F238E27FC236}">
                  <a16:creationId xmlns:a16="http://schemas.microsoft.com/office/drawing/2014/main" id="{D3B19DA7-F449-4136-88DD-D59CDCE44BF5}"/>
                </a:ext>
              </a:extLst>
            </p:cNvPr>
            <p:cNvCxnSpPr/>
            <p:nvPr/>
          </p:nvCxnSpPr>
          <p:spPr>
            <a:xfrm rot="16200000" flipH="1">
              <a:off x="2362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242">
              <a:extLst>
                <a:ext uri="{FF2B5EF4-FFF2-40B4-BE49-F238E27FC236}">
                  <a16:creationId xmlns:a16="http://schemas.microsoft.com/office/drawing/2014/main" id="{6C0CD9F7-3893-4DF3-BC64-AE8483BC357B}"/>
                </a:ext>
              </a:extLst>
            </p:cNvPr>
            <p:cNvCxnSpPr/>
            <p:nvPr/>
          </p:nvCxnSpPr>
          <p:spPr>
            <a:xfrm rot="5400000">
              <a:off x="2646601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243">
              <a:extLst>
                <a:ext uri="{FF2B5EF4-FFF2-40B4-BE49-F238E27FC236}">
                  <a16:creationId xmlns:a16="http://schemas.microsoft.com/office/drawing/2014/main" id="{B322BE80-58AD-4F38-BD5D-692E186C415D}"/>
                </a:ext>
              </a:extLst>
            </p:cNvPr>
            <p:cNvCxnSpPr/>
            <p:nvPr/>
          </p:nvCxnSpPr>
          <p:spPr>
            <a:xfrm rot="5400000">
              <a:off x="30490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44">
              <a:extLst>
                <a:ext uri="{FF2B5EF4-FFF2-40B4-BE49-F238E27FC236}">
                  <a16:creationId xmlns:a16="http://schemas.microsoft.com/office/drawing/2014/main" id="{97399006-0681-4C09-A500-4FB55658FBF6}"/>
                </a:ext>
              </a:extLst>
            </p:cNvPr>
            <p:cNvCxnSpPr/>
            <p:nvPr/>
          </p:nvCxnSpPr>
          <p:spPr>
            <a:xfrm rot="5400000">
              <a:off x="2895838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45">
              <a:extLst>
                <a:ext uri="{FF2B5EF4-FFF2-40B4-BE49-F238E27FC236}">
                  <a16:creationId xmlns:a16="http://schemas.microsoft.com/office/drawing/2014/main" id="{42D23097-B43A-486B-B97C-7A074F215378}"/>
                </a:ext>
              </a:extLst>
            </p:cNvPr>
            <p:cNvCxnSpPr/>
            <p:nvPr/>
          </p:nvCxnSpPr>
          <p:spPr>
            <a:xfrm rot="5400000">
              <a:off x="2389426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246">
              <a:extLst>
                <a:ext uri="{FF2B5EF4-FFF2-40B4-BE49-F238E27FC236}">
                  <a16:creationId xmlns:a16="http://schemas.microsoft.com/office/drawing/2014/main" id="{36225B12-FDAF-4D21-A604-4E3F18719BB3}"/>
                </a:ext>
              </a:extLst>
            </p:cNvPr>
            <p:cNvCxnSpPr/>
            <p:nvPr/>
          </p:nvCxnSpPr>
          <p:spPr>
            <a:xfrm rot="16200000" flipH="1">
              <a:off x="22370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247">
              <a:extLst>
                <a:ext uri="{FF2B5EF4-FFF2-40B4-BE49-F238E27FC236}">
                  <a16:creationId xmlns:a16="http://schemas.microsoft.com/office/drawing/2014/main" id="{CE1E01F4-E667-4712-85AB-6A44E6C6CF44}"/>
                </a:ext>
              </a:extLst>
            </p:cNvPr>
            <p:cNvCxnSpPr/>
            <p:nvPr/>
          </p:nvCxnSpPr>
          <p:spPr>
            <a:xfrm rot="16200000" flipH="1">
              <a:off x="17528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248">
              <a:extLst>
                <a:ext uri="{FF2B5EF4-FFF2-40B4-BE49-F238E27FC236}">
                  <a16:creationId xmlns:a16="http://schemas.microsoft.com/office/drawing/2014/main" id="{2B174C06-44E3-45E4-BC09-1FDC9C3224EB}"/>
                </a:ext>
              </a:extLst>
            </p:cNvPr>
            <p:cNvCxnSpPr/>
            <p:nvPr/>
          </p:nvCxnSpPr>
          <p:spPr>
            <a:xfrm rot="16200000" flipH="1">
              <a:off x="19814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249">
              <a:extLst>
                <a:ext uri="{FF2B5EF4-FFF2-40B4-BE49-F238E27FC236}">
                  <a16:creationId xmlns:a16="http://schemas.microsoft.com/office/drawing/2014/main" id="{22E87543-98A6-401E-8EF8-44DD46354254}"/>
                </a:ext>
              </a:extLst>
            </p:cNvPr>
            <p:cNvCxnSpPr/>
            <p:nvPr/>
          </p:nvCxnSpPr>
          <p:spPr>
            <a:xfrm rot="5400000">
              <a:off x="3467338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250">
              <a:extLst>
                <a:ext uri="{FF2B5EF4-FFF2-40B4-BE49-F238E27FC236}">
                  <a16:creationId xmlns:a16="http://schemas.microsoft.com/office/drawing/2014/main" id="{C046BE65-146B-4BFE-B5F2-C1EE95187E6F}"/>
                </a:ext>
              </a:extLst>
            </p:cNvPr>
            <p:cNvCxnSpPr/>
            <p:nvPr/>
          </p:nvCxnSpPr>
          <p:spPr>
            <a:xfrm rot="16200000" flipH="1">
              <a:off x="3467338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251">
              <a:extLst>
                <a:ext uri="{FF2B5EF4-FFF2-40B4-BE49-F238E27FC236}">
                  <a16:creationId xmlns:a16="http://schemas.microsoft.com/office/drawing/2014/main" id="{B39E7540-609E-46D1-AC64-F4A9DC59533A}"/>
                </a:ext>
              </a:extLst>
            </p:cNvPr>
            <p:cNvCxnSpPr/>
            <p:nvPr/>
          </p:nvCxnSpPr>
          <p:spPr>
            <a:xfrm rot="5400000">
              <a:off x="4038839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52">
              <a:extLst>
                <a:ext uri="{FF2B5EF4-FFF2-40B4-BE49-F238E27FC236}">
                  <a16:creationId xmlns:a16="http://schemas.microsoft.com/office/drawing/2014/main" id="{E187FA05-1E9A-45E1-B69B-04E27622119B}"/>
                </a:ext>
              </a:extLst>
            </p:cNvPr>
            <p:cNvCxnSpPr/>
            <p:nvPr/>
          </p:nvCxnSpPr>
          <p:spPr>
            <a:xfrm rot="16200000" flipH="1">
              <a:off x="3886438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253">
              <a:extLst>
                <a:ext uri="{FF2B5EF4-FFF2-40B4-BE49-F238E27FC236}">
                  <a16:creationId xmlns:a16="http://schemas.microsoft.com/office/drawing/2014/main" id="{4A24224C-91D8-40D6-8BDE-111DBDDC3BDB}"/>
                </a:ext>
              </a:extLst>
            </p:cNvPr>
            <p:cNvCxnSpPr/>
            <p:nvPr/>
          </p:nvCxnSpPr>
          <p:spPr>
            <a:xfrm rot="5400000">
              <a:off x="4000738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254">
              <a:extLst>
                <a:ext uri="{FF2B5EF4-FFF2-40B4-BE49-F238E27FC236}">
                  <a16:creationId xmlns:a16="http://schemas.microsoft.com/office/drawing/2014/main" id="{3DDF1529-AD35-48BF-A06E-388EEACF6DD3}"/>
                </a:ext>
              </a:extLst>
            </p:cNvPr>
            <p:cNvCxnSpPr/>
            <p:nvPr/>
          </p:nvCxnSpPr>
          <p:spPr>
            <a:xfrm rot="16200000" flipH="1">
              <a:off x="4572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256">
              <a:extLst>
                <a:ext uri="{FF2B5EF4-FFF2-40B4-BE49-F238E27FC236}">
                  <a16:creationId xmlns:a16="http://schemas.microsoft.com/office/drawing/2014/main" id="{61874384-0299-4762-9CBA-C70DA25DC557}"/>
                </a:ext>
              </a:extLst>
            </p:cNvPr>
            <p:cNvCxnSpPr/>
            <p:nvPr/>
          </p:nvCxnSpPr>
          <p:spPr>
            <a:xfrm rot="16200000" flipH="1">
              <a:off x="37340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257">
              <a:extLst>
                <a:ext uri="{FF2B5EF4-FFF2-40B4-BE49-F238E27FC236}">
                  <a16:creationId xmlns:a16="http://schemas.microsoft.com/office/drawing/2014/main" id="{C31B92D3-0CDC-4694-ACF3-DC81E8B4EC2C}"/>
                </a:ext>
              </a:extLst>
            </p:cNvPr>
            <p:cNvCxnSpPr/>
            <p:nvPr/>
          </p:nvCxnSpPr>
          <p:spPr>
            <a:xfrm rot="5400000">
              <a:off x="3619738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258">
              <a:extLst>
                <a:ext uri="{FF2B5EF4-FFF2-40B4-BE49-F238E27FC236}">
                  <a16:creationId xmlns:a16="http://schemas.microsoft.com/office/drawing/2014/main" id="{3F9086CF-5932-4555-8394-85AD15FEDA48}"/>
                </a:ext>
              </a:extLst>
            </p:cNvPr>
            <p:cNvCxnSpPr/>
            <p:nvPr/>
          </p:nvCxnSpPr>
          <p:spPr>
            <a:xfrm rot="16200000" flipH="1">
              <a:off x="42150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259">
              <a:extLst>
                <a:ext uri="{FF2B5EF4-FFF2-40B4-BE49-F238E27FC236}">
                  <a16:creationId xmlns:a16="http://schemas.microsoft.com/office/drawing/2014/main" id="{44DCFA58-7E70-4265-82D7-3CEF0677DE17}"/>
                </a:ext>
              </a:extLst>
            </p:cNvPr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260">
              <a:extLst>
                <a:ext uri="{FF2B5EF4-FFF2-40B4-BE49-F238E27FC236}">
                  <a16:creationId xmlns:a16="http://schemas.microsoft.com/office/drawing/2014/main" id="{480F11B1-9AAA-4F72-837A-7F9DB0B61A4F}"/>
                </a:ext>
              </a:extLst>
            </p:cNvPr>
            <p:cNvCxnSpPr/>
            <p:nvPr/>
          </p:nvCxnSpPr>
          <p:spPr>
            <a:xfrm rot="16200000" flipH="1">
              <a:off x="4343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261">
              <a:extLst>
                <a:ext uri="{FF2B5EF4-FFF2-40B4-BE49-F238E27FC236}">
                  <a16:creationId xmlns:a16="http://schemas.microsoft.com/office/drawing/2014/main" id="{123B5D30-669F-4F97-8053-72D407EA7029}"/>
                </a:ext>
              </a:extLst>
            </p:cNvPr>
            <p:cNvCxnSpPr/>
            <p:nvPr/>
          </p:nvCxnSpPr>
          <p:spPr>
            <a:xfrm rot="16200000" flipH="1">
              <a:off x="4572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263">
              <a:extLst>
                <a:ext uri="{FF2B5EF4-FFF2-40B4-BE49-F238E27FC236}">
                  <a16:creationId xmlns:a16="http://schemas.microsoft.com/office/drawing/2014/main" id="{38A7CE2A-58A3-4FB8-AE3B-AD70134F36A1}"/>
                </a:ext>
              </a:extLst>
            </p:cNvPr>
            <p:cNvCxnSpPr/>
            <p:nvPr/>
          </p:nvCxnSpPr>
          <p:spPr>
            <a:xfrm rot="16200000" flipH="1">
              <a:off x="5258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264">
              <a:extLst>
                <a:ext uri="{FF2B5EF4-FFF2-40B4-BE49-F238E27FC236}">
                  <a16:creationId xmlns:a16="http://schemas.microsoft.com/office/drawing/2014/main" id="{94F32EE2-8549-47C8-937D-932E0D1D8BCC}"/>
                </a:ext>
              </a:extLst>
            </p:cNvPr>
            <p:cNvCxnSpPr/>
            <p:nvPr/>
          </p:nvCxnSpPr>
          <p:spPr>
            <a:xfrm rot="16200000" flipH="1">
              <a:off x="5067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265">
              <a:extLst>
                <a:ext uri="{FF2B5EF4-FFF2-40B4-BE49-F238E27FC236}">
                  <a16:creationId xmlns:a16="http://schemas.microsoft.com/office/drawing/2014/main" id="{CBD4D84C-2513-4C8C-921F-67E8616F32E7}"/>
                </a:ext>
              </a:extLst>
            </p:cNvPr>
            <p:cNvCxnSpPr/>
            <p:nvPr/>
          </p:nvCxnSpPr>
          <p:spPr>
            <a:xfrm rot="5400000">
              <a:off x="5219938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266">
              <a:extLst>
                <a:ext uri="{FF2B5EF4-FFF2-40B4-BE49-F238E27FC236}">
                  <a16:creationId xmlns:a16="http://schemas.microsoft.com/office/drawing/2014/main" id="{1A0E8179-D530-41C8-8C9F-FB8088736212}"/>
                </a:ext>
              </a:extLst>
            </p:cNvPr>
            <p:cNvCxnSpPr/>
            <p:nvPr/>
          </p:nvCxnSpPr>
          <p:spPr>
            <a:xfrm rot="16200000" flipH="1">
              <a:off x="487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267">
              <a:extLst>
                <a:ext uri="{FF2B5EF4-FFF2-40B4-BE49-F238E27FC236}">
                  <a16:creationId xmlns:a16="http://schemas.microsoft.com/office/drawing/2014/main" id="{3B262CEB-03DF-4B42-9BB9-2088050FE663}"/>
                </a:ext>
              </a:extLst>
            </p:cNvPr>
            <p:cNvCxnSpPr/>
            <p:nvPr/>
          </p:nvCxnSpPr>
          <p:spPr>
            <a:xfrm rot="5400000">
              <a:off x="5528707" y="3318116"/>
              <a:ext cx="6887685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269">
              <a:extLst>
                <a:ext uri="{FF2B5EF4-FFF2-40B4-BE49-F238E27FC236}">
                  <a16:creationId xmlns:a16="http://schemas.microsoft.com/office/drawing/2014/main" id="{B08A7F22-8D32-4E76-8400-AE71F40B2C29}"/>
                </a:ext>
              </a:extLst>
            </p:cNvPr>
            <p:cNvCxnSpPr/>
            <p:nvPr/>
          </p:nvCxnSpPr>
          <p:spPr>
            <a:xfrm rot="5400000">
              <a:off x="4850051" y="3226833"/>
              <a:ext cx="6857524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270">
              <a:extLst>
                <a:ext uri="{FF2B5EF4-FFF2-40B4-BE49-F238E27FC236}">
                  <a16:creationId xmlns:a16="http://schemas.microsoft.com/office/drawing/2014/main" id="{1029871D-3F57-48EF-9F5E-52EBAD7D63A7}"/>
                </a:ext>
              </a:extLst>
            </p:cNvPr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277">
              <a:extLst>
                <a:ext uri="{FF2B5EF4-FFF2-40B4-BE49-F238E27FC236}">
                  <a16:creationId xmlns:a16="http://schemas.microsoft.com/office/drawing/2014/main" id="{3DBE4AA1-FA16-4325-938F-79B947A1C791}"/>
                </a:ext>
              </a:extLst>
            </p:cNvPr>
            <p:cNvCxnSpPr/>
            <p:nvPr/>
          </p:nvCxnSpPr>
          <p:spPr>
            <a:xfrm rot="5400000">
              <a:off x="5562839" y="3428446"/>
              <a:ext cx="6857524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282">
              <a:extLst>
                <a:ext uri="{FF2B5EF4-FFF2-40B4-BE49-F238E27FC236}">
                  <a16:creationId xmlns:a16="http://schemas.microsoft.com/office/drawing/2014/main" id="{E60EAE9C-64F9-43F0-B9D6-DC2ED81FFF5B}"/>
                </a:ext>
              </a:extLst>
            </p:cNvPr>
            <p:cNvCxnSpPr/>
            <p:nvPr/>
          </p:nvCxnSpPr>
          <p:spPr>
            <a:xfrm rot="5400000">
              <a:off x="2552938" y="3390346"/>
              <a:ext cx="6857524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288">
              <a:extLst>
                <a:ext uri="{FF2B5EF4-FFF2-40B4-BE49-F238E27FC236}">
                  <a16:creationId xmlns:a16="http://schemas.microsoft.com/office/drawing/2014/main" id="{56345D61-5904-48AC-B2FB-C578B854469E}"/>
                </a:ext>
              </a:extLst>
            </p:cNvPr>
            <p:cNvCxnSpPr/>
            <p:nvPr/>
          </p:nvCxnSpPr>
          <p:spPr>
            <a:xfrm rot="16200000" flipH="1">
              <a:off x="3048238" y="3352246"/>
              <a:ext cx="6857524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291">
              <a:extLst>
                <a:ext uri="{FF2B5EF4-FFF2-40B4-BE49-F238E27FC236}">
                  <a16:creationId xmlns:a16="http://schemas.microsoft.com/office/drawing/2014/main" id="{26551831-BC82-4FAF-ACDB-F8A1AA3A72F0}"/>
                </a:ext>
              </a:extLst>
            </p:cNvPr>
            <p:cNvCxnSpPr/>
            <p:nvPr/>
          </p:nvCxnSpPr>
          <p:spPr>
            <a:xfrm rot="16200000" flipH="1">
              <a:off x="3238738" y="3237946"/>
              <a:ext cx="6857524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293">
              <a:extLst>
                <a:ext uri="{FF2B5EF4-FFF2-40B4-BE49-F238E27FC236}">
                  <a16:creationId xmlns:a16="http://schemas.microsoft.com/office/drawing/2014/main" id="{2C0A4B8D-BF19-4751-934A-A68132A350B5}"/>
                </a:ext>
              </a:extLst>
            </p:cNvPr>
            <p:cNvCxnSpPr/>
            <p:nvPr/>
          </p:nvCxnSpPr>
          <p:spPr>
            <a:xfrm rot="5400000">
              <a:off x="2133838" y="3276046"/>
              <a:ext cx="6857524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297">
              <a:extLst>
                <a:ext uri="{FF2B5EF4-FFF2-40B4-BE49-F238E27FC236}">
                  <a16:creationId xmlns:a16="http://schemas.microsoft.com/office/drawing/2014/main" id="{28F41D89-A57C-418B-B96A-9F961EBCDA53}"/>
                </a:ext>
              </a:extLst>
            </p:cNvPr>
            <p:cNvCxnSpPr/>
            <p:nvPr/>
          </p:nvCxnSpPr>
          <p:spPr>
            <a:xfrm rot="16200000" flipH="1">
              <a:off x="31482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298">
              <a:extLst>
                <a:ext uri="{FF2B5EF4-FFF2-40B4-BE49-F238E27FC236}">
                  <a16:creationId xmlns:a16="http://schemas.microsoft.com/office/drawing/2014/main" id="{A33DDC0D-7E19-48F5-8262-EEF5B4887F1F}"/>
                </a:ext>
              </a:extLst>
            </p:cNvPr>
            <p:cNvCxnSpPr/>
            <p:nvPr/>
          </p:nvCxnSpPr>
          <p:spPr>
            <a:xfrm rot="5400000">
              <a:off x="37721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301">
              <a:extLst>
                <a:ext uri="{FF2B5EF4-FFF2-40B4-BE49-F238E27FC236}">
                  <a16:creationId xmlns:a16="http://schemas.microsoft.com/office/drawing/2014/main" id="{D2A67910-A56F-4957-A3C7-5AF2F5FCE6D3}"/>
                </a:ext>
              </a:extLst>
            </p:cNvPr>
            <p:cNvCxnSpPr/>
            <p:nvPr/>
          </p:nvCxnSpPr>
          <p:spPr>
            <a:xfrm rot="5400000">
              <a:off x="4229338" y="2933146"/>
              <a:ext cx="6857524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306">
              <a:extLst>
                <a:ext uri="{FF2B5EF4-FFF2-40B4-BE49-F238E27FC236}">
                  <a16:creationId xmlns:a16="http://schemas.microsoft.com/office/drawing/2014/main" id="{0E802AAA-CD2A-4472-8728-BF73353E4662}"/>
                </a:ext>
              </a:extLst>
            </p:cNvPr>
            <p:cNvCxnSpPr/>
            <p:nvPr/>
          </p:nvCxnSpPr>
          <p:spPr>
            <a:xfrm rot="16200000" flipH="1">
              <a:off x="1371044" y="3200640"/>
              <a:ext cx="6859112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112">
            <a:extLst>
              <a:ext uri="{FF2B5EF4-FFF2-40B4-BE49-F238E27FC236}">
                <a16:creationId xmlns:a16="http://schemas.microsoft.com/office/drawing/2014/main" id="{B7538BE7-6CF6-47EA-9334-32EAA85209ED}"/>
              </a:ext>
            </a:extLst>
          </p:cNvPr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9" name="Group 93">
            <a:extLst>
              <a:ext uri="{FF2B5EF4-FFF2-40B4-BE49-F238E27FC236}">
                <a16:creationId xmlns:a16="http://schemas.microsoft.com/office/drawing/2014/main" id="{0CB7BB01-6E08-466E-8680-C618AB84AA9F}"/>
              </a:ext>
            </a:extLst>
          </p:cNvPr>
          <p:cNvGrpSpPr>
            <a:grpSpLocks/>
          </p:cNvGrpSpPr>
          <p:nvPr/>
        </p:nvGrpSpPr>
        <p:grpSpPr bwMode="auto">
          <a:xfrm>
            <a:off x="0" y="2057400"/>
            <a:ext cx="4802188" cy="2820988"/>
            <a:chOff x="0" y="2057400"/>
            <a:chExt cx="4801394" cy="2820988"/>
          </a:xfrm>
        </p:grpSpPr>
        <p:cxnSp>
          <p:nvCxnSpPr>
            <p:cNvPr id="90" name="Straight Connector 116">
              <a:extLst>
                <a:ext uri="{FF2B5EF4-FFF2-40B4-BE49-F238E27FC236}">
                  <a16:creationId xmlns:a16="http://schemas.microsoft.com/office/drawing/2014/main" id="{7A191C18-434E-4F3D-BBE5-B79D24AE9D1B}"/>
                </a:ext>
              </a:extLst>
            </p:cNvPr>
            <p:cNvCxnSpPr/>
            <p:nvPr/>
          </p:nvCxnSpPr>
          <p:spPr>
            <a:xfrm>
              <a:off x="0" y="20574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117">
              <a:extLst>
                <a:ext uri="{FF2B5EF4-FFF2-40B4-BE49-F238E27FC236}">
                  <a16:creationId xmlns:a16="http://schemas.microsoft.com/office/drawing/2014/main" id="{FBF73CE3-235F-45C4-8A1B-E3A6337C2870}"/>
                </a:ext>
              </a:extLst>
            </p:cNvPr>
            <p:cNvCxnSpPr/>
            <p:nvPr/>
          </p:nvCxnSpPr>
          <p:spPr>
            <a:xfrm>
              <a:off x="0" y="48768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119">
              <a:extLst>
                <a:ext uri="{FF2B5EF4-FFF2-40B4-BE49-F238E27FC236}">
                  <a16:creationId xmlns:a16="http://schemas.microsoft.com/office/drawing/2014/main" id="{83DFEC62-0422-455D-825F-2D2491CE311B}"/>
                </a:ext>
              </a:extLst>
            </p:cNvPr>
            <p:cNvCxnSpPr/>
            <p:nvPr/>
          </p:nvCxnSpPr>
          <p:spPr>
            <a:xfrm rot="5400000">
              <a:off x="3391694" y="3467100"/>
              <a:ext cx="2817812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/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3" name="Date Placeholder 3">
            <a:extLst>
              <a:ext uri="{FF2B5EF4-FFF2-40B4-BE49-F238E27FC236}">
                <a16:creationId xmlns:a16="http://schemas.microsoft.com/office/drawing/2014/main" id="{1340F1AB-B5B9-424B-8CF4-8425E9DB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4" name="Footer Placeholder 4">
            <a:extLst>
              <a:ext uri="{FF2B5EF4-FFF2-40B4-BE49-F238E27FC236}">
                <a16:creationId xmlns:a16="http://schemas.microsoft.com/office/drawing/2014/main" id="{24A4BFCC-2AC0-4040-B995-450313807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5" name="Slide Number Placeholder 5">
            <a:extLst>
              <a:ext uri="{FF2B5EF4-FFF2-40B4-BE49-F238E27FC236}">
                <a16:creationId xmlns:a16="http://schemas.microsoft.com/office/drawing/2014/main" id="{1F421E81-DE02-403C-B908-F9054C366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3A51B-AD5D-4636-846B-4B03A351EBD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63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D26BB-550F-440F-A524-6F385AD03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B26E3-E017-4048-BDAE-5C4F29973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9B9B0-E91B-48BA-A6DC-6792D9E6C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0CEB9-A118-4596-BA73-D33E635E306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44235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D2626-F56F-46F2-A46F-F9FC0503D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CE4BD-8EE5-4565-A87A-E2F31BA55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BFEB9-AF0D-4181-9AF5-4D0CDBD46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E7D0F-799E-4343-8CB2-006212CCAC0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793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D0230-5FBA-4015-9AAF-D606C71C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89719-D674-46D2-BBAB-49CD1E94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1C81C-CB03-4EF4-9479-3ADA97F30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1A099-99DD-4F10-B825-6ADC6EEF02A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8038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>
            <a:extLst>
              <a:ext uri="{FF2B5EF4-FFF2-40B4-BE49-F238E27FC236}">
                <a16:creationId xmlns:a16="http://schemas.microsoft.com/office/drawing/2014/main" id="{FE0B1995-9D49-4AD9-AC25-649C32D1D4A1}"/>
              </a:ext>
            </a:extLst>
          </p:cNvPr>
          <p:cNvGrpSpPr>
            <a:grpSpLocks/>
          </p:cNvGrpSpPr>
          <p:nvPr/>
        </p:nvGrpSpPr>
        <p:grpSpPr bwMode="auto">
          <a:xfrm>
            <a:off x="0" y="-30163"/>
            <a:ext cx="9067800" cy="4846638"/>
            <a:chOff x="1" y="-30477"/>
            <a:chExt cx="9067799" cy="4526277"/>
          </a:xfrm>
        </p:grpSpPr>
        <p:cxnSp>
          <p:nvCxnSpPr>
            <p:cNvPr id="5" name="Straight Connector 7">
              <a:extLst>
                <a:ext uri="{FF2B5EF4-FFF2-40B4-BE49-F238E27FC236}">
                  <a16:creationId xmlns:a16="http://schemas.microsoft.com/office/drawing/2014/main" id="{A86D4E1D-6591-49AB-B9CE-F5FBF62EBF8D}"/>
                </a:ext>
              </a:extLst>
            </p:cNvPr>
            <p:cNvCxnSpPr/>
            <p:nvPr/>
          </p:nvCxnSpPr>
          <p:spPr>
            <a:xfrm rot="16200000" flipH="1">
              <a:off x="-2715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8">
              <a:extLst>
                <a:ext uri="{FF2B5EF4-FFF2-40B4-BE49-F238E27FC236}">
                  <a16:creationId xmlns:a16="http://schemas.microsoft.com/office/drawing/2014/main" id="{2869E9D0-4DBB-4A6F-83C0-595288740232}"/>
                </a:ext>
              </a:extLst>
            </p:cNvPr>
            <p:cNvCxnSpPr/>
            <p:nvPr/>
          </p:nvCxnSpPr>
          <p:spPr>
            <a:xfrm rot="16200000" flipH="1">
              <a:off x="-4620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>
              <a:extLst>
                <a:ext uri="{FF2B5EF4-FFF2-40B4-BE49-F238E27FC236}">
                  <a16:creationId xmlns:a16="http://schemas.microsoft.com/office/drawing/2014/main" id="{66F2693B-D800-4A78-864C-628E7A51E824}"/>
                </a:ext>
              </a:extLst>
            </p:cNvPr>
            <p:cNvCxnSpPr/>
            <p:nvPr/>
          </p:nvCxnSpPr>
          <p:spPr>
            <a:xfrm rot="5400000">
              <a:off x="-3096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>
              <a:extLst>
                <a:ext uri="{FF2B5EF4-FFF2-40B4-BE49-F238E27FC236}">
                  <a16:creationId xmlns:a16="http://schemas.microsoft.com/office/drawing/2014/main" id="{0E56ACF0-6582-490F-B39A-AC8C5C89E76B}"/>
                </a:ext>
              </a:extLst>
            </p:cNvPr>
            <p:cNvCxnSpPr/>
            <p:nvPr/>
          </p:nvCxnSpPr>
          <p:spPr>
            <a:xfrm rot="5400000">
              <a:off x="-206226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>
              <a:extLst>
                <a:ext uri="{FF2B5EF4-FFF2-40B4-BE49-F238E27FC236}">
                  <a16:creationId xmlns:a16="http://schemas.microsoft.com/office/drawing/2014/main" id="{6C1C8B1C-A6B0-41C4-89AA-2EA5F99A73C9}"/>
                </a:ext>
              </a:extLst>
            </p:cNvPr>
            <p:cNvCxnSpPr/>
            <p:nvPr/>
          </p:nvCxnSpPr>
          <p:spPr>
            <a:xfrm rot="16200000" flipH="1">
              <a:off x="-213846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>
              <a:extLst>
                <a:ext uri="{FF2B5EF4-FFF2-40B4-BE49-F238E27FC236}">
                  <a16:creationId xmlns:a16="http://schemas.microsoft.com/office/drawing/2014/main" id="{3BF9AFC4-90C4-4CCB-BA09-C381CFAEB7E5}"/>
                </a:ext>
              </a:extLst>
            </p:cNvPr>
            <p:cNvCxnSpPr/>
            <p:nvPr/>
          </p:nvCxnSpPr>
          <p:spPr>
            <a:xfrm rot="16200000" flipH="1">
              <a:off x="-195360" y="1785840"/>
              <a:ext cx="450552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>
              <a:extLst>
                <a:ext uri="{FF2B5EF4-FFF2-40B4-BE49-F238E27FC236}">
                  <a16:creationId xmlns:a16="http://schemas.microsoft.com/office/drawing/2014/main" id="{25B36CD7-0BF3-447A-818A-2B4ABC0B75FA}"/>
                </a:ext>
              </a:extLst>
            </p:cNvPr>
            <p:cNvCxnSpPr/>
            <p:nvPr/>
          </p:nvCxnSpPr>
          <p:spPr>
            <a:xfrm rot="16200000" flipH="1">
              <a:off x="-1643160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>
              <a:extLst>
                <a:ext uri="{FF2B5EF4-FFF2-40B4-BE49-F238E27FC236}">
                  <a16:creationId xmlns:a16="http://schemas.microsoft.com/office/drawing/2014/main" id="{84C1AB0A-462A-4D5A-A66F-366D88AEB17B}"/>
                </a:ext>
              </a:extLst>
            </p:cNvPr>
            <p:cNvCxnSpPr/>
            <p:nvPr/>
          </p:nvCxnSpPr>
          <p:spPr>
            <a:xfrm rot="5400000">
              <a:off x="-152886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5">
              <a:extLst>
                <a:ext uri="{FF2B5EF4-FFF2-40B4-BE49-F238E27FC236}">
                  <a16:creationId xmlns:a16="http://schemas.microsoft.com/office/drawing/2014/main" id="{BC6E3769-C4AE-4AF1-894B-8834B7130E38}"/>
                </a:ext>
              </a:extLst>
            </p:cNvPr>
            <p:cNvCxnSpPr/>
            <p:nvPr/>
          </p:nvCxnSpPr>
          <p:spPr>
            <a:xfrm rot="16200000" flipH="1">
              <a:off x="-95736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6">
              <a:extLst>
                <a:ext uri="{FF2B5EF4-FFF2-40B4-BE49-F238E27FC236}">
                  <a16:creationId xmlns:a16="http://schemas.microsoft.com/office/drawing/2014/main" id="{E5CB036A-25E0-41B5-91E9-7E45E305BE7B}"/>
                </a:ext>
              </a:extLst>
            </p:cNvPr>
            <p:cNvCxnSpPr/>
            <p:nvPr/>
          </p:nvCxnSpPr>
          <p:spPr>
            <a:xfrm rot="16200000" flipH="1">
              <a:off x="-194796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>
              <a:extLst>
                <a:ext uri="{FF2B5EF4-FFF2-40B4-BE49-F238E27FC236}">
                  <a16:creationId xmlns:a16="http://schemas.microsoft.com/office/drawing/2014/main" id="{2EE09C3C-0277-4E15-8EB5-FE107B9C8654}"/>
                </a:ext>
              </a:extLst>
            </p:cNvPr>
            <p:cNvCxnSpPr/>
            <p:nvPr/>
          </p:nvCxnSpPr>
          <p:spPr>
            <a:xfrm rot="16200000" flipH="1">
              <a:off x="-652560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>
              <a:extLst>
                <a:ext uri="{FF2B5EF4-FFF2-40B4-BE49-F238E27FC236}">
                  <a16:creationId xmlns:a16="http://schemas.microsoft.com/office/drawing/2014/main" id="{86AEF0AB-DD9D-49C3-93FB-61DF582DB6D2}"/>
                </a:ext>
              </a:extLst>
            </p:cNvPr>
            <p:cNvCxnSpPr/>
            <p:nvPr/>
          </p:nvCxnSpPr>
          <p:spPr>
            <a:xfrm rot="16200000" flipH="1">
              <a:off x="-16431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9">
              <a:extLst>
                <a:ext uri="{FF2B5EF4-FFF2-40B4-BE49-F238E27FC236}">
                  <a16:creationId xmlns:a16="http://schemas.microsoft.com/office/drawing/2014/main" id="{8CF5A9F7-8E7E-4EF5-8CA0-10E6DE4BD2E6}"/>
                </a:ext>
              </a:extLst>
            </p:cNvPr>
            <p:cNvCxnSpPr/>
            <p:nvPr/>
          </p:nvCxnSpPr>
          <p:spPr>
            <a:xfrm rot="16200000" flipH="1">
              <a:off x="-1790370" y="2019629"/>
              <a:ext cx="4495143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0">
              <a:extLst>
                <a:ext uri="{FF2B5EF4-FFF2-40B4-BE49-F238E27FC236}">
                  <a16:creationId xmlns:a16="http://schemas.microsoft.com/office/drawing/2014/main" id="{C0809B2F-8C19-4BFE-8AE8-3759EAEA4906}"/>
                </a:ext>
              </a:extLst>
            </p:cNvPr>
            <p:cNvCxnSpPr/>
            <p:nvPr/>
          </p:nvCxnSpPr>
          <p:spPr>
            <a:xfrm rot="5400000">
              <a:off x="-55572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21">
              <a:extLst>
                <a:ext uri="{FF2B5EF4-FFF2-40B4-BE49-F238E27FC236}">
                  <a16:creationId xmlns:a16="http://schemas.microsoft.com/office/drawing/2014/main" id="{A069415A-3E7E-43DD-965C-60EBBCF6ACCE}"/>
                </a:ext>
              </a:extLst>
            </p:cNvPr>
            <p:cNvCxnSpPr/>
            <p:nvPr/>
          </p:nvCxnSpPr>
          <p:spPr>
            <a:xfrm rot="5400000">
              <a:off x="34034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2">
              <a:extLst>
                <a:ext uri="{FF2B5EF4-FFF2-40B4-BE49-F238E27FC236}">
                  <a16:creationId xmlns:a16="http://schemas.microsoft.com/office/drawing/2014/main" id="{E40ABDF6-C9B2-4923-9FD7-7DE9C1D0E7E6}"/>
                </a:ext>
              </a:extLst>
            </p:cNvPr>
            <p:cNvCxnSpPr/>
            <p:nvPr/>
          </p:nvCxnSpPr>
          <p:spPr>
            <a:xfrm rot="5400000">
              <a:off x="2618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3">
              <a:extLst>
                <a:ext uri="{FF2B5EF4-FFF2-40B4-BE49-F238E27FC236}">
                  <a16:creationId xmlns:a16="http://schemas.microsoft.com/office/drawing/2014/main" id="{463DA878-E036-45D6-A357-61DFEC42CDB6}"/>
                </a:ext>
              </a:extLst>
            </p:cNvPr>
            <p:cNvCxnSpPr/>
            <p:nvPr/>
          </p:nvCxnSpPr>
          <p:spPr>
            <a:xfrm rot="5400000">
              <a:off x="-67954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4">
              <a:extLst>
                <a:ext uri="{FF2B5EF4-FFF2-40B4-BE49-F238E27FC236}">
                  <a16:creationId xmlns:a16="http://schemas.microsoft.com/office/drawing/2014/main" id="{9B26F8D2-8C3E-4206-A4F3-E10A64EFA2DC}"/>
                </a:ext>
              </a:extLst>
            </p:cNvPr>
            <p:cNvCxnSpPr/>
            <p:nvPr/>
          </p:nvCxnSpPr>
          <p:spPr>
            <a:xfrm rot="16200000" flipH="1">
              <a:off x="-1466947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5">
              <a:extLst>
                <a:ext uri="{FF2B5EF4-FFF2-40B4-BE49-F238E27FC236}">
                  <a16:creationId xmlns:a16="http://schemas.microsoft.com/office/drawing/2014/main" id="{43FB9F76-2F05-4A77-8DB3-0D7329DDCACF}"/>
                </a:ext>
              </a:extLst>
            </p:cNvPr>
            <p:cNvCxnSpPr/>
            <p:nvPr/>
          </p:nvCxnSpPr>
          <p:spPr>
            <a:xfrm rot="16200000" flipH="1">
              <a:off x="-777972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6">
              <a:extLst>
                <a:ext uri="{FF2B5EF4-FFF2-40B4-BE49-F238E27FC236}">
                  <a16:creationId xmlns:a16="http://schemas.microsoft.com/office/drawing/2014/main" id="{CEC649FE-CA3A-4597-8A4A-273AE14AE983}"/>
                </a:ext>
              </a:extLst>
            </p:cNvPr>
            <p:cNvCxnSpPr/>
            <p:nvPr/>
          </p:nvCxnSpPr>
          <p:spPr>
            <a:xfrm rot="16200000" flipH="1">
              <a:off x="-11859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7">
              <a:extLst>
                <a:ext uri="{FF2B5EF4-FFF2-40B4-BE49-F238E27FC236}">
                  <a16:creationId xmlns:a16="http://schemas.microsoft.com/office/drawing/2014/main" id="{3C57437D-667D-4B9B-BF66-57E3862FDCB0}"/>
                </a:ext>
              </a:extLst>
            </p:cNvPr>
            <p:cNvCxnSpPr/>
            <p:nvPr/>
          </p:nvCxnSpPr>
          <p:spPr>
            <a:xfrm rot="16200000" flipH="1">
              <a:off x="-9573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8">
              <a:extLst>
                <a:ext uri="{FF2B5EF4-FFF2-40B4-BE49-F238E27FC236}">
                  <a16:creationId xmlns:a16="http://schemas.microsoft.com/office/drawing/2014/main" id="{1BEA6B25-7A55-40F0-8335-E3D8EEB72871}"/>
                </a:ext>
              </a:extLst>
            </p:cNvPr>
            <p:cNvCxnSpPr/>
            <p:nvPr/>
          </p:nvCxnSpPr>
          <p:spPr>
            <a:xfrm rot="16200000" flipH="1">
              <a:off x="224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9">
              <a:extLst>
                <a:ext uri="{FF2B5EF4-FFF2-40B4-BE49-F238E27FC236}">
                  <a16:creationId xmlns:a16="http://schemas.microsoft.com/office/drawing/2014/main" id="{BF1C7CBB-3C62-438C-9A36-82E4549F98E4}"/>
                </a:ext>
              </a:extLst>
            </p:cNvPr>
            <p:cNvCxnSpPr/>
            <p:nvPr/>
          </p:nvCxnSpPr>
          <p:spPr>
            <a:xfrm rot="16200000" flipH="1">
              <a:off x="2052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30">
              <a:extLst>
                <a:ext uri="{FF2B5EF4-FFF2-40B4-BE49-F238E27FC236}">
                  <a16:creationId xmlns:a16="http://schemas.microsoft.com/office/drawing/2014/main" id="{41345A99-6953-4592-9C27-6E76CBD930EB}"/>
                </a:ext>
              </a:extLst>
            </p:cNvPr>
            <p:cNvCxnSpPr/>
            <p:nvPr/>
          </p:nvCxnSpPr>
          <p:spPr>
            <a:xfrm rot="5400000">
              <a:off x="2204939" y="2052540"/>
              <a:ext cx="450552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31">
              <a:extLst>
                <a:ext uri="{FF2B5EF4-FFF2-40B4-BE49-F238E27FC236}">
                  <a16:creationId xmlns:a16="http://schemas.microsoft.com/office/drawing/2014/main" id="{7F9CE8EC-175B-46AD-BC88-E25C9498E5AA}"/>
                </a:ext>
              </a:extLst>
            </p:cNvPr>
            <p:cNvCxnSpPr/>
            <p:nvPr/>
          </p:nvCxnSpPr>
          <p:spPr>
            <a:xfrm rot="5400000">
              <a:off x="45234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32">
              <a:extLst>
                <a:ext uri="{FF2B5EF4-FFF2-40B4-BE49-F238E27FC236}">
                  <a16:creationId xmlns:a16="http://schemas.microsoft.com/office/drawing/2014/main" id="{07885E9E-24ED-4D17-8EF5-6D56B1E81F30}"/>
                </a:ext>
              </a:extLst>
            </p:cNvPr>
            <p:cNvCxnSpPr/>
            <p:nvPr/>
          </p:nvCxnSpPr>
          <p:spPr>
            <a:xfrm rot="16200000" flipH="1">
              <a:off x="37614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3">
              <a:extLst>
                <a:ext uri="{FF2B5EF4-FFF2-40B4-BE49-F238E27FC236}">
                  <a16:creationId xmlns:a16="http://schemas.microsoft.com/office/drawing/2014/main" id="{06684F37-77D6-4E7F-A0BC-F3962FC3BBDF}"/>
                </a:ext>
              </a:extLst>
            </p:cNvPr>
            <p:cNvCxnSpPr/>
            <p:nvPr/>
          </p:nvCxnSpPr>
          <p:spPr>
            <a:xfrm rot="5400000">
              <a:off x="1024634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4">
              <a:extLst>
                <a:ext uri="{FF2B5EF4-FFF2-40B4-BE49-F238E27FC236}">
                  <a16:creationId xmlns:a16="http://schemas.microsoft.com/office/drawing/2014/main" id="{15D0EBEA-DB36-4A9A-8FAB-3BD686410BB7}"/>
                </a:ext>
              </a:extLst>
            </p:cNvPr>
            <p:cNvCxnSpPr/>
            <p:nvPr/>
          </p:nvCxnSpPr>
          <p:spPr>
            <a:xfrm rot="16200000" flipH="1">
              <a:off x="871440" y="2014440"/>
              <a:ext cx="450552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5">
              <a:extLst>
                <a:ext uri="{FF2B5EF4-FFF2-40B4-BE49-F238E27FC236}">
                  <a16:creationId xmlns:a16="http://schemas.microsoft.com/office/drawing/2014/main" id="{D2967DC4-DB71-428F-9FB7-22154DDFB125}"/>
                </a:ext>
              </a:extLst>
            </p:cNvPr>
            <p:cNvCxnSpPr/>
            <p:nvPr/>
          </p:nvCxnSpPr>
          <p:spPr>
            <a:xfrm rot="5400000">
              <a:off x="98574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6">
              <a:extLst>
                <a:ext uri="{FF2B5EF4-FFF2-40B4-BE49-F238E27FC236}">
                  <a16:creationId xmlns:a16="http://schemas.microsoft.com/office/drawing/2014/main" id="{45A7AF44-E370-4503-897C-886BDF7B30DE}"/>
                </a:ext>
              </a:extLst>
            </p:cNvPr>
            <p:cNvCxnSpPr/>
            <p:nvPr/>
          </p:nvCxnSpPr>
          <p:spPr>
            <a:xfrm rot="16200000" flipH="1">
              <a:off x="155724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7">
              <a:extLst>
                <a:ext uri="{FF2B5EF4-FFF2-40B4-BE49-F238E27FC236}">
                  <a16:creationId xmlns:a16="http://schemas.microsoft.com/office/drawing/2014/main" id="{AAABCC61-536D-4E5D-86E5-18C872B73C10}"/>
                </a:ext>
              </a:extLst>
            </p:cNvPr>
            <p:cNvCxnSpPr/>
            <p:nvPr/>
          </p:nvCxnSpPr>
          <p:spPr>
            <a:xfrm rot="16200000" flipH="1">
              <a:off x="5666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8">
              <a:extLst>
                <a:ext uri="{FF2B5EF4-FFF2-40B4-BE49-F238E27FC236}">
                  <a16:creationId xmlns:a16="http://schemas.microsoft.com/office/drawing/2014/main" id="{C30E1ECE-8BA9-40B0-AECC-E84DCAD24C0A}"/>
                </a:ext>
              </a:extLst>
            </p:cNvPr>
            <p:cNvCxnSpPr/>
            <p:nvPr/>
          </p:nvCxnSpPr>
          <p:spPr>
            <a:xfrm rot="16200000" flipH="1">
              <a:off x="18620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9">
              <a:extLst>
                <a:ext uri="{FF2B5EF4-FFF2-40B4-BE49-F238E27FC236}">
                  <a16:creationId xmlns:a16="http://schemas.microsoft.com/office/drawing/2014/main" id="{ADDF2486-267D-4F0F-8E31-807C605C39B8}"/>
                </a:ext>
              </a:extLst>
            </p:cNvPr>
            <p:cNvCxnSpPr/>
            <p:nvPr/>
          </p:nvCxnSpPr>
          <p:spPr>
            <a:xfrm rot="16200000" flipH="1">
              <a:off x="8714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40">
              <a:extLst>
                <a:ext uri="{FF2B5EF4-FFF2-40B4-BE49-F238E27FC236}">
                  <a16:creationId xmlns:a16="http://schemas.microsoft.com/office/drawing/2014/main" id="{F4A30392-C94B-4234-ADD2-A92736A69D39}"/>
                </a:ext>
              </a:extLst>
            </p:cNvPr>
            <p:cNvCxnSpPr/>
            <p:nvPr/>
          </p:nvCxnSpPr>
          <p:spPr>
            <a:xfrm rot="5400000">
              <a:off x="147540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41">
              <a:extLst>
                <a:ext uri="{FF2B5EF4-FFF2-40B4-BE49-F238E27FC236}">
                  <a16:creationId xmlns:a16="http://schemas.microsoft.com/office/drawing/2014/main" id="{0CD7783D-4F7D-4F09-81CA-8AFFB0020854}"/>
                </a:ext>
              </a:extLst>
            </p:cNvPr>
            <p:cNvCxnSpPr/>
            <p:nvPr/>
          </p:nvCxnSpPr>
          <p:spPr>
            <a:xfrm rot="5400000">
              <a:off x="1958878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42">
              <a:extLst>
                <a:ext uri="{FF2B5EF4-FFF2-40B4-BE49-F238E27FC236}">
                  <a16:creationId xmlns:a16="http://schemas.microsoft.com/office/drawing/2014/main" id="{A8F70515-4F63-44CB-80E4-94636219BE8A}"/>
                </a:ext>
              </a:extLst>
            </p:cNvPr>
            <p:cNvCxnSpPr/>
            <p:nvPr/>
          </p:nvCxnSpPr>
          <p:spPr>
            <a:xfrm rot="5400000">
              <a:off x="25486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3">
              <a:extLst>
                <a:ext uri="{FF2B5EF4-FFF2-40B4-BE49-F238E27FC236}">
                  <a16:creationId xmlns:a16="http://schemas.microsoft.com/office/drawing/2014/main" id="{8F270E21-E8A8-4A4C-91B6-75B6CA1E4EAC}"/>
                </a:ext>
              </a:extLst>
            </p:cNvPr>
            <p:cNvCxnSpPr/>
            <p:nvPr/>
          </p:nvCxnSpPr>
          <p:spPr>
            <a:xfrm rot="5400000">
              <a:off x="2776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4">
              <a:extLst>
                <a:ext uri="{FF2B5EF4-FFF2-40B4-BE49-F238E27FC236}">
                  <a16:creationId xmlns:a16="http://schemas.microsoft.com/office/drawing/2014/main" id="{A347C5D0-6BFB-4DE7-9301-621827B3B529}"/>
                </a:ext>
              </a:extLst>
            </p:cNvPr>
            <p:cNvCxnSpPr/>
            <p:nvPr/>
          </p:nvCxnSpPr>
          <p:spPr>
            <a:xfrm rot="5400000">
              <a:off x="1835053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5">
              <a:extLst>
                <a:ext uri="{FF2B5EF4-FFF2-40B4-BE49-F238E27FC236}">
                  <a16:creationId xmlns:a16="http://schemas.microsoft.com/office/drawing/2014/main" id="{60421206-9F2A-4115-9673-D7D456DFC1D0}"/>
                </a:ext>
              </a:extLst>
            </p:cNvPr>
            <p:cNvCxnSpPr/>
            <p:nvPr/>
          </p:nvCxnSpPr>
          <p:spPr>
            <a:xfrm rot="16200000" flipH="1">
              <a:off x="1047653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6">
              <a:extLst>
                <a:ext uri="{FF2B5EF4-FFF2-40B4-BE49-F238E27FC236}">
                  <a16:creationId xmlns:a16="http://schemas.microsoft.com/office/drawing/2014/main" id="{37FCC6D7-682C-4C11-B005-D7D9CA30AEB8}"/>
                </a:ext>
              </a:extLst>
            </p:cNvPr>
            <p:cNvCxnSpPr/>
            <p:nvPr/>
          </p:nvCxnSpPr>
          <p:spPr>
            <a:xfrm rot="16200000" flipH="1">
              <a:off x="1736628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7">
              <a:extLst>
                <a:ext uri="{FF2B5EF4-FFF2-40B4-BE49-F238E27FC236}">
                  <a16:creationId xmlns:a16="http://schemas.microsoft.com/office/drawing/2014/main" id="{8D5D161E-A473-4547-984B-70D8C852FD15}"/>
                </a:ext>
              </a:extLst>
            </p:cNvPr>
            <p:cNvCxnSpPr/>
            <p:nvPr/>
          </p:nvCxnSpPr>
          <p:spPr>
            <a:xfrm rot="16200000" flipH="1">
              <a:off x="13286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8">
              <a:extLst>
                <a:ext uri="{FF2B5EF4-FFF2-40B4-BE49-F238E27FC236}">
                  <a16:creationId xmlns:a16="http://schemas.microsoft.com/office/drawing/2014/main" id="{2C3096AD-6DC5-48CD-AA18-26442A4EAD4A}"/>
                </a:ext>
              </a:extLst>
            </p:cNvPr>
            <p:cNvCxnSpPr/>
            <p:nvPr/>
          </p:nvCxnSpPr>
          <p:spPr>
            <a:xfrm rot="16200000" flipH="1">
              <a:off x="15572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9">
              <a:extLst>
                <a:ext uri="{FF2B5EF4-FFF2-40B4-BE49-F238E27FC236}">
                  <a16:creationId xmlns:a16="http://schemas.microsoft.com/office/drawing/2014/main" id="{98DCCE2E-B37E-4AD1-8F9B-9F9F56080703}"/>
                </a:ext>
              </a:extLst>
            </p:cNvPr>
            <p:cNvCxnSpPr/>
            <p:nvPr/>
          </p:nvCxnSpPr>
          <p:spPr>
            <a:xfrm rot="16200000" flipH="1">
              <a:off x="39194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50">
              <a:extLst>
                <a:ext uri="{FF2B5EF4-FFF2-40B4-BE49-F238E27FC236}">
                  <a16:creationId xmlns:a16="http://schemas.microsoft.com/office/drawing/2014/main" id="{1A8AC002-8B7C-4639-AC8B-0C39729AE8BD}"/>
                </a:ext>
              </a:extLst>
            </p:cNvPr>
            <p:cNvCxnSpPr/>
            <p:nvPr/>
          </p:nvCxnSpPr>
          <p:spPr>
            <a:xfrm rot="16200000" flipH="1">
              <a:off x="32717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51">
              <a:extLst>
                <a:ext uri="{FF2B5EF4-FFF2-40B4-BE49-F238E27FC236}">
                  <a16:creationId xmlns:a16="http://schemas.microsoft.com/office/drawing/2014/main" id="{FD447974-F160-4280-BAD8-F829BAAE2ABD}"/>
                </a:ext>
              </a:extLst>
            </p:cNvPr>
            <p:cNvCxnSpPr/>
            <p:nvPr/>
          </p:nvCxnSpPr>
          <p:spPr>
            <a:xfrm rot="5400000">
              <a:off x="38813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52">
              <a:extLst>
                <a:ext uri="{FF2B5EF4-FFF2-40B4-BE49-F238E27FC236}">
                  <a16:creationId xmlns:a16="http://schemas.microsoft.com/office/drawing/2014/main" id="{8E68B5C6-A1AF-4953-8E68-1DAD9E08266E}"/>
                </a:ext>
              </a:extLst>
            </p:cNvPr>
            <p:cNvCxnSpPr/>
            <p:nvPr/>
          </p:nvCxnSpPr>
          <p:spPr>
            <a:xfrm rot="5400000">
              <a:off x="3005039" y="2090640"/>
              <a:ext cx="4505521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3">
              <a:extLst>
                <a:ext uri="{FF2B5EF4-FFF2-40B4-BE49-F238E27FC236}">
                  <a16:creationId xmlns:a16="http://schemas.microsoft.com/office/drawing/2014/main" id="{E6D2C5AD-2BC6-41A4-BE8F-7E7DCA5E0E1A}"/>
                </a:ext>
              </a:extLst>
            </p:cNvPr>
            <p:cNvCxnSpPr/>
            <p:nvPr/>
          </p:nvCxnSpPr>
          <p:spPr>
            <a:xfrm rot="16200000" flipH="1">
              <a:off x="22430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4">
              <a:extLst>
                <a:ext uri="{FF2B5EF4-FFF2-40B4-BE49-F238E27FC236}">
                  <a16:creationId xmlns:a16="http://schemas.microsoft.com/office/drawing/2014/main" id="{94D899F8-C11D-4C00-85D6-C12B727F096C}"/>
                </a:ext>
              </a:extLst>
            </p:cNvPr>
            <p:cNvCxnSpPr/>
            <p:nvPr/>
          </p:nvCxnSpPr>
          <p:spPr>
            <a:xfrm rot="16200000" flipH="1">
              <a:off x="3538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5">
              <a:extLst>
                <a:ext uri="{FF2B5EF4-FFF2-40B4-BE49-F238E27FC236}">
                  <a16:creationId xmlns:a16="http://schemas.microsoft.com/office/drawing/2014/main" id="{277E6D49-7DAC-4329-93D4-88B4AFEE6D7B}"/>
                </a:ext>
              </a:extLst>
            </p:cNvPr>
            <p:cNvCxnSpPr/>
            <p:nvPr/>
          </p:nvCxnSpPr>
          <p:spPr>
            <a:xfrm rot="5400000">
              <a:off x="382260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6">
              <a:extLst>
                <a:ext uri="{FF2B5EF4-FFF2-40B4-BE49-F238E27FC236}">
                  <a16:creationId xmlns:a16="http://schemas.microsoft.com/office/drawing/2014/main" id="{A7BD3775-3DB9-4EA4-9765-02F35EAB8CDF}"/>
                </a:ext>
              </a:extLst>
            </p:cNvPr>
            <p:cNvCxnSpPr/>
            <p:nvPr/>
          </p:nvCxnSpPr>
          <p:spPr>
            <a:xfrm rot="5400000">
              <a:off x="42250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7">
              <a:extLst>
                <a:ext uri="{FF2B5EF4-FFF2-40B4-BE49-F238E27FC236}">
                  <a16:creationId xmlns:a16="http://schemas.microsoft.com/office/drawing/2014/main" id="{8F4BAB69-4A4E-4203-9400-C3903150D038}"/>
                </a:ext>
              </a:extLst>
            </p:cNvPr>
            <p:cNvCxnSpPr/>
            <p:nvPr/>
          </p:nvCxnSpPr>
          <p:spPr>
            <a:xfrm rot="5400000">
              <a:off x="4071839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8">
              <a:extLst>
                <a:ext uri="{FF2B5EF4-FFF2-40B4-BE49-F238E27FC236}">
                  <a16:creationId xmlns:a16="http://schemas.microsoft.com/office/drawing/2014/main" id="{A251073E-BBB0-4DD8-BE12-85DC86CB9517}"/>
                </a:ext>
              </a:extLst>
            </p:cNvPr>
            <p:cNvCxnSpPr/>
            <p:nvPr/>
          </p:nvCxnSpPr>
          <p:spPr>
            <a:xfrm rot="5400000">
              <a:off x="356542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9">
              <a:extLst>
                <a:ext uri="{FF2B5EF4-FFF2-40B4-BE49-F238E27FC236}">
                  <a16:creationId xmlns:a16="http://schemas.microsoft.com/office/drawing/2014/main" id="{6E599F4F-45EA-4B95-BA35-F7A4AAA31037}"/>
                </a:ext>
              </a:extLst>
            </p:cNvPr>
            <p:cNvCxnSpPr/>
            <p:nvPr/>
          </p:nvCxnSpPr>
          <p:spPr>
            <a:xfrm rot="16200000" flipH="1">
              <a:off x="34130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60">
              <a:extLst>
                <a:ext uri="{FF2B5EF4-FFF2-40B4-BE49-F238E27FC236}">
                  <a16:creationId xmlns:a16="http://schemas.microsoft.com/office/drawing/2014/main" id="{83BEAFD7-0DB3-4682-8042-B62760C2D137}"/>
                </a:ext>
              </a:extLst>
            </p:cNvPr>
            <p:cNvCxnSpPr/>
            <p:nvPr/>
          </p:nvCxnSpPr>
          <p:spPr>
            <a:xfrm rot="16200000" flipH="1">
              <a:off x="29288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61">
              <a:extLst>
                <a:ext uri="{FF2B5EF4-FFF2-40B4-BE49-F238E27FC236}">
                  <a16:creationId xmlns:a16="http://schemas.microsoft.com/office/drawing/2014/main" id="{968BDE90-F96E-4099-BB63-03EE6021987A}"/>
                </a:ext>
              </a:extLst>
            </p:cNvPr>
            <p:cNvCxnSpPr/>
            <p:nvPr/>
          </p:nvCxnSpPr>
          <p:spPr>
            <a:xfrm rot="16200000" flipH="1">
              <a:off x="3081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62">
              <a:extLst>
                <a:ext uri="{FF2B5EF4-FFF2-40B4-BE49-F238E27FC236}">
                  <a16:creationId xmlns:a16="http://schemas.microsoft.com/office/drawing/2014/main" id="{EE18B098-860F-40D4-A2EB-28C104AAE742}"/>
                </a:ext>
              </a:extLst>
            </p:cNvPr>
            <p:cNvCxnSpPr/>
            <p:nvPr/>
          </p:nvCxnSpPr>
          <p:spPr>
            <a:xfrm rot="5400000">
              <a:off x="4643339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3">
              <a:extLst>
                <a:ext uri="{FF2B5EF4-FFF2-40B4-BE49-F238E27FC236}">
                  <a16:creationId xmlns:a16="http://schemas.microsoft.com/office/drawing/2014/main" id="{6CD3B886-9417-4ED4-BF5E-7B3BD039EEBD}"/>
                </a:ext>
              </a:extLst>
            </p:cNvPr>
            <p:cNvCxnSpPr/>
            <p:nvPr/>
          </p:nvCxnSpPr>
          <p:spPr>
            <a:xfrm rot="16200000" flipH="1">
              <a:off x="4643339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4">
              <a:extLst>
                <a:ext uri="{FF2B5EF4-FFF2-40B4-BE49-F238E27FC236}">
                  <a16:creationId xmlns:a16="http://schemas.microsoft.com/office/drawing/2014/main" id="{44262969-773C-437F-B5FA-CCBD17852C08}"/>
                </a:ext>
              </a:extLst>
            </p:cNvPr>
            <p:cNvCxnSpPr/>
            <p:nvPr/>
          </p:nvCxnSpPr>
          <p:spPr>
            <a:xfrm rot="5400000">
              <a:off x="5215633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5">
              <a:extLst>
                <a:ext uri="{FF2B5EF4-FFF2-40B4-BE49-F238E27FC236}">
                  <a16:creationId xmlns:a16="http://schemas.microsoft.com/office/drawing/2014/main" id="{F2260BC7-1786-4C67-AE16-1A47714E753C}"/>
                </a:ext>
              </a:extLst>
            </p:cNvPr>
            <p:cNvCxnSpPr/>
            <p:nvPr/>
          </p:nvCxnSpPr>
          <p:spPr>
            <a:xfrm rot="16200000" flipH="1">
              <a:off x="5062439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6">
              <a:extLst>
                <a:ext uri="{FF2B5EF4-FFF2-40B4-BE49-F238E27FC236}">
                  <a16:creationId xmlns:a16="http://schemas.microsoft.com/office/drawing/2014/main" id="{36BDA167-0514-487C-AD45-77D39F470839}"/>
                </a:ext>
              </a:extLst>
            </p:cNvPr>
            <p:cNvCxnSpPr/>
            <p:nvPr/>
          </p:nvCxnSpPr>
          <p:spPr>
            <a:xfrm rot="5400000">
              <a:off x="5176739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7">
              <a:extLst>
                <a:ext uri="{FF2B5EF4-FFF2-40B4-BE49-F238E27FC236}">
                  <a16:creationId xmlns:a16="http://schemas.microsoft.com/office/drawing/2014/main" id="{36A43702-E166-484C-9C8B-133B7279E8A1}"/>
                </a:ext>
              </a:extLst>
            </p:cNvPr>
            <p:cNvCxnSpPr/>
            <p:nvPr/>
          </p:nvCxnSpPr>
          <p:spPr>
            <a:xfrm rot="16200000" flipH="1">
              <a:off x="57482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8">
              <a:extLst>
                <a:ext uri="{FF2B5EF4-FFF2-40B4-BE49-F238E27FC236}">
                  <a16:creationId xmlns:a16="http://schemas.microsoft.com/office/drawing/2014/main" id="{1265B882-7981-402E-B7DE-670D3EAB6A8C}"/>
                </a:ext>
              </a:extLst>
            </p:cNvPr>
            <p:cNvCxnSpPr/>
            <p:nvPr/>
          </p:nvCxnSpPr>
          <p:spPr>
            <a:xfrm rot="16200000" flipH="1">
              <a:off x="49100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9">
              <a:extLst>
                <a:ext uri="{FF2B5EF4-FFF2-40B4-BE49-F238E27FC236}">
                  <a16:creationId xmlns:a16="http://schemas.microsoft.com/office/drawing/2014/main" id="{ABD2E04F-9BE1-4673-A390-38A85EEB7298}"/>
                </a:ext>
              </a:extLst>
            </p:cNvPr>
            <p:cNvCxnSpPr/>
            <p:nvPr/>
          </p:nvCxnSpPr>
          <p:spPr>
            <a:xfrm rot="5400000">
              <a:off x="4795739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70">
              <a:extLst>
                <a:ext uri="{FF2B5EF4-FFF2-40B4-BE49-F238E27FC236}">
                  <a16:creationId xmlns:a16="http://schemas.microsoft.com/office/drawing/2014/main" id="{0D8A0051-377C-439B-A44E-10BB87D0331A}"/>
                </a:ext>
              </a:extLst>
            </p:cNvPr>
            <p:cNvCxnSpPr/>
            <p:nvPr/>
          </p:nvCxnSpPr>
          <p:spPr>
            <a:xfrm rot="16200000" flipH="1">
              <a:off x="53910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71">
              <a:extLst>
                <a:ext uri="{FF2B5EF4-FFF2-40B4-BE49-F238E27FC236}">
                  <a16:creationId xmlns:a16="http://schemas.microsoft.com/office/drawing/2014/main" id="{4A8D6CCC-836A-4453-B1A1-2F40F78E2D1F}"/>
                </a:ext>
              </a:extLst>
            </p:cNvPr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72">
              <a:extLst>
                <a:ext uri="{FF2B5EF4-FFF2-40B4-BE49-F238E27FC236}">
                  <a16:creationId xmlns:a16="http://schemas.microsoft.com/office/drawing/2014/main" id="{38312722-BFE5-46F0-A8EE-8F7381EA3FF6}"/>
                </a:ext>
              </a:extLst>
            </p:cNvPr>
            <p:cNvCxnSpPr/>
            <p:nvPr/>
          </p:nvCxnSpPr>
          <p:spPr>
            <a:xfrm rot="16200000" flipH="1">
              <a:off x="55196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3">
              <a:extLst>
                <a:ext uri="{FF2B5EF4-FFF2-40B4-BE49-F238E27FC236}">
                  <a16:creationId xmlns:a16="http://schemas.microsoft.com/office/drawing/2014/main" id="{4921D870-AD08-4F84-BFD0-CD13CDD67AE7}"/>
                </a:ext>
              </a:extLst>
            </p:cNvPr>
            <p:cNvCxnSpPr/>
            <p:nvPr/>
          </p:nvCxnSpPr>
          <p:spPr>
            <a:xfrm rot="16200000" flipH="1">
              <a:off x="5748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4">
              <a:extLst>
                <a:ext uri="{FF2B5EF4-FFF2-40B4-BE49-F238E27FC236}">
                  <a16:creationId xmlns:a16="http://schemas.microsoft.com/office/drawing/2014/main" id="{CE529996-17D6-49A9-9222-70EF009707FB}"/>
                </a:ext>
              </a:extLst>
            </p:cNvPr>
            <p:cNvCxnSpPr/>
            <p:nvPr/>
          </p:nvCxnSpPr>
          <p:spPr>
            <a:xfrm rot="16200000" flipH="1">
              <a:off x="6434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5">
              <a:extLst>
                <a:ext uri="{FF2B5EF4-FFF2-40B4-BE49-F238E27FC236}">
                  <a16:creationId xmlns:a16="http://schemas.microsoft.com/office/drawing/2014/main" id="{F9D18BDD-56FA-4D3E-9621-18AE96F9C5E9}"/>
                </a:ext>
              </a:extLst>
            </p:cNvPr>
            <p:cNvCxnSpPr/>
            <p:nvPr/>
          </p:nvCxnSpPr>
          <p:spPr>
            <a:xfrm rot="16200000" flipH="1">
              <a:off x="6243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6">
              <a:extLst>
                <a:ext uri="{FF2B5EF4-FFF2-40B4-BE49-F238E27FC236}">
                  <a16:creationId xmlns:a16="http://schemas.microsoft.com/office/drawing/2014/main" id="{7F1597B3-9962-4D51-A8DA-3A0495A012E0}"/>
                </a:ext>
              </a:extLst>
            </p:cNvPr>
            <p:cNvCxnSpPr/>
            <p:nvPr/>
          </p:nvCxnSpPr>
          <p:spPr>
            <a:xfrm rot="5400000">
              <a:off x="63959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7">
              <a:extLst>
                <a:ext uri="{FF2B5EF4-FFF2-40B4-BE49-F238E27FC236}">
                  <a16:creationId xmlns:a16="http://schemas.microsoft.com/office/drawing/2014/main" id="{E6A338BF-C27E-4588-9060-85473BEB865C}"/>
                </a:ext>
              </a:extLst>
            </p:cNvPr>
            <p:cNvCxnSpPr/>
            <p:nvPr/>
          </p:nvCxnSpPr>
          <p:spPr>
            <a:xfrm rot="16200000" flipH="1">
              <a:off x="605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8">
              <a:extLst>
                <a:ext uri="{FF2B5EF4-FFF2-40B4-BE49-F238E27FC236}">
                  <a16:creationId xmlns:a16="http://schemas.microsoft.com/office/drawing/2014/main" id="{7BA920D6-1F53-49EE-8740-1F54C2A80FEE}"/>
                </a:ext>
              </a:extLst>
            </p:cNvPr>
            <p:cNvCxnSpPr/>
            <p:nvPr/>
          </p:nvCxnSpPr>
          <p:spPr>
            <a:xfrm rot="5400000">
              <a:off x="6709412" y="2137412"/>
              <a:ext cx="4526277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9">
              <a:extLst>
                <a:ext uri="{FF2B5EF4-FFF2-40B4-BE49-F238E27FC236}">
                  <a16:creationId xmlns:a16="http://schemas.microsoft.com/office/drawing/2014/main" id="{3C40D99F-E23F-4422-A446-C5ECC2D0A5EF}"/>
                </a:ext>
              </a:extLst>
            </p:cNvPr>
            <p:cNvCxnSpPr/>
            <p:nvPr/>
          </p:nvCxnSpPr>
          <p:spPr>
            <a:xfrm rot="5400000">
              <a:off x="6026052" y="2041427"/>
              <a:ext cx="4505521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80">
              <a:extLst>
                <a:ext uri="{FF2B5EF4-FFF2-40B4-BE49-F238E27FC236}">
                  <a16:creationId xmlns:a16="http://schemas.microsoft.com/office/drawing/2014/main" id="{FB77B9FC-76A7-40C6-96D8-3D14B0224BE6}"/>
                </a:ext>
              </a:extLst>
            </p:cNvPr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81">
              <a:extLst>
                <a:ext uri="{FF2B5EF4-FFF2-40B4-BE49-F238E27FC236}">
                  <a16:creationId xmlns:a16="http://schemas.microsoft.com/office/drawing/2014/main" id="{B6645816-E50F-442F-B567-DBC0BC57CFCD}"/>
                </a:ext>
              </a:extLst>
            </p:cNvPr>
            <p:cNvCxnSpPr/>
            <p:nvPr/>
          </p:nvCxnSpPr>
          <p:spPr>
            <a:xfrm rot="5400000">
              <a:off x="6738840" y="2241452"/>
              <a:ext cx="4505521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82">
              <a:extLst>
                <a:ext uri="{FF2B5EF4-FFF2-40B4-BE49-F238E27FC236}">
                  <a16:creationId xmlns:a16="http://schemas.microsoft.com/office/drawing/2014/main" id="{78BD933C-2392-4E96-A575-2E0A4DF03554}"/>
                </a:ext>
              </a:extLst>
            </p:cNvPr>
            <p:cNvCxnSpPr/>
            <p:nvPr/>
          </p:nvCxnSpPr>
          <p:spPr>
            <a:xfrm rot="5400000">
              <a:off x="3728939" y="2204940"/>
              <a:ext cx="450552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3">
              <a:extLst>
                <a:ext uri="{FF2B5EF4-FFF2-40B4-BE49-F238E27FC236}">
                  <a16:creationId xmlns:a16="http://schemas.microsoft.com/office/drawing/2014/main" id="{F6F79903-D8D0-4B13-AD71-9CD2451605FB}"/>
                </a:ext>
              </a:extLst>
            </p:cNvPr>
            <p:cNvCxnSpPr/>
            <p:nvPr/>
          </p:nvCxnSpPr>
          <p:spPr>
            <a:xfrm rot="16200000" flipH="1">
              <a:off x="4224239" y="2166840"/>
              <a:ext cx="450552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4">
              <a:extLst>
                <a:ext uri="{FF2B5EF4-FFF2-40B4-BE49-F238E27FC236}">
                  <a16:creationId xmlns:a16="http://schemas.microsoft.com/office/drawing/2014/main" id="{7102814E-FC6E-46F9-8FA5-4ECC2021EF14}"/>
                </a:ext>
              </a:extLst>
            </p:cNvPr>
            <p:cNvCxnSpPr/>
            <p:nvPr/>
          </p:nvCxnSpPr>
          <p:spPr>
            <a:xfrm rot="16200000" flipH="1">
              <a:off x="4414739" y="2052540"/>
              <a:ext cx="450552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5">
              <a:extLst>
                <a:ext uri="{FF2B5EF4-FFF2-40B4-BE49-F238E27FC236}">
                  <a16:creationId xmlns:a16="http://schemas.microsoft.com/office/drawing/2014/main" id="{CA0A1A21-2418-4614-9D1A-CA3DF25C67A2}"/>
                </a:ext>
              </a:extLst>
            </p:cNvPr>
            <p:cNvCxnSpPr/>
            <p:nvPr/>
          </p:nvCxnSpPr>
          <p:spPr>
            <a:xfrm rot="5400000">
              <a:off x="3309839" y="2090640"/>
              <a:ext cx="450552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6">
              <a:extLst>
                <a:ext uri="{FF2B5EF4-FFF2-40B4-BE49-F238E27FC236}">
                  <a16:creationId xmlns:a16="http://schemas.microsoft.com/office/drawing/2014/main" id="{EFA0F837-4308-4CAE-8BDF-2DF404914D67}"/>
                </a:ext>
              </a:extLst>
            </p:cNvPr>
            <p:cNvCxnSpPr/>
            <p:nvPr/>
          </p:nvCxnSpPr>
          <p:spPr>
            <a:xfrm rot="16200000" flipH="1">
              <a:off x="43242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7">
              <a:extLst>
                <a:ext uri="{FF2B5EF4-FFF2-40B4-BE49-F238E27FC236}">
                  <a16:creationId xmlns:a16="http://schemas.microsoft.com/office/drawing/2014/main" id="{9FED2A9C-3C2E-488D-B971-14BBABA0FB51}"/>
                </a:ext>
              </a:extLst>
            </p:cNvPr>
            <p:cNvCxnSpPr/>
            <p:nvPr/>
          </p:nvCxnSpPr>
          <p:spPr>
            <a:xfrm rot="5400000">
              <a:off x="49481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8">
              <a:extLst>
                <a:ext uri="{FF2B5EF4-FFF2-40B4-BE49-F238E27FC236}">
                  <a16:creationId xmlns:a16="http://schemas.microsoft.com/office/drawing/2014/main" id="{44A57917-8D71-4855-B156-B28044149175}"/>
                </a:ext>
              </a:extLst>
            </p:cNvPr>
            <p:cNvCxnSpPr/>
            <p:nvPr/>
          </p:nvCxnSpPr>
          <p:spPr>
            <a:xfrm rot="5400000">
              <a:off x="5405339" y="1747740"/>
              <a:ext cx="450552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9">
              <a:extLst>
                <a:ext uri="{FF2B5EF4-FFF2-40B4-BE49-F238E27FC236}">
                  <a16:creationId xmlns:a16="http://schemas.microsoft.com/office/drawing/2014/main" id="{31245BFB-E576-484E-94B2-C5058E08CED9}"/>
                </a:ext>
              </a:extLst>
            </p:cNvPr>
            <p:cNvCxnSpPr/>
            <p:nvPr/>
          </p:nvCxnSpPr>
          <p:spPr>
            <a:xfrm rot="16200000" flipH="1">
              <a:off x="25478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93">
            <a:extLst>
              <a:ext uri="{FF2B5EF4-FFF2-40B4-BE49-F238E27FC236}">
                <a16:creationId xmlns:a16="http://schemas.microsoft.com/office/drawing/2014/main" id="{E0C786B5-EF8F-49FA-AE08-76D5E2F75E11}"/>
              </a:ext>
            </a:extLst>
          </p:cNvPr>
          <p:cNvSpPr/>
          <p:nvPr/>
        </p:nvSpPr>
        <p:spPr>
          <a:xfrm>
            <a:off x="0" y="4311650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Straight Connector 95">
            <a:extLst>
              <a:ext uri="{FF2B5EF4-FFF2-40B4-BE49-F238E27FC236}">
                <a16:creationId xmlns:a16="http://schemas.microsoft.com/office/drawing/2014/main" id="{305E44FB-4BA1-4536-8DCE-75048030797C}"/>
              </a:ext>
            </a:extLst>
          </p:cNvPr>
          <p:cNvCxnSpPr/>
          <p:nvPr/>
        </p:nvCxnSpPr>
        <p:spPr>
          <a:xfrm>
            <a:off x="0" y="438785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96">
            <a:extLst>
              <a:ext uri="{FF2B5EF4-FFF2-40B4-BE49-F238E27FC236}">
                <a16:creationId xmlns:a16="http://schemas.microsoft.com/office/drawing/2014/main" id="{4FE89AD8-BEDF-46D1-A1E1-04FE103B19E3}"/>
              </a:ext>
            </a:extLst>
          </p:cNvPr>
          <p:cNvCxnSpPr/>
          <p:nvPr/>
        </p:nvCxnSpPr>
        <p:spPr>
          <a:xfrm>
            <a:off x="0" y="6138863"/>
            <a:ext cx="9144000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1" name="Date Placeholder 1">
            <a:extLst>
              <a:ext uri="{FF2B5EF4-FFF2-40B4-BE49-F238E27FC236}">
                <a16:creationId xmlns:a16="http://schemas.microsoft.com/office/drawing/2014/main" id="{727914D8-FDC5-4C38-BE70-D1C886BC2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2" name="Footer Placeholder 90">
            <a:extLst>
              <a:ext uri="{FF2B5EF4-FFF2-40B4-BE49-F238E27FC236}">
                <a16:creationId xmlns:a16="http://schemas.microsoft.com/office/drawing/2014/main" id="{F9B09B71-6131-4B70-84DF-B44D770C8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3" name="Slide Number Placeholder 91">
            <a:extLst>
              <a:ext uri="{FF2B5EF4-FFF2-40B4-BE49-F238E27FC236}">
                <a16:creationId xmlns:a16="http://schemas.microsoft.com/office/drawing/2014/main" id="{5EBA77A5-614E-4506-A6BE-5982583A9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0D004-7E4C-4B3C-9143-72898756306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4786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2A41A7-82D0-4B7F-87A3-01FB0AB6E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8ABA95-8EF4-4DA7-8D5F-0952A4A22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EE7D80-C82C-4D37-96F7-0B27FDF64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8AEC-079A-4078-8881-9E8DFE08ADA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7309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979B451-4514-4453-A09D-DF1A7C875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95E44E1-101C-4B3B-BAD8-4DD92869C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93430F5-14C1-47B7-817B-0212A013C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321F9-DB53-453E-8D58-F6DEA610268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164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B37C242-7F58-4641-9C12-7E6FC5947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93B6A4D-43B1-4EB9-8681-4C89F4C81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FD7BE22-1940-4F59-91AA-1AC8FB091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38FAA-DFAD-4841-BE00-FAA7B5072E1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2085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7D7E1CC-25D4-4873-B9DB-39E4BB7BA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CD4430A-DAEE-4AE6-944E-422E03328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779AD6-1964-4A6F-99E2-C761A2F14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DCE233-0524-4B93-A888-BFED33F085C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6042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6">
            <a:extLst>
              <a:ext uri="{FF2B5EF4-FFF2-40B4-BE49-F238E27FC236}">
                <a16:creationId xmlns:a16="http://schemas.microsoft.com/office/drawing/2014/main" id="{CCCCBBB7-5574-4880-962F-3C47EAFCA45A}"/>
              </a:ext>
            </a:extLst>
          </p:cNvPr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8">
            <a:extLst>
              <a:ext uri="{FF2B5EF4-FFF2-40B4-BE49-F238E27FC236}">
                <a16:creationId xmlns:a16="http://schemas.microsoft.com/office/drawing/2014/main" id="{6F8CFD2A-E5EE-41A7-A729-D6DBCA5D1B9C}"/>
              </a:ext>
            </a:extLst>
          </p:cNvPr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40">
            <a:extLst>
              <a:ext uri="{FF2B5EF4-FFF2-40B4-BE49-F238E27FC236}">
                <a16:creationId xmlns:a16="http://schemas.microsoft.com/office/drawing/2014/main" id="{690D821F-A66C-40A5-A078-F0E95E71EB9F}"/>
              </a:ext>
            </a:extLst>
          </p:cNvPr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42">
            <a:extLst>
              <a:ext uri="{FF2B5EF4-FFF2-40B4-BE49-F238E27FC236}">
                <a16:creationId xmlns:a16="http://schemas.microsoft.com/office/drawing/2014/main" id="{1E1E2956-969C-457B-BF9C-7357192C429A}"/>
              </a:ext>
            </a:extLst>
          </p:cNvPr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C8EBB532-2248-4FFD-8FEC-15BC543CD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9D626B15-DFBA-4EAF-99D2-9530E3A49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8B349D6C-0E01-40EF-BD74-C29F1D710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3B1CB-6BB7-49AA-9D53-764CDEB5DC4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4065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>
            <a:extLst>
              <a:ext uri="{FF2B5EF4-FFF2-40B4-BE49-F238E27FC236}">
                <a16:creationId xmlns:a16="http://schemas.microsoft.com/office/drawing/2014/main" id="{708BEDA0-ECD4-4641-827D-20089EFA6DF9}"/>
              </a:ext>
            </a:extLst>
          </p:cNvPr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3">
            <a:extLst>
              <a:ext uri="{FF2B5EF4-FFF2-40B4-BE49-F238E27FC236}">
                <a16:creationId xmlns:a16="http://schemas.microsoft.com/office/drawing/2014/main" id="{9E0E50CF-A502-4E8D-B59E-C9D12DBAFCB7}"/>
              </a:ext>
            </a:extLst>
          </p:cNvPr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34">
            <a:extLst>
              <a:ext uri="{FF2B5EF4-FFF2-40B4-BE49-F238E27FC236}">
                <a16:creationId xmlns:a16="http://schemas.microsoft.com/office/drawing/2014/main" id="{5B038CAA-283A-42EA-BD7A-48C3B3CF25EA}"/>
              </a:ext>
            </a:extLst>
          </p:cNvPr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59">
            <a:extLst>
              <a:ext uri="{FF2B5EF4-FFF2-40B4-BE49-F238E27FC236}">
                <a16:creationId xmlns:a16="http://schemas.microsoft.com/office/drawing/2014/main" id="{9E20CA0C-778C-4C71-97D9-30C941D2ED39}"/>
              </a:ext>
            </a:extLst>
          </p:cNvPr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/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8977DFB6-0561-4711-A5B4-1EC110E93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09B2E135-FA5A-4F71-B381-5E76F978F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FE8573F7-2CDD-457C-B390-F480E114C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3C44A-A0C9-4367-9C5E-0E525DC331B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6138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>
            <a:extLst>
              <a:ext uri="{FF2B5EF4-FFF2-40B4-BE49-F238E27FC236}">
                <a16:creationId xmlns:a16="http://schemas.microsoft.com/office/drawing/2014/main" id="{599BE8D5-16BD-4438-AD5C-1281E7968040}"/>
              </a:ext>
            </a:extLst>
          </p:cNvPr>
          <p:cNvSpPr/>
          <p:nvPr/>
        </p:nvSpPr>
        <p:spPr>
          <a:xfrm>
            <a:off x="149225" y="136525"/>
            <a:ext cx="8869363" cy="658495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DCFC3E-14DF-4BBF-8058-58182C44B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5A8B830-340D-4B97-9AE6-B2D4B4AE58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  <a:endParaRPr lang="en-US" alt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69642-32A8-4955-BE4E-D5DC9450C5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8AF4A-0139-465C-B628-01AC2C194E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30513" y="6311900"/>
            <a:ext cx="3482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BFF73-5C08-43B4-9AAA-B24ADB29D5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119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66190C8-3B32-461B-A3D9-8EB785E58841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14" r:id="rId2"/>
    <p:sldLayoutId id="2147483722" r:id="rId3"/>
    <p:sldLayoutId id="2147483715" r:id="rId4"/>
    <p:sldLayoutId id="2147483716" r:id="rId5"/>
    <p:sldLayoutId id="2147483717" r:id="rId6"/>
    <p:sldLayoutId id="2147483718" r:id="rId7"/>
    <p:sldLayoutId id="2147483723" r:id="rId8"/>
    <p:sldLayoutId id="2147483724" r:id="rId9"/>
    <p:sldLayoutId id="2147483719" r:id="rId10"/>
    <p:sldLayoutId id="21474837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 kern="1200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rgbClr val="FEFEF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-1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99987F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rgbClr val="90AC97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696E7F6-F751-4349-A544-B220E47AB6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504" y="2132856"/>
            <a:ext cx="4536504" cy="160032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Výuka čtení a psaní analyticko-syntetickou metodou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6894907-712F-4CB8-B0E1-C277AC6628F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/>
            <a:r>
              <a:rPr lang="cs-CZ" altLang="cs-CZ" sz="2000">
                <a:solidFill>
                  <a:srgbClr val="FFFF00"/>
                </a:solidFill>
              </a:rPr>
              <a:t>doc. Mgr. Jiří Havel, Ph.D.</a:t>
            </a:r>
          </a:p>
          <a:p>
            <a:pPr algn="r" eaLnBrk="1" hangingPunct="1"/>
            <a:r>
              <a:rPr lang="cs-CZ" altLang="cs-CZ" sz="2000">
                <a:solidFill>
                  <a:srgbClr val="FFFF00"/>
                </a:solidFill>
              </a:rPr>
              <a:t>PdF MU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>
            <a:extLst>
              <a:ext uri="{FF2B5EF4-FFF2-40B4-BE49-F238E27FC236}">
                <a16:creationId xmlns:a16="http://schemas.microsoft.com/office/drawing/2014/main" id="{E58CB450-D5E1-4525-9A33-A066798DE6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Diagnostické prověrky</a:t>
            </a: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  <a:t/>
            </a:r>
            <a:b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</a:b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(probraná a upevněná látka, zpětná vazba, ne hodnocení)</a:t>
            </a:r>
          </a:p>
        </p:txBody>
      </p:sp>
      <p:sp>
        <p:nvSpPr>
          <p:cNvPr id="15363" name="Rectangle 5">
            <a:extLst>
              <a:ext uri="{FF2B5EF4-FFF2-40B4-BE49-F238E27FC236}">
                <a16:creationId xmlns:a16="http://schemas.microsoft.com/office/drawing/2014/main" id="{2E43DAFD-BC7C-49F8-B226-86754E47C8D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cs-CZ" altLang="cs-CZ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>
                <a:solidFill>
                  <a:srgbClr val="FFFF00"/>
                </a:solidFill>
              </a:rPr>
              <a:t>Jedna věta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/>
              <a:t>- otevřené slabiky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>
                <a:solidFill>
                  <a:srgbClr val="FFFF00"/>
                </a:solidFill>
              </a:rPr>
              <a:t>Dvě až tři věty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/>
              <a:t>- zavřené slabiky na konci slov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>
                <a:solidFill>
                  <a:srgbClr val="FFFF00"/>
                </a:solidFill>
              </a:rPr>
              <a:t>Všechna písmena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/>
              <a:t>- vyjma ď,ť,ň</a:t>
            </a:r>
          </a:p>
        </p:txBody>
      </p:sp>
      <p:sp>
        <p:nvSpPr>
          <p:cNvPr id="15364" name="Rectangle 6">
            <a:extLst>
              <a:ext uri="{FF2B5EF4-FFF2-40B4-BE49-F238E27FC236}">
                <a16:creationId xmlns:a16="http://schemas.microsoft.com/office/drawing/2014/main" id="{97449268-6DF7-4271-AA80-12B29139BF4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cs-CZ" altLang="cs-CZ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>
                <a:solidFill>
                  <a:srgbClr val="FFFF00"/>
                </a:solidFill>
              </a:rPr>
              <a:t>Diktát známých písmen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>
                <a:solidFill>
                  <a:srgbClr val="FFFF00"/>
                </a:solidFill>
              </a:rPr>
              <a:t>Diktát známých písmen, opis dvouslabičných slov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40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>
                <a:solidFill>
                  <a:srgbClr val="FFFF00"/>
                </a:solidFill>
              </a:rPr>
              <a:t>Diktát všech písmen, autodiktát slov, opis věty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>
            <a:extLst>
              <a:ext uri="{FF2B5EF4-FFF2-40B4-BE49-F238E27FC236}">
                <a16:creationId xmlns:a16="http://schemas.microsoft.com/office/drawing/2014/main" id="{A989FDB7-7E89-4195-AFC6-60C51E4B92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Nejčastější chyby a odchylky</a:t>
            </a:r>
            <a:b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(úprava podmínek, náprava)</a:t>
            </a:r>
            <a:endParaRPr lang="cs-CZ" altLang="cs-CZ" dirty="0">
              <a:solidFill>
                <a:schemeClr val="bg2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05BA93A6-13B0-41DE-A05C-29503B77044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>
                <a:solidFill>
                  <a:srgbClr val="FFFF00"/>
                </a:solidFill>
              </a:rPr>
              <a:t>Čtení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>
              <a:solidFill>
                <a:srgbClr val="FFFF00"/>
              </a:solidFill>
            </a:endParaRPr>
          </a:p>
          <a:p>
            <a:pPr eaLnBrk="1" hangingPunct="1">
              <a:buFontTx/>
              <a:buChar char="•"/>
            </a:pPr>
            <a:r>
              <a:rPr lang="cs-CZ" altLang="cs-CZ" sz="2400"/>
              <a:t>Nepodmíněné spoje f-g-a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Tichý sklad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Mechanický sklad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Mechanické čtení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Artikulace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Frázování, dýchání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/>
          </a:p>
        </p:txBody>
      </p:sp>
      <p:sp>
        <p:nvSpPr>
          <p:cNvPr id="16388" name="Rectangle 6">
            <a:extLst>
              <a:ext uri="{FF2B5EF4-FFF2-40B4-BE49-F238E27FC236}">
                <a16:creationId xmlns:a16="http://schemas.microsoft.com/office/drawing/2014/main" id="{1E5BCC69-18AF-49B3-A349-C1CF3B56A88F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>
                <a:solidFill>
                  <a:srgbClr val="FFFF00"/>
                </a:solidFill>
              </a:rPr>
              <a:t>Psaní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>
              <a:solidFill>
                <a:srgbClr val="FFFF00"/>
              </a:solidFill>
            </a:endParaRPr>
          </a:p>
          <a:p>
            <a:pPr eaLnBrk="1" hangingPunct="1">
              <a:buFontTx/>
              <a:buChar char="•"/>
            </a:pPr>
            <a:r>
              <a:rPr lang="cs-CZ" altLang="cs-CZ" sz="2400"/>
              <a:t>Nesprávné návyky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Chybné držení tužky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Třaslavý pohyb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Nezvládnutá fonetická analýza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Neznalost tahu</a:t>
            </a:r>
          </a:p>
          <a:p>
            <a:pPr eaLnBrk="1" hangingPunct="1">
              <a:buFontTx/>
              <a:buChar char="•"/>
            </a:pPr>
            <a:r>
              <a:rPr lang="cs-CZ" altLang="cs-CZ" sz="2400"/>
              <a:t>Neznalost vztahu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>
            <a:extLst>
              <a:ext uri="{FF2B5EF4-FFF2-40B4-BE49-F238E27FC236}">
                <a16:creationId xmlns:a16="http://schemas.microsoft.com/office/drawing/2014/main" id="{89530B6C-95B9-42C4-B0AE-90968C53D2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2130425"/>
            <a:ext cx="4419600" cy="1730623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altLang="cs-CZ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A558897E-2075-4D3E-B903-F7F521F122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9388" y="4437063"/>
            <a:ext cx="4419600" cy="34607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cs-CZ" altLang="cs-CZ" dirty="0">
              <a:solidFill>
                <a:srgbClr val="FFFF00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8A7A412-F2C5-4B38-BC84-D79D54B10E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Analyticko-syntetická metoda</a:t>
            </a:r>
            <a: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/>
            </a:r>
            <a:b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</a:rPr>
            </a:b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(zvuková, hlásková, </a:t>
            </a:r>
            <a:r>
              <a:rPr lang="cs-CZ" altLang="cs-CZ" sz="2400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slabikovací</a:t>
            </a: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…)</a:t>
            </a:r>
            <a:endParaRPr lang="cs-CZ" altLang="cs-CZ" sz="4000" dirty="0">
              <a:solidFill>
                <a:schemeClr val="bg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05E76A6-97FE-43E5-9080-C7F05DC22D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3600" dirty="0">
                <a:solidFill>
                  <a:srgbClr val="FFFF00"/>
                </a:solidFill>
              </a:rPr>
              <a:t>Vychází z mluvené řeči dětí</a:t>
            </a:r>
          </a:p>
          <a:p>
            <a:pPr eaLnBrk="1" hangingPunct="1"/>
            <a:r>
              <a:rPr lang="cs-CZ" altLang="cs-CZ" sz="3600" dirty="0">
                <a:solidFill>
                  <a:srgbClr val="FFFF00"/>
                </a:solidFill>
              </a:rPr>
              <a:t>Hláska je vyvozována ze </a:t>
            </a:r>
            <a:r>
              <a:rPr lang="cs-CZ" altLang="cs-CZ" sz="3600" dirty="0" smtClean="0">
                <a:solidFill>
                  <a:srgbClr val="FFFF00"/>
                </a:solidFill>
              </a:rPr>
              <a:t>známých slov</a:t>
            </a:r>
            <a:endParaRPr lang="cs-CZ" altLang="cs-CZ" sz="3600" dirty="0">
              <a:solidFill>
                <a:srgbClr val="FFFF00"/>
              </a:solidFill>
            </a:endParaRPr>
          </a:p>
          <a:p>
            <a:pPr eaLnBrk="1" hangingPunct="1"/>
            <a:r>
              <a:rPr lang="cs-CZ" altLang="cs-CZ" sz="3600" dirty="0">
                <a:solidFill>
                  <a:srgbClr val="FFFF00"/>
                </a:solidFill>
              </a:rPr>
              <a:t>S vyvozenou hláskou je spojeno písmeno</a:t>
            </a:r>
          </a:p>
          <a:p>
            <a:pPr eaLnBrk="1" hangingPunct="1"/>
            <a:r>
              <a:rPr lang="cs-CZ" altLang="cs-CZ" sz="3600" dirty="0">
                <a:solidFill>
                  <a:srgbClr val="FFFF00"/>
                </a:solidFill>
              </a:rPr>
              <a:t>Z písmen jsou skládány slabiky, pak slova </a:t>
            </a:r>
          </a:p>
          <a:p>
            <a:pPr eaLnBrk="1" hangingPunct="1"/>
            <a:r>
              <a:rPr lang="cs-CZ" altLang="cs-CZ" sz="3600" dirty="0">
                <a:solidFill>
                  <a:srgbClr val="FFFF00"/>
                </a:solidFill>
              </a:rPr>
              <a:t>Současně se čtením se učí psaní</a:t>
            </a:r>
          </a:p>
          <a:p>
            <a:pPr eaLnBrk="1" hangingPunct="1"/>
            <a:r>
              <a:rPr lang="cs-CZ" altLang="cs-CZ" sz="3600" dirty="0" smtClean="0">
                <a:solidFill>
                  <a:srgbClr val="FFFF00"/>
                </a:solidFill>
              </a:rPr>
              <a:t>Průběžně se u</a:t>
            </a:r>
            <a:r>
              <a:rPr lang="cs-CZ" altLang="cs-CZ" sz="3600" dirty="0" smtClean="0">
                <a:solidFill>
                  <a:srgbClr val="FFFF00"/>
                </a:solidFill>
              </a:rPr>
              <a:t>platňuje analýza </a:t>
            </a:r>
            <a:r>
              <a:rPr lang="cs-CZ" altLang="cs-CZ" sz="3600" dirty="0">
                <a:solidFill>
                  <a:srgbClr val="FFFF00"/>
                </a:solidFill>
              </a:rPr>
              <a:t>i syntéza</a:t>
            </a:r>
          </a:p>
          <a:p>
            <a:pPr eaLnBrk="1" hangingPunct="1"/>
            <a:endParaRPr lang="cs-CZ" altLang="cs-CZ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87EC1E-18C3-442E-BF19-8336C2131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Etapy výuky </a:t>
            </a:r>
            <a:b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prvopočátečnímu čtení a psaní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69F772D-10B7-44DE-AC4C-8F97E5ED59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endParaRPr lang="cs-CZ" altLang="cs-CZ" b="1" dirty="0">
              <a:solidFill>
                <a:srgbClr val="FFFF00"/>
              </a:solidFill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r>
              <a:rPr lang="cs-CZ" altLang="cs-CZ" sz="2800" dirty="0">
                <a:solidFill>
                  <a:srgbClr val="FFFF00"/>
                </a:solidFill>
              </a:rPr>
              <a:t>1. </a:t>
            </a:r>
            <a:r>
              <a:rPr lang="cs-CZ" altLang="cs-CZ" sz="2800" dirty="0" err="1">
                <a:solidFill>
                  <a:srgbClr val="FFFF00"/>
                </a:solidFill>
              </a:rPr>
              <a:t>Předslabikářové</a:t>
            </a:r>
            <a:r>
              <a:rPr lang="cs-CZ" altLang="cs-CZ" sz="2800" dirty="0">
                <a:solidFill>
                  <a:srgbClr val="FFFF00"/>
                </a:solidFill>
              </a:rPr>
              <a:t> období</a:t>
            </a:r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r>
              <a:rPr lang="cs-CZ" altLang="cs-CZ" dirty="0"/>
              <a:t>-    </a:t>
            </a: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  <a:t>jazyková příprava žáků na čtení</a:t>
            </a:r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  <a:t>-  </a:t>
            </a:r>
            <a:r>
              <a:rPr lang="cs-CZ" altLang="cs-CZ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 </a:t>
            </a: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  <a:t>přípravné cviky na psaní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r>
              <a:rPr lang="cs-CZ" altLang="cs-CZ" sz="2800" dirty="0">
                <a:solidFill>
                  <a:srgbClr val="FFFF00"/>
                </a:solidFill>
              </a:rPr>
              <a:t>2. Slabikářové období</a:t>
            </a:r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  <a:t>-    slabičně analytický způsob čtení</a:t>
            </a:r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  <a:t>-    vlastní nácvik písma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r>
              <a:rPr lang="cs-CZ" altLang="cs-CZ" sz="2800" dirty="0">
                <a:solidFill>
                  <a:srgbClr val="FFFF00"/>
                </a:solidFill>
              </a:rPr>
              <a:t>3. </a:t>
            </a:r>
            <a:r>
              <a:rPr lang="cs-CZ" altLang="cs-CZ" sz="2800" dirty="0" err="1">
                <a:solidFill>
                  <a:srgbClr val="FFFF00"/>
                </a:solidFill>
              </a:rPr>
              <a:t>Poslabikářové</a:t>
            </a:r>
            <a:r>
              <a:rPr lang="cs-CZ" altLang="cs-CZ" sz="2800" dirty="0">
                <a:solidFill>
                  <a:srgbClr val="FFFF00"/>
                </a:solidFill>
              </a:rPr>
              <a:t> období</a:t>
            </a:r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r>
              <a:rPr lang="cs-CZ" altLang="cs-CZ" dirty="0"/>
              <a:t>-    </a:t>
            </a: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  <a:t>plynulé čtení slov</a:t>
            </a:r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pP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  <a:t>-    zdokonalování rukopisu</a:t>
            </a:r>
            <a:r>
              <a:rPr lang="cs-CZ" altLang="cs-CZ" dirty="0"/>
              <a:t/>
            </a:r>
            <a:br>
              <a:rPr lang="cs-CZ" altLang="cs-CZ" dirty="0"/>
            </a:br>
            <a:endParaRPr lang="cs-CZ" altLang="cs-CZ" b="1" dirty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cs-CZ" altLang="cs-CZ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062D966D-E96E-4DEB-9EAC-815E1548B9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4400" dirty="0" err="1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Předslabikářové</a:t>
            </a:r>
            <a:r>
              <a:rPr lang="cs-CZ" altLang="cs-CZ" sz="44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období</a:t>
            </a:r>
            <a:br>
              <a:rPr lang="cs-CZ" altLang="cs-CZ" sz="44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(přípravné období – živá abeceda, velká písanka)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C885E54-9C27-4FB5-BC94-38C50EA1C78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r>
              <a:rPr lang="cs-CZ" altLang="cs-CZ" dirty="0">
                <a:solidFill>
                  <a:srgbClr val="FFFF00"/>
                </a:solidFill>
              </a:rPr>
              <a:t>Etapa jazykové přípravy na výuku čtení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/>
            </a:pPr>
            <a:r>
              <a:rPr lang="cs-CZ" altLang="cs-CZ" sz="2200" dirty="0"/>
              <a:t>Rozvoj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kultury mluvené řeči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slovní zásoby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artikulace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myšlení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paměti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pozornosti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dechové techniky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zrakového vnímání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sluchového vnímání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fonematického sluchu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endParaRPr lang="cs-CZ" altLang="cs-CZ" dirty="0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C8AC147D-5F5E-4393-BFA2-929715A39F8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r>
              <a:rPr lang="cs-CZ" altLang="cs-CZ" dirty="0">
                <a:solidFill>
                  <a:srgbClr val="FFFF00"/>
                </a:solidFill>
              </a:rPr>
              <a:t>Etapa přípravy na výuku psaní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/>
            </a:pPr>
            <a:r>
              <a:rPr lang="cs-CZ" altLang="cs-CZ" sz="2200" dirty="0"/>
              <a:t>Rozvoj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pracovních návyků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psacího úchopu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jemné motoriky </a:t>
            </a:r>
            <a:endParaRPr lang="cs-CZ" altLang="cs-CZ" sz="2200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 err="1" smtClean="0"/>
              <a:t>grafomotoriky</a:t>
            </a:r>
            <a:endParaRPr lang="cs-CZ" altLang="cs-CZ" sz="2200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soustředění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orientace v ploše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pravolevé orientace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cs-CZ" altLang="cs-CZ" sz="2200" dirty="0"/>
              <a:t>švihového pohybu ruky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cs-CZ" altLang="cs-CZ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>
            <a:extLst>
              <a:ext uri="{FF2B5EF4-FFF2-40B4-BE49-F238E27FC236}">
                <a16:creationId xmlns:a16="http://schemas.microsoft.com/office/drawing/2014/main" id="{5CDBA187-73AA-44B2-A0A7-0D7060B894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Klíčové činnosti</a:t>
            </a: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  <a:t/>
            </a:r>
            <a:b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</a:rPr>
            </a:b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(diagnostika, rozvoj, adaptace)</a:t>
            </a:r>
            <a:endParaRPr lang="cs-CZ" altLang="cs-CZ" dirty="0">
              <a:solidFill>
                <a:schemeClr val="bg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8CCDC8AB-2F45-4498-A108-3FD01465AA1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r>
              <a:rPr lang="cs-CZ" altLang="cs-CZ" dirty="0">
                <a:solidFill>
                  <a:srgbClr val="FFFF00"/>
                </a:solidFill>
              </a:rPr>
              <a:t>Úvod do čtení slabik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endParaRPr lang="cs-CZ" altLang="cs-CZ" sz="2400" dirty="0">
              <a:solidFill>
                <a:srgbClr val="FFFF00"/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Rytmická </a:t>
            </a:r>
            <a:r>
              <a:rPr lang="cs-CZ" altLang="cs-CZ" sz="2000" dirty="0" smtClean="0"/>
              <a:t>říkadla, vyprávění, popis obrazu, známá slova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spc="-30" dirty="0" smtClean="0"/>
              <a:t>Izolace </a:t>
            </a:r>
            <a:r>
              <a:rPr lang="cs-CZ" altLang="cs-CZ" sz="2000" spc="-30" dirty="0"/>
              <a:t>slyšené hlásky a zase spojení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Opora sluchová, zraková a kinestetická (obtíže z rozdílu mezi akustickou a optickou podobou)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 smtClean="0"/>
              <a:t>Pomůcky </a:t>
            </a:r>
            <a:r>
              <a:rPr lang="cs-CZ" altLang="cs-CZ" sz="2000" dirty="0"/>
              <a:t>(kostky, domeček, karty</a:t>
            </a:r>
            <a:r>
              <a:rPr lang="cs-CZ" altLang="cs-CZ" sz="2000" dirty="0" smtClean="0"/>
              <a:t>…)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 smtClean="0"/>
              <a:t>Čtení </a:t>
            </a:r>
            <a:r>
              <a:rPr lang="cs-CZ" altLang="cs-CZ" sz="2000" dirty="0"/>
              <a:t>slabik a slov s probranými písmeny či </a:t>
            </a:r>
            <a:r>
              <a:rPr lang="cs-CZ" altLang="cs-CZ" sz="2000" dirty="0" smtClean="0"/>
              <a:t>slabikami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Slabiky jako části slov (metoda normálních slabik</a:t>
            </a:r>
            <a:r>
              <a:rPr lang="cs-CZ" altLang="cs-CZ" sz="2000" dirty="0" smtClean="0"/>
              <a:t>)</a:t>
            </a:r>
            <a:endParaRPr lang="cs-CZ" altLang="cs-CZ" sz="2000" dirty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endParaRPr lang="cs-CZ" altLang="cs-CZ" sz="2000" dirty="0"/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1037CF6F-36D9-44C2-9529-C07AB93DEED0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r>
              <a:rPr lang="cs-CZ" altLang="cs-CZ" dirty="0">
                <a:solidFill>
                  <a:srgbClr val="FFFF00"/>
                </a:solidFill>
              </a:rPr>
              <a:t>Uvolňovací cviky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endParaRPr lang="cs-CZ" altLang="cs-CZ" sz="2400" dirty="0">
              <a:solidFill>
                <a:srgbClr val="FFFF00"/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Kresba, dokreslování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Prognostický test (pilka)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Pohyb ruky v rameni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Pohyb ruky v předloktí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Pohyb ruky v zápěstí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Pohyb ruky ve špetce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Druhý prognostický test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 err="1"/>
              <a:t>Zobratňovací</a:t>
            </a:r>
            <a:r>
              <a:rPr lang="cs-CZ" altLang="cs-CZ" sz="2000" dirty="0"/>
              <a:t> cviky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000" dirty="0"/>
              <a:t>Tvarové prvky písmen a </a:t>
            </a:r>
            <a:r>
              <a:rPr lang="cs-CZ" altLang="cs-CZ" sz="2000" dirty="0" smtClean="0"/>
              <a:t>číslic (psaní </a:t>
            </a:r>
            <a:r>
              <a:rPr lang="cs-CZ" altLang="cs-CZ" sz="2000" dirty="0"/>
              <a:t>do </a:t>
            </a:r>
            <a:r>
              <a:rPr lang="cs-CZ" altLang="cs-CZ" sz="2000" dirty="0" smtClean="0"/>
              <a:t>liniatury)</a:t>
            </a:r>
            <a:endParaRPr lang="cs-CZ" altLang="cs-CZ" sz="2000" dirty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endParaRPr lang="cs-CZ" altLang="cs-CZ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extLst>
              <a:ext uri="{FF2B5EF4-FFF2-40B4-BE49-F238E27FC236}">
                <a16:creationId xmlns:a16="http://schemas.microsoft.com/office/drawing/2014/main" id="{25C6A1E5-D5EA-403F-A347-ED0E86BB0F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Slabikářové období</a:t>
            </a:r>
            <a:r>
              <a:rPr lang="cs-CZ" altLang="cs-CZ" dirty="0">
                <a:solidFill>
                  <a:srgbClr val="FF0000"/>
                </a:solidFill>
              </a:rPr>
              <a:t/>
            </a:r>
            <a:br>
              <a:rPr lang="cs-CZ" altLang="cs-CZ" dirty="0">
                <a:solidFill>
                  <a:srgbClr val="FF0000"/>
                </a:solidFill>
              </a:rPr>
            </a:b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(písmena, </a:t>
            </a:r>
            <a:r>
              <a:rPr lang="cs-CZ" altLang="cs-CZ" sz="2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druhy </a:t>
            </a: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slabik – slabikář, malé písanky)</a:t>
            </a: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10C11AA0-BE5F-4879-96D4-1689C94B15C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000" dirty="0">
                <a:solidFill>
                  <a:srgbClr val="FFFF00"/>
                </a:solidFill>
              </a:rPr>
              <a:t>Etapa slabičně analytického způsobu čtení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200" dirty="0"/>
              <a:t>Otevřené slabiky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200" dirty="0"/>
              <a:t>Zavřené slabiky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200" dirty="0"/>
              <a:t>Otevřené </a:t>
            </a:r>
            <a:r>
              <a:rPr lang="cs-CZ" altLang="cs-CZ" sz="2200" dirty="0" err="1"/>
              <a:t>trojpísmenné</a:t>
            </a:r>
            <a:r>
              <a:rPr lang="cs-CZ" altLang="cs-CZ" sz="2200" dirty="0"/>
              <a:t> slabiky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200" dirty="0"/>
              <a:t>Slova se dvěma souhláskami uprostřed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200" dirty="0"/>
              <a:t>Slabikotvorné souhlásky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200" dirty="0"/>
              <a:t>Specifické slabiky s „ě“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endParaRPr lang="cs-CZ" altLang="cs-CZ" sz="2200" dirty="0" smtClean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200" dirty="0" smtClean="0"/>
              <a:t>Vnímání </a:t>
            </a:r>
            <a:r>
              <a:rPr lang="cs-CZ" altLang="cs-CZ" sz="2200" dirty="0"/>
              <a:t>slabiky vcelku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200" dirty="0"/>
              <a:t>Zásobníky slov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200" dirty="0"/>
              <a:t>Předčítá učitel, dobří žáci, průměrní, podprůměrní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1B86905C-2E84-45C9-B0E1-52EC1A5BF7A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r>
              <a:rPr lang="cs-CZ" altLang="cs-CZ" sz="2400" dirty="0">
                <a:solidFill>
                  <a:srgbClr val="FFFF00"/>
                </a:solidFill>
              </a:rPr>
              <a:t>Etapa vlastního nácviku písma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/>
            </a:pPr>
            <a:endParaRPr lang="cs-CZ" altLang="cs-CZ" sz="2200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200" dirty="0"/>
              <a:t>Prvky písma a písmo v liniatuře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200" dirty="0"/>
              <a:t>Psací tvary z tiskacích (sklon, spojovací tahy)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200" dirty="0"/>
              <a:t>Popis tahu, velký vzor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200" dirty="0"/>
              <a:t>Důraz na kvalitativní znaky (pomocné linky)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endParaRPr lang="cs-CZ" altLang="cs-CZ" sz="2200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200" dirty="0" smtClean="0"/>
              <a:t>Přechod </a:t>
            </a:r>
            <a:r>
              <a:rPr lang="cs-CZ" altLang="cs-CZ" sz="2200" dirty="0"/>
              <a:t>ke psaní perem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200" dirty="0"/>
              <a:t>Podpora analýzy a sebehodnocení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Char char="•"/>
              <a:defRPr/>
            </a:pPr>
            <a:r>
              <a:rPr lang="cs-CZ" altLang="cs-CZ" sz="2200" dirty="0"/>
              <a:t>Posloupnost nácviku (čtyři formy, individuální docvičování)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None/>
              <a:defRPr/>
            </a:pPr>
            <a:endParaRPr lang="cs-CZ" altLang="cs-CZ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>
            <a:extLst>
              <a:ext uri="{FF2B5EF4-FFF2-40B4-BE49-F238E27FC236}">
                <a16:creationId xmlns:a16="http://schemas.microsoft.com/office/drawing/2014/main" id="{3DA7AC60-60D0-4E22-AE17-A0A959FE0C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Klíčové činnosti</a:t>
            </a:r>
            <a:b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cs-CZ" altLang="cs-CZ" sz="27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propracovat analýzu, postupně převažuje syntéza) </a:t>
            </a:r>
            <a:endParaRPr lang="cs-CZ" altLang="cs-CZ" sz="1800" dirty="0">
              <a:solidFill>
                <a:schemeClr val="bg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id="{43B4FB4D-9D38-42D4-A56E-4FE66EE7EA9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dirty="0">
                <a:solidFill>
                  <a:srgbClr val="FFFF00"/>
                </a:solidFill>
              </a:rPr>
              <a:t>Důraz na znaky čtenářského výkonu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2400" dirty="0">
              <a:solidFill>
                <a:srgbClr val="FFFF00"/>
              </a:solidFill>
            </a:endParaRP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Správnost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Porozumění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Způsob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Rychlost</a:t>
            </a:r>
          </a:p>
          <a:p>
            <a:pPr marL="0" indent="0" eaLnBrk="1" hangingPunct="1">
              <a:buNone/>
            </a:pPr>
            <a:endParaRPr lang="cs-CZ" altLang="cs-CZ" sz="2000" dirty="0"/>
          </a:p>
          <a:p>
            <a:pPr eaLnBrk="1" hangingPunct="1">
              <a:buFontTx/>
              <a:buChar char="•"/>
            </a:pPr>
            <a:r>
              <a:rPr lang="cs-CZ" altLang="cs-CZ" sz="2000" dirty="0"/>
              <a:t>Hlasité </a:t>
            </a:r>
            <a:r>
              <a:rPr lang="cs-CZ" altLang="cs-CZ" sz="2000" dirty="0" smtClean="0"/>
              <a:t>čtení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Čtenářská příprava (slova)</a:t>
            </a:r>
          </a:p>
          <a:p>
            <a:pPr eaLnBrk="1" hangingPunct="1">
              <a:buFontTx/>
              <a:buChar char="•"/>
            </a:pPr>
            <a:endParaRPr lang="cs-CZ" altLang="cs-CZ" sz="2000" dirty="0"/>
          </a:p>
        </p:txBody>
      </p:sp>
      <p:sp>
        <p:nvSpPr>
          <p:cNvPr id="12292" name="Rectangle 6">
            <a:extLst>
              <a:ext uri="{FF2B5EF4-FFF2-40B4-BE49-F238E27FC236}">
                <a16:creationId xmlns:a16="http://schemas.microsoft.com/office/drawing/2014/main" id="{EA17E5A3-E834-4858-8961-ED0C341E4C6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dirty="0">
                <a:solidFill>
                  <a:srgbClr val="FFFF00"/>
                </a:solidFill>
              </a:rPr>
              <a:t>Důraz na znaky písařského výkonu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dirty="0">
              <a:solidFill>
                <a:srgbClr val="FFFF00"/>
              </a:solidFill>
            </a:endParaRP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Tvar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Velikost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Úměrnost a stejnoměrnost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 smtClean="0"/>
              <a:t>Vazebnost a </a:t>
            </a:r>
            <a:r>
              <a:rPr lang="cs-CZ" altLang="cs-CZ" sz="2000" dirty="0" err="1" smtClean="0"/>
              <a:t>jednotažnost</a:t>
            </a:r>
            <a:endParaRPr lang="cs-CZ" altLang="cs-CZ" sz="2000" dirty="0"/>
          </a:p>
          <a:p>
            <a:pPr eaLnBrk="1" hangingPunct="1">
              <a:buFontTx/>
              <a:buChar char="•"/>
            </a:pPr>
            <a:r>
              <a:rPr lang="cs-CZ" altLang="cs-CZ" sz="2000" dirty="0"/>
              <a:t>Sklon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Hustota a rytmizace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 smtClean="0"/>
              <a:t>Celková úprava </a:t>
            </a:r>
            <a:r>
              <a:rPr lang="cs-CZ" altLang="cs-CZ" sz="2000" dirty="0"/>
              <a:t>písemností</a:t>
            </a:r>
          </a:p>
          <a:p>
            <a:pPr eaLnBrk="1" hangingPunct="1">
              <a:buFontTx/>
              <a:buChar char="•"/>
            </a:pPr>
            <a:r>
              <a:rPr lang="cs-CZ" altLang="cs-CZ" sz="2000" dirty="0"/>
              <a:t>Rychlost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>
            <a:extLst>
              <a:ext uri="{FF2B5EF4-FFF2-40B4-BE49-F238E27FC236}">
                <a16:creationId xmlns:a16="http://schemas.microsoft.com/office/drawing/2014/main" id="{42F81047-6041-499B-8ECD-B789C484B9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dirty="0" err="1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Poslabikářové</a:t>
            </a:r>
            <a: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období</a:t>
            </a:r>
            <a:br>
              <a:rPr lang="cs-CZ" altLang="cs-CZ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cs-CZ" sz="2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(přechod do vyšších ročníků – první čítanka, sešity)</a:t>
            </a:r>
          </a:p>
        </p:txBody>
      </p:sp>
      <p:sp>
        <p:nvSpPr>
          <p:cNvPr id="13315" name="Rectangle 5">
            <a:extLst>
              <a:ext uri="{FF2B5EF4-FFF2-40B4-BE49-F238E27FC236}">
                <a16:creationId xmlns:a16="http://schemas.microsoft.com/office/drawing/2014/main" id="{F70F82DB-FE2B-481C-BC1E-107D02713752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400" dirty="0">
                <a:solidFill>
                  <a:srgbClr val="FFFF00"/>
                </a:solidFill>
              </a:rPr>
              <a:t>Etapa plynulého čtení slov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8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Technika, porozumění, motivace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 smtClean="0"/>
              <a:t>Postoje</a:t>
            </a:r>
            <a:r>
              <a:rPr lang="cs-CZ" altLang="cs-CZ" sz="2000" dirty="0"/>
              <a:t>, </a:t>
            </a:r>
            <a:r>
              <a:rPr lang="cs-CZ" altLang="cs-CZ" sz="2000" dirty="0" smtClean="0"/>
              <a:t>dovednosti, rychlost (celkový projev)</a:t>
            </a:r>
            <a:endParaRPr lang="cs-CZ" altLang="cs-CZ" sz="2000" dirty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Docvičování, náprava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Individualizace, </a:t>
            </a:r>
            <a:r>
              <a:rPr lang="cs-CZ" altLang="cs-CZ" sz="2000" dirty="0" smtClean="0"/>
              <a:t>diferenciace (tiché čtení)</a:t>
            </a:r>
            <a:endParaRPr lang="cs-CZ" altLang="cs-CZ" sz="2000" dirty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Společná </a:t>
            </a:r>
            <a:r>
              <a:rPr lang="cs-CZ" altLang="cs-CZ" sz="2000" dirty="0" smtClean="0"/>
              <a:t>četba (citové </a:t>
            </a:r>
            <a:r>
              <a:rPr lang="cs-CZ" altLang="cs-CZ" sz="2000" dirty="0"/>
              <a:t>a rozumové </a:t>
            </a:r>
            <a:r>
              <a:rPr lang="cs-CZ" altLang="cs-CZ" sz="2000" dirty="0" smtClean="0"/>
              <a:t>podněty)</a:t>
            </a:r>
            <a:endParaRPr lang="cs-CZ" altLang="cs-CZ" sz="2000" dirty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Čtenářské besedy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Čtenářské listy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800" dirty="0"/>
          </a:p>
        </p:txBody>
      </p:sp>
      <p:sp>
        <p:nvSpPr>
          <p:cNvPr id="13316" name="Rectangle 6">
            <a:extLst>
              <a:ext uri="{FF2B5EF4-FFF2-40B4-BE49-F238E27FC236}">
                <a16:creationId xmlns:a16="http://schemas.microsoft.com/office/drawing/2014/main" id="{9057641B-E3F1-48A4-ABF2-9F47BF3A004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400" dirty="0">
                <a:solidFill>
                  <a:srgbClr val="FFFF00"/>
                </a:solidFill>
              </a:rPr>
              <a:t>Etapa zdokonalování písma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18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Upevnění znalostí i návyků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Automatizace </a:t>
            </a:r>
            <a:r>
              <a:rPr lang="cs-CZ" altLang="cs-CZ" sz="2000" dirty="0" smtClean="0"/>
              <a:t>dovedností (zlepšování </a:t>
            </a:r>
            <a:r>
              <a:rPr lang="cs-CZ" altLang="cs-CZ" sz="2000" dirty="0"/>
              <a:t>kvality </a:t>
            </a:r>
            <a:r>
              <a:rPr lang="cs-CZ" altLang="cs-CZ" sz="2000" dirty="0" smtClean="0"/>
              <a:t>i kvantity) 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 smtClean="0"/>
              <a:t>Delší </a:t>
            </a:r>
            <a:r>
              <a:rPr lang="cs-CZ" altLang="cs-CZ" sz="2000" dirty="0"/>
              <a:t>texty (opis, přepis)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Zmenšování písma (6-5)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Tvarové skupiny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cs-CZ" altLang="cs-CZ" sz="2000" dirty="0"/>
              <a:t>Individualizace rukopisu (hodnocení a sebehodnocení)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33135804-61A2-47A6-B4C5-B082052FF5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Klíčové činnosti</a:t>
            </a:r>
            <a:br>
              <a:rPr lang="cs-CZ" altLang="cs-CZ" sz="4000" dirty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cs-CZ" sz="2700" dirty="0" smtClean="0">
                <a:solidFill>
                  <a:schemeClr val="bg2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cs-CZ" altLang="cs-CZ" sz="27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vychovávat čtenáře, všestranně pracovat s textem) </a:t>
            </a:r>
            <a:endParaRPr lang="cs-CZ" altLang="cs-CZ" sz="2700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424D9C2D-66C8-4432-9197-09754124F7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cs-CZ" altLang="cs-CZ" dirty="0" smtClean="0">
                <a:solidFill>
                  <a:srgbClr val="FFFF00"/>
                </a:solidFill>
              </a:rPr>
              <a:t>Výchova čtenáře – literární výchova</a:t>
            </a:r>
            <a:endParaRPr lang="cs-CZ" altLang="cs-CZ" dirty="0">
              <a:solidFill>
                <a:srgbClr val="FFFF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cs-CZ" altLang="cs-CZ" sz="2200" dirty="0" smtClean="0"/>
              <a:t>Četba a poslech různých literárních forem (vyprávění</a:t>
            </a:r>
            <a:r>
              <a:rPr lang="cs-CZ" altLang="cs-CZ" sz="2200" dirty="0"/>
              <a:t>, přednes, recitace, dramatizace, ilustrace</a:t>
            </a:r>
            <a:r>
              <a:rPr lang="cs-CZ" altLang="cs-CZ" sz="2200" dirty="0" smtClean="0"/>
              <a:t>…), mezipředmětové </a:t>
            </a:r>
            <a:r>
              <a:rPr lang="cs-CZ" altLang="cs-CZ" sz="2200" dirty="0"/>
              <a:t>vztahy (</a:t>
            </a:r>
            <a:r>
              <a:rPr lang="cs-CZ" altLang="cs-CZ" sz="2200" dirty="0" smtClean="0"/>
              <a:t>výchovy), besedy, představení, návštěva knihovny, </a:t>
            </a:r>
            <a:r>
              <a:rPr lang="cs-CZ" altLang="cs-CZ" sz="2200" dirty="0"/>
              <a:t>t</a:t>
            </a:r>
            <a:r>
              <a:rPr lang="cs-CZ" altLang="cs-CZ" sz="2200" dirty="0" smtClean="0"/>
              <a:t>vůrčí </a:t>
            </a:r>
            <a:r>
              <a:rPr lang="cs-CZ" altLang="cs-CZ" sz="2200" dirty="0"/>
              <a:t>psaní </a:t>
            </a:r>
            <a:r>
              <a:rPr lang="cs-CZ" altLang="cs-CZ" sz="2200" dirty="0" smtClean="0"/>
              <a:t>(volné</a:t>
            </a:r>
            <a:r>
              <a:rPr lang="cs-CZ" altLang="cs-CZ" sz="2200" dirty="0"/>
              <a:t>, </a:t>
            </a:r>
            <a:r>
              <a:rPr lang="cs-CZ" altLang="cs-CZ" sz="2200" dirty="0" smtClean="0"/>
              <a:t>žánrové).</a:t>
            </a:r>
            <a:endParaRPr lang="cs-CZ" altLang="cs-CZ" sz="2200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cs-CZ" altLang="cs-CZ" dirty="0" smtClean="0">
              <a:solidFill>
                <a:srgbClr val="FFFF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cs-CZ" altLang="cs-CZ" dirty="0" smtClean="0">
                <a:solidFill>
                  <a:srgbClr val="FFFF00"/>
                </a:solidFill>
              </a:rPr>
              <a:t>Všestranná práce s textem – funkční čtenářská gramotnost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cs-CZ" altLang="cs-CZ" sz="2200" dirty="0" smtClean="0"/>
              <a:t>Využití různých typů textů (umělecká i věcná literatura), uplatnění široké škály textových operací (interakce čtenáře s textem), využití úkolů různé kognitivní náročnosti (</a:t>
            </a:r>
            <a:r>
              <a:rPr lang="cs-CZ" altLang="cs-CZ" sz="2200" dirty="0" err="1" smtClean="0"/>
              <a:t>Bloomova</a:t>
            </a:r>
            <a:r>
              <a:rPr lang="cs-CZ" altLang="cs-CZ" sz="2200" dirty="0" smtClean="0"/>
              <a:t> taxonomie).</a:t>
            </a:r>
            <a:endParaRPr lang="cs-CZ" altLang="cs-CZ" sz="22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cs-CZ" altLang="cs-CZ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ošky">
    <a:dk1>
      <a:sysClr val="windowText" lastClr="000000"/>
    </a:dk1>
    <a:lt1>
      <a:sysClr val="window" lastClr="FFFFFF"/>
    </a:lt1>
    <a:dk2>
      <a:srgbClr val="1D3641"/>
    </a:dk2>
    <a:lt2>
      <a:srgbClr val="DFE6D0"/>
    </a:lt2>
    <a:accent1>
      <a:srgbClr val="759AA5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429</TotalTime>
  <Words>616</Words>
  <Application>Microsoft Office PowerPoint</Application>
  <PresentationFormat>Předvádění na obrazovce (4:3)</PresentationFormat>
  <Paragraphs>164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Tw Cen MT</vt:lpstr>
      <vt:lpstr>Verdana</vt:lpstr>
      <vt:lpstr>Wingdings</vt:lpstr>
      <vt:lpstr>Došky</vt:lpstr>
      <vt:lpstr>Výuka čtení a psaní analyticko-syntetickou metodou</vt:lpstr>
      <vt:lpstr>Analyticko-syntetická metoda (zvuková, hlásková, slabikovací…)</vt:lpstr>
      <vt:lpstr>Etapy výuky  prvopočátečnímu čtení a psaní</vt:lpstr>
      <vt:lpstr>Předslabikářové období (přípravné období – živá abeceda, velká písanka)</vt:lpstr>
      <vt:lpstr>Klíčové činnosti (diagnostika, rozvoj, adaptace)</vt:lpstr>
      <vt:lpstr>Slabikářové období (písmena, druhy slabik – slabikář, malé písanky)</vt:lpstr>
      <vt:lpstr>Klíčové činnosti (propracovat analýzu, postupně převažuje syntéza) </vt:lpstr>
      <vt:lpstr>Poslabikářové období (přechod do vyšších ročníků – první čítanka, sešity)</vt:lpstr>
      <vt:lpstr>Klíčové činnosti (vychovávat čtenáře, všestranně pracovat s textem) </vt:lpstr>
      <vt:lpstr>Diagnostické prověrky (probraná a upevněná látka, zpětná vazba, ne hodnocení)</vt:lpstr>
      <vt:lpstr>Nejčastější chyby a odchylky (úprava podmínek, náprava)</vt:lpstr>
      <vt:lpstr>Děkuji za pozornost</vt:lpstr>
    </vt:vector>
  </TitlesOfParts>
  <Company>PedF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Výuka elementárního  čtení a psaní</dc:title>
  <dc:creator>Jiří Havel</dc:creator>
  <cp:lastModifiedBy>Uživatel systému Windows</cp:lastModifiedBy>
  <cp:revision>35</cp:revision>
  <dcterms:created xsi:type="dcterms:W3CDTF">2005-11-10T10:33:14Z</dcterms:created>
  <dcterms:modified xsi:type="dcterms:W3CDTF">2019-10-06T19:31:03Z</dcterms:modified>
</cp:coreProperties>
</file>