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/>
    <p:restoredTop sz="94580"/>
  </p:normalViewPr>
  <p:slideViewPr>
    <p:cSldViewPr snapToGrid="0" snapToObjects="1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940739"/>
            <a:ext cx="3793678" cy="3349641"/>
          </a:xfrm>
        </p:spPr>
        <p:txBody>
          <a:bodyPr/>
          <a:lstStyle/>
          <a:p>
            <a:r>
              <a:rPr lang="en-US" dirty="0" smtClean="0"/>
              <a:t>OSOBY S POSTIŽENÍM V UMĚNÍ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4853" y="4738254"/>
            <a:ext cx="4049576" cy="1383429"/>
          </a:xfrm>
        </p:spPr>
        <p:txBody>
          <a:bodyPr>
            <a:normAutofit/>
          </a:bodyPr>
          <a:lstStyle/>
          <a:p>
            <a:r>
              <a:rPr lang="en-US" dirty="0" smtClean="0"/>
              <a:t>ČLOVĚK S DOWNOVÝM SYNDROMEM JAKO HEREC V DIVADLE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7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27564"/>
            <a:ext cx="8770571" cy="365150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STRACH Z NEZNÁMÉHO </a:t>
            </a:r>
          </a:p>
          <a:p>
            <a:r>
              <a:rPr lang="en-US" sz="3200" dirty="0" smtClean="0"/>
              <a:t>CHYBÍ INFORMOVANOST, ZKUŠENOSTI</a:t>
            </a:r>
          </a:p>
          <a:p>
            <a:r>
              <a:rPr lang="en-US" sz="3200" dirty="0" smtClean="0"/>
              <a:t>TABU TÉMA</a:t>
            </a:r>
          </a:p>
          <a:p>
            <a:r>
              <a:rPr lang="en-US" sz="3200" dirty="0" smtClean="0"/>
              <a:t>OD SEPARACE K INKLUZI</a:t>
            </a:r>
          </a:p>
          <a:p>
            <a:r>
              <a:rPr lang="en-US" sz="3200" dirty="0" smtClean="0"/>
              <a:t>FORMOVÁNÍ HODNOT A POSTOJŮ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0266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856" y="304800"/>
            <a:ext cx="9602164" cy="1685750"/>
          </a:xfrm>
        </p:spPr>
        <p:txBody>
          <a:bodyPr>
            <a:normAutofit/>
          </a:bodyPr>
          <a:lstStyle/>
          <a:p>
            <a:r>
              <a:rPr lang="en-US" dirty="0" smtClean="0"/>
              <a:t>MAMINKO</a:t>
            </a:r>
            <a:r>
              <a:rPr lang="en-US" smtClean="0"/>
              <a:t>, JSI </a:t>
            </a:r>
            <a:r>
              <a:rPr lang="en-US" dirty="0" smtClean="0"/>
              <a:t>DŮLEŽITÁ JAKO </a:t>
            </a:r>
            <a:r>
              <a:rPr lang="en-US" dirty="0" err="1" smtClean="0"/>
              <a:t>Š</a:t>
            </a:r>
            <a:r>
              <a:rPr lang="cs-CZ" dirty="0" smtClean="0"/>
              <a:t>RAŇKY V TUNELU!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2827" y="2549236"/>
            <a:ext cx="8770571" cy="36515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PRVNÍ BRNĚNSKÉ DIVADLENÍ VYSTOUPENÍ</a:t>
            </a:r>
          </a:p>
          <a:p>
            <a:pPr marL="0" indent="0">
              <a:buNone/>
            </a:pPr>
            <a:r>
              <a:rPr lang="en-US" sz="2800" dirty="0" smtClean="0"/>
              <a:t> S HERCI S DS</a:t>
            </a:r>
          </a:p>
          <a:p>
            <a:r>
              <a:rPr lang="en-US" sz="2800" dirty="0" smtClean="0"/>
              <a:t>PŘIBLÍŽENÍ ŽIVOTA JEDINCŮ S DS</a:t>
            </a:r>
          </a:p>
          <a:p>
            <a:r>
              <a:rPr lang="en-US" sz="2800" dirty="0" smtClean="0"/>
              <a:t>JINÝ KULTURUNÍ ZÁŽITEK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655" y="1990550"/>
            <a:ext cx="3257461" cy="476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2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DOPORUČENÍ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REÁLNÝ POHLED NA POTŘEBY OSOB S POSTIŽENÍM</a:t>
            </a:r>
          </a:p>
          <a:p>
            <a:r>
              <a:rPr lang="en-US" dirty="0" smtClean="0"/>
              <a:t>AKCEPTACE JEDINCE S POSTIŽENÍM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99" y="3950589"/>
            <a:ext cx="2852420" cy="213931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165" y="3923284"/>
            <a:ext cx="2888615" cy="216662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069" y="3923284"/>
            <a:ext cx="2894965" cy="217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87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PŘÍNOS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ZAMYŠLENÍ LIDÍ, KTEŘÍ NEMAJÍ OSOBNÍ ZKUŠENOST S LIDMI S POSTIŽENÍM</a:t>
            </a:r>
          </a:p>
          <a:p>
            <a:r>
              <a:rPr lang="en-US" dirty="0" smtClean="0"/>
              <a:t>PŘISPÍVÁ K EMPATII, PŘEDVÍDÁNÍ JEDNÁNÍ OSOBY S POSTIŽENÍM</a:t>
            </a:r>
          </a:p>
          <a:p>
            <a:r>
              <a:rPr lang="en-US" dirty="0" smtClean="0"/>
              <a:t>PODPORA INKLUZE</a:t>
            </a:r>
          </a:p>
          <a:p>
            <a:r>
              <a:rPr lang="en-US" dirty="0" smtClean="0"/>
              <a:t>AKCEPTACE ODLIŠNOSTI</a:t>
            </a:r>
          </a:p>
          <a:p>
            <a:r>
              <a:rPr lang="en-US" dirty="0" smtClean="0"/>
              <a:t>ZTRÁTA STRACHU</a:t>
            </a:r>
          </a:p>
          <a:p>
            <a:r>
              <a:rPr lang="en-US" dirty="0" smtClean="0"/>
              <a:t>VYVRACENÍ DOMNĚNEK A STEREOTYPNÍCH NÁZORŮ</a:t>
            </a:r>
          </a:p>
          <a:p>
            <a:r>
              <a:rPr lang="en-US" dirty="0" smtClean="0"/>
              <a:t>ROZŠIŘOVÁNÍ POVĚDOMÍ VEŘEJNOSTI O RŮZNÝCH TYPECH POSTIŽENÍ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750" y="259006"/>
            <a:ext cx="2701521" cy="187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388956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7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10001027" id="{9B55E993-63C4-4E9B-9466-30BCDDC6903B}" vid="{C2EC3228-ECB7-4E58-8F51-112F019FC7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Peříčka</Template>
  <TotalTime>23</TotalTime>
  <Words>108</Words>
  <Application>Microsoft Office PowerPoint</Application>
  <PresentationFormat>Vlastní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TF10001027</vt:lpstr>
      <vt:lpstr>OSOBY S POSTIŽENÍM V UMĚNÍ</vt:lpstr>
      <vt:lpstr>Prezentace aplikace PowerPoint</vt:lpstr>
      <vt:lpstr>MAMINKO, JSI DŮLEŽITÁ JAKO ŠRAŇKY V TUNELU!</vt:lpstr>
      <vt:lpstr>DOPORUČENÍ</vt:lpstr>
      <vt:lpstr>PŘÍNOS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S POSTIŽENÍM V UMĚNÍ</dc:title>
  <dc:creator>Lukáš Hendrych</dc:creator>
  <cp:lastModifiedBy>Sochor</cp:lastModifiedBy>
  <cp:revision>5</cp:revision>
  <dcterms:created xsi:type="dcterms:W3CDTF">2017-01-26T14:31:19Z</dcterms:created>
  <dcterms:modified xsi:type="dcterms:W3CDTF">2019-09-21T21:59:09Z</dcterms:modified>
</cp:coreProperties>
</file>