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6858000" cx="9144000"/>
  <p:notesSz cx="6858000" cy="9144000"/>
  <p:embeddedFontLst>
    <p:embeddedFont>
      <p:font typeface="Libre Franklin"/>
      <p:regular r:id="rId22"/>
      <p:bold r:id="rId23"/>
      <p:italic r:id="rId24"/>
      <p:boldItalic r:id="rId25"/>
    </p:embeddedFont>
    <p:embeddedFont>
      <p:font typeface="Arimo"/>
      <p:regular r:id="rId26"/>
      <p:bold r:id="rId27"/>
      <p:italic r:id="rId28"/>
      <p:boldItalic r:id="rId29"/>
    </p:embeddedFont>
    <p:embeddedFont>
      <p:font typeface="Libre Franklin Medium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LibreFranklin-regular.fntdata"/><Relationship Id="rId21" Type="http://schemas.openxmlformats.org/officeDocument/2006/relationships/slide" Target="slides/slide16.xml"/><Relationship Id="rId24" Type="http://schemas.openxmlformats.org/officeDocument/2006/relationships/font" Target="fonts/LibreFranklin-italic.fntdata"/><Relationship Id="rId23" Type="http://schemas.openxmlformats.org/officeDocument/2006/relationships/font" Target="fonts/LibreFranklin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Arimo-regular.fntdata"/><Relationship Id="rId25" Type="http://schemas.openxmlformats.org/officeDocument/2006/relationships/font" Target="fonts/LibreFranklin-boldItalic.fntdata"/><Relationship Id="rId28" Type="http://schemas.openxmlformats.org/officeDocument/2006/relationships/font" Target="fonts/Arimo-italic.fntdata"/><Relationship Id="rId27" Type="http://schemas.openxmlformats.org/officeDocument/2006/relationships/font" Target="fonts/Arim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Arim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LibreFranklinMedium-bold.fntdata"/><Relationship Id="rId30" Type="http://schemas.openxmlformats.org/officeDocument/2006/relationships/font" Target="fonts/LibreFranklinMedium-regular.fntdata"/><Relationship Id="rId11" Type="http://schemas.openxmlformats.org/officeDocument/2006/relationships/slide" Target="slides/slide6.xml"/><Relationship Id="rId33" Type="http://schemas.openxmlformats.org/officeDocument/2006/relationships/font" Target="fonts/LibreFranklinMedium-boldItalic.fntdata"/><Relationship Id="rId10" Type="http://schemas.openxmlformats.org/officeDocument/2006/relationships/slide" Target="slides/slide5.xml"/><Relationship Id="rId32" Type="http://schemas.openxmlformats.org/officeDocument/2006/relationships/font" Target="fonts/LibreFranklinMedium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70c796e84d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70c796e84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75990c1cad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75990c1ca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75990c1cad_0_5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75990c1ca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709c60dea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g709c60dea1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Úvodní snímek" showMasterSp="0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2"/>
          <p:cNvCxnSpPr/>
          <p:nvPr/>
        </p:nvCxnSpPr>
        <p:spPr>
          <a:xfrm>
            <a:off x="514350" y="5349902"/>
            <a:ext cx="8629650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" name="Google Shape;16;p2"/>
          <p:cNvSpPr txBox="1"/>
          <p:nvPr>
            <p:ph type="ctrTitle"/>
          </p:nvPr>
        </p:nvSpPr>
        <p:spPr>
          <a:xfrm>
            <a:off x="381000" y="4853411"/>
            <a:ext cx="8458200" cy="1222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381000" y="3886200"/>
            <a:ext cx="8458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480"/>
              </a:spcBef>
              <a:spcAft>
                <a:spcPts val="0"/>
              </a:spcAft>
              <a:buSzPts val="1680"/>
              <a:buNone/>
              <a:defRPr sz="2400">
                <a:solidFill>
                  <a:srgbClr val="063676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229600" y="6473952"/>
            <a:ext cx="758952" cy="246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dpis a svislý text" type="vertTx">
  <p:cSld name="VERTICAL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 rot="5400000">
            <a:off x="2385218" y="-526257"/>
            <a:ext cx="4525963" cy="86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8610" lvl="0" marL="457200" algn="l">
              <a:spcBef>
                <a:spcPts val="360"/>
              </a:spcBef>
              <a:spcAft>
                <a:spcPts val="0"/>
              </a:spcAft>
              <a:buSzPts val="1260"/>
              <a:buChar char="🞭"/>
              <a:defRPr/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🞤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🞫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🞲"/>
              <a:defRPr/>
            </a:lvl4pPr>
            <a:lvl5pPr indent="-297179" lvl="4" marL="2286000" algn="l">
              <a:spcBef>
                <a:spcPts val="360"/>
              </a:spcBef>
              <a:spcAft>
                <a:spcPts val="0"/>
              </a:spcAft>
              <a:buSzPts val="1080"/>
              <a:buChar char="🞩"/>
              <a:defRPr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78" name="Google Shape;78;p11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1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1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vislý nadpis a text" showMasterSp="0" type="vertTitleAndTx">
  <p:cSld name="VERTICAL_TITLE_AND_VERTICAL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/>
          <p:nvPr>
            <p:ph type="title"/>
          </p:nvPr>
        </p:nvSpPr>
        <p:spPr>
          <a:xfrm rot="5400000">
            <a:off x="4846637" y="2560638"/>
            <a:ext cx="5851525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" type="body"/>
          </p:nvPr>
        </p:nvSpPr>
        <p:spPr>
          <a:xfrm rot="5400000">
            <a:off x="655638" y="350839"/>
            <a:ext cx="5851525" cy="62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8610" lvl="0" marL="457200" algn="l">
              <a:spcBef>
                <a:spcPts val="360"/>
              </a:spcBef>
              <a:spcAft>
                <a:spcPts val="0"/>
              </a:spcAft>
              <a:buSzPts val="1260"/>
              <a:buChar char="🞭"/>
              <a:defRPr/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🞤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🞫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🞲"/>
              <a:defRPr/>
            </a:lvl4pPr>
            <a:lvl5pPr indent="-297179" lvl="4" marL="2286000" algn="l">
              <a:spcBef>
                <a:spcPts val="360"/>
              </a:spcBef>
              <a:spcAft>
                <a:spcPts val="0"/>
              </a:spcAft>
              <a:buSzPts val="1080"/>
              <a:buChar char="🞩"/>
              <a:defRPr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84" name="Google Shape;84;p12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2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2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va obsahy" type="twoObj">
  <p:cSld name="TWO_OBJECT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301752" y="457200"/>
            <a:ext cx="8686800" cy="8412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304800" y="1600200"/>
            <a:ext cx="41910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3060" lvl="0" marL="457200" algn="l">
              <a:spcBef>
                <a:spcPts val="560"/>
              </a:spcBef>
              <a:spcAft>
                <a:spcPts val="0"/>
              </a:spcAft>
              <a:buSzPts val="1960"/>
              <a:buChar char="🞭"/>
              <a:defRPr sz="2800"/>
            </a:lvl1pPr>
            <a:lvl2pPr indent="-335280" lvl="1" marL="914400" algn="l">
              <a:spcBef>
                <a:spcPts val="480"/>
              </a:spcBef>
              <a:spcAft>
                <a:spcPts val="0"/>
              </a:spcAft>
              <a:buSzPts val="1680"/>
              <a:buChar char="🞤"/>
              <a:defRPr sz="2400"/>
            </a:lvl2pPr>
            <a:lvl3pPr indent="-317500" lvl="2" marL="1371600" algn="l">
              <a:spcBef>
                <a:spcPts val="400"/>
              </a:spcBef>
              <a:spcAft>
                <a:spcPts val="0"/>
              </a:spcAft>
              <a:buSzPts val="1400"/>
              <a:buChar char="🞫"/>
              <a:defRPr sz="2000"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🞲"/>
              <a:defRPr sz="1800"/>
            </a:lvl4pPr>
            <a:lvl5pPr indent="-297179" lvl="4" marL="2286000" algn="l">
              <a:spcBef>
                <a:spcPts val="360"/>
              </a:spcBef>
              <a:spcAft>
                <a:spcPts val="0"/>
              </a:spcAft>
              <a:buSzPts val="1080"/>
              <a:buChar char="🞩"/>
              <a:defRPr sz="18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2" type="body"/>
          </p:nvPr>
        </p:nvSpPr>
        <p:spPr>
          <a:xfrm>
            <a:off x="4648200" y="1600200"/>
            <a:ext cx="43434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3060" lvl="0" marL="457200" algn="l">
              <a:spcBef>
                <a:spcPts val="560"/>
              </a:spcBef>
              <a:spcAft>
                <a:spcPts val="0"/>
              </a:spcAft>
              <a:buSzPts val="1960"/>
              <a:buChar char="🞭"/>
              <a:defRPr sz="2800"/>
            </a:lvl1pPr>
            <a:lvl2pPr indent="-335280" lvl="1" marL="914400" algn="l">
              <a:spcBef>
                <a:spcPts val="480"/>
              </a:spcBef>
              <a:spcAft>
                <a:spcPts val="0"/>
              </a:spcAft>
              <a:buSzPts val="1680"/>
              <a:buChar char="🞤"/>
              <a:defRPr sz="2400"/>
            </a:lvl2pPr>
            <a:lvl3pPr indent="-317500" lvl="2" marL="1371600" algn="l">
              <a:spcBef>
                <a:spcPts val="400"/>
              </a:spcBef>
              <a:spcAft>
                <a:spcPts val="0"/>
              </a:spcAft>
              <a:buSzPts val="1400"/>
              <a:buChar char="🞫"/>
              <a:defRPr sz="2000"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🞲"/>
              <a:defRPr sz="1800"/>
            </a:lvl4pPr>
            <a:lvl5pPr indent="-297179" lvl="4" marL="2286000" algn="l">
              <a:spcBef>
                <a:spcPts val="360"/>
              </a:spcBef>
              <a:spcAft>
                <a:spcPts val="0"/>
              </a:spcAft>
              <a:buSzPts val="1080"/>
              <a:buChar char="🞩"/>
              <a:defRPr sz="18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dpis a obsah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" type="body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8610" lvl="0" marL="457200" algn="l">
              <a:spcBef>
                <a:spcPts val="360"/>
              </a:spcBef>
              <a:spcAft>
                <a:spcPts val="0"/>
              </a:spcAft>
              <a:buSzPts val="1260"/>
              <a:buChar char="🞭"/>
              <a:defRPr/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🞤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🞫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🞲"/>
              <a:defRPr/>
            </a:lvl4pPr>
            <a:lvl5pPr indent="-297179" lvl="4" marL="2286000" algn="l">
              <a:spcBef>
                <a:spcPts val="360"/>
              </a:spcBef>
              <a:spcAft>
                <a:spcPts val="0"/>
              </a:spcAft>
              <a:buSzPts val="1080"/>
              <a:buChar char="🞩"/>
              <a:defRPr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1" type="ftr"/>
          </p:nvPr>
        </p:nvSpPr>
        <p:spPr>
          <a:xfrm>
            <a:off x="3581400" y="76200"/>
            <a:ext cx="2895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2" type="sldNum"/>
          </p:nvPr>
        </p:nvSpPr>
        <p:spPr>
          <a:xfrm>
            <a:off x="8229600" y="6473952"/>
            <a:ext cx="758952" cy="246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Záhlaví části" showMasterSp="0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5"/>
          <p:cNvCxnSpPr/>
          <p:nvPr/>
        </p:nvCxnSpPr>
        <p:spPr>
          <a:xfrm>
            <a:off x="514350" y="3444902"/>
            <a:ext cx="8629650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5"/>
          <p:cNvSpPr txBox="1"/>
          <p:nvPr>
            <p:ph idx="1" type="body"/>
          </p:nvPr>
        </p:nvSpPr>
        <p:spPr>
          <a:xfrm>
            <a:off x="381000" y="1676400"/>
            <a:ext cx="84582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r">
              <a:spcBef>
                <a:spcPts val="40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ADCADD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>
                <a:solidFill>
                  <a:schemeClr val="lt1"/>
                </a:solidFill>
              </a:defRPr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40" name="Google Shape;40;p5"/>
          <p:cNvSpPr txBox="1"/>
          <p:nvPr>
            <p:ph type="title"/>
          </p:nvPr>
        </p:nvSpPr>
        <p:spPr>
          <a:xfrm>
            <a:off x="180475" y="2947085"/>
            <a:ext cx="8686800" cy="1184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Libre Franklin Medium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orovnání" showMasterSp="0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/>
          <p:nvPr>
            <p:ph type="title"/>
          </p:nvPr>
        </p:nvSpPr>
        <p:spPr>
          <a:xfrm>
            <a:off x="304800" y="5410200"/>
            <a:ext cx="8610600" cy="882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" type="body"/>
          </p:nvPr>
        </p:nvSpPr>
        <p:spPr>
          <a:xfrm>
            <a:off x="281444" y="666750"/>
            <a:ext cx="4290556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260"/>
              <a:buNone/>
              <a:defRPr b="0" sz="1800" cap="none">
                <a:solidFill>
                  <a:srgbClr val="2384B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12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960"/>
              <a:buNone/>
              <a:defRPr b="1" sz="16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2" type="body"/>
          </p:nvPr>
        </p:nvSpPr>
        <p:spPr>
          <a:xfrm>
            <a:off x="4645025" y="666750"/>
            <a:ext cx="4292241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260"/>
              <a:buNone/>
              <a:defRPr b="0" sz="1800" cap="none">
                <a:solidFill>
                  <a:srgbClr val="2384B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12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960"/>
              <a:buNone/>
              <a:defRPr b="1" sz="16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3" type="body"/>
          </p:nvPr>
        </p:nvSpPr>
        <p:spPr>
          <a:xfrm>
            <a:off x="281444" y="1316037"/>
            <a:ext cx="4290556" cy="394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5280" lvl="0" marL="457200" algn="l">
              <a:spcBef>
                <a:spcPts val="480"/>
              </a:spcBef>
              <a:spcAft>
                <a:spcPts val="0"/>
              </a:spcAft>
              <a:buSzPts val="1680"/>
              <a:buChar char="🞭"/>
              <a:defRPr sz="2400"/>
            </a:lvl1pPr>
            <a:lvl2pPr indent="-317500" lvl="1" marL="914400" algn="l">
              <a:spcBef>
                <a:spcPts val="400"/>
              </a:spcBef>
              <a:spcAft>
                <a:spcPts val="0"/>
              </a:spcAft>
              <a:buSzPts val="1400"/>
              <a:buChar char="🞤"/>
              <a:defRPr sz="2000"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🞫"/>
              <a:defRPr sz="1800"/>
            </a:lvl3pPr>
            <a:lvl4pPr indent="-299719" lvl="3" marL="1828800" algn="l">
              <a:spcBef>
                <a:spcPts val="320"/>
              </a:spcBef>
              <a:spcAft>
                <a:spcPts val="0"/>
              </a:spcAft>
              <a:buSzPts val="1120"/>
              <a:buChar char="🞲"/>
              <a:defRPr sz="1600"/>
            </a:lvl4pPr>
            <a:lvl5pPr indent="-289560" lvl="4" marL="2286000" algn="l">
              <a:spcBef>
                <a:spcPts val="320"/>
              </a:spcBef>
              <a:spcAft>
                <a:spcPts val="0"/>
              </a:spcAft>
              <a:buSzPts val="960"/>
              <a:buChar char="🞩"/>
              <a:defRPr sz="16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4" type="body"/>
          </p:nvPr>
        </p:nvSpPr>
        <p:spPr>
          <a:xfrm>
            <a:off x="4648730" y="1316037"/>
            <a:ext cx="4288536" cy="394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5280" lvl="0" marL="457200" algn="l">
              <a:spcBef>
                <a:spcPts val="480"/>
              </a:spcBef>
              <a:spcAft>
                <a:spcPts val="0"/>
              </a:spcAft>
              <a:buSzPts val="1680"/>
              <a:buChar char="🞭"/>
              <a:defRPr sz="2400"/>
            </a:lvl1pPr>
            <a:lvl2pPr indent="-317500" lvl="1" marL="914400" algn="l">
              <a:spcBef>
                <a:spcPts val="400"/>
              </a:spcBef>
              <a:spcAft>
                <a:spcPts val="0"/>
              </a:spcAft>
              <a:buSzPts val="1400"/>
              <a:buChar char="🞤"/>
              <a:defRPr sz="2000"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🞫"/>
              <a:defRPr sz="1800"/>
            </a:lvl3pPr>
            <a:lvl4pPr indent="-299719" lvl="3" marL="1828800" algn="l">
              <a:spcBef>
                <a:spcPts val="320"/>
              </a:spcBef>
              <a:spcAft>
                <a:spcPts val="0"/>
              </a:spcAft>
              <a:buSzPts val="1120"/>
              <a:buChar char="🞲"/>
              <a:defRPr sz="1600"/>
            </a:lvl4pPr>
            <a:lvl5pPr indent="-289560" lvl="4" marL="2286000" algn="l">
              <a:spcBef>
                <a:spcPts val="320"/>
              </a:spcBef>
              <a:spcAft>
                <a:spcPts val="0"/>
              </a:spcAft>
              <a:buSzPts val="960"/>
              <a:buChar char="🞩"/>
              <a:defRPr sz="16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idx="12" type="sldNum"/>
          </p:nvPr>
        </p:nvSpPr>
        <p:spPr>
          <a:xfrm>
            <a:off x="8229600" y="6477000"/>
            <a:ext cx="762000" cy="246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cxnSp>
        <p:nvCxnSpPr>
          <p:cNvPr id="50" name="Google Shape;50;p6"/>
          <p:cNvCxnSpPr/>
          <p:nvPr/>
        </p:nvCxnSpPr>
        <p:spPr>
          <a:xfrm>
            <a:off x="514350" y="6019800"/>
            <a:ext cx="8629650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ouze nadpis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/>
          <p:nvPr>
            <p:ph type="title"/>
          </p:nvPr>
        </p:nvSpPr>
        <p:spPr>
          <a:xfrm>
            <a:off x="301752" y="457200"/>
            <a:ext cx="8686800" cy="8412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7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rázdný" showMasterSp="0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sah s titulkem" showMasterSp="0" type="objTx">
  <p:cSld name="OBJECT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9"/>
          <p:cNvCxnSpPr/>
          <p:nvPr/>
        </p:nvCxnSpPr>
        <p:spPr>
          <a:xfrm>
            <a:off x="514350" y="5849117"/>
            <a:ext cx="8629650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9"/>
          <p:cNvSpPr txBox="1"/>
          <p:nvPr>
            <p:ph type="title"/>
          </p:nvPr>
        </p:nvSpPr>
        <p:spPr>
          <a:xfrm>
            <a:off x="457200" y="5486400"/>
            <a:ext cx="8458200" cy="52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 Medium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" type="body"/>
          </p:nvPr>
        </p:nvSpPr>
        <p:spPr>
          <a:xfrm>
            <a:off x="457200" y="609600"/>
            <a:ext cx="3008313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3575050" y="609600"/>
            <a:ext cx="534035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algn="l">
              <a:spcBef>
                <a:spcPts val="640"/>
              </a:spcBef>
              <a:spcAft>
                <a:spcPts val="0"/>
              </a:spcAft>
              <a:buSzPts val="2240"/>
              <a:buChar char="🞭"/>
              <a:defRPr sz="3200"/>
            </a:lvl1pPr>
            <a:lvl2pPr indent="-353060" lvl="1" marL="914400" algn="l">
              <a:spcBef>
                <a:spcPts val="560"/>
              </a:spcBef>
              <a:spcAft>
                <a:spcPts val="0"/>
              </a:spcAft>
              <a:buSzPts val="1960"/>
              <a:buChar char="🞤"/>
              <a:defRPr sz="2800"/>
            </a:lvl2pPr>
            <a:lvl3pPr indent="-335280" lvl="2" marL="1371600" algn="l">
              <a:spcBef>
                <a:spcPts val="480"/>
              </a:spcBef>
              <a:spcAft>
                <a:spcPts val="0"/>
              </a:spcAft>
              <a:buSzPts val="1680"/>
              <a:buChar char="🞫"/>
              <a:defRPr sz="2400"/>
            </a:lvl3pPr>
            <a:lvl4pPr indent="-317500" lvl="3" marL="1828800" algn="l">
              <a:spcBef>
                <a:spcPts val="400"/>
              </a:spcBef>
              <a:spcAft>
                <a:spcPts val="0"/>
              </a:spcAft>
              <a:buSzPts val="1400"/>
              <a:buChar char="🞲"/>
              <a:defRPr sz="2000"/>
            </a:lvl4pPr>
            <a:lvl5pPr indent="-304800" lvl="4" marL="2286000" algn="l">
              <a:spcBef>
                <a:spcPts val="400"/>
              </a:spcBef>
              <a:spcAft>
                <a:spcPts val="0"/>
              </a:spcAft>
              <a:buSzPts val="1200"/>
              <a:buChar char="🞩"/>
              <a:defRPr sz="20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9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9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rázek s titulkem" showMasterSp="0" type="picTx">
  <p:cSld name="PICTURE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/>
          <p:nvPr>
            <p:ph idx="2" type="pic"/>
          </p:nvPr>
        </p:nvSpPr>
        <p:spPr>
          <a:xfrm>
            <a:off x="3505200" y="616634"/>
            <a:ext cx="5029200" cy="3657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reflection blurRad="0" dir="5400000" dist="900" endA="500" endPos="10000" fadeDir="5400000" kx="0" rotWithShape="0" algn="bl" stA="49000" stPos="0" sy="-90000" ky="0"/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  <a:defRPr b="0" i="0" sz="3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🞤"/>
              <a:defRPr b="0" i="0" sz="2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🞫"/>
              <a:defRPr b="0" i="0" sz="2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🞲"/>
              <a:defRPr b="0" i="0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🞩"/>
              <a:defRPr b="0" i="0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🞤"/>
              <a:defRPr b="0" i="0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🞲"/>
              <a:defRPr b="0" i="0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◆"/>
              <a:defRPr b="0" i="0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◼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70" name="Google Shape;70;p10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73" name="Google Shape;73;p10"/>
          <p:cNvSpPr txBox="1"/>
          <p:nvPr>
            <p:ph type="title"/>
          </p:nvPr>
        </p:nvSpPr>
        <p:spPr>
          <a:xfrm>
            <a:off x="381000" y="4993760"/>
            <a:ext cx="5867400" cy="522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 Medium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0"/>
          <p:cNvSpPr txBox="1"/>
          <p:nvPr>
            <p:ph idx="1" type="body"/>
          </p:nvPr>
        </p:nvSpPr>
        <p:spPr>
          <a:xfrm>
            <a:off x="381000" y="5533218"/>
            <a:ext cx="5867400" cy="768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91425" wrap="square" tIns="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indent="-281940" lvl="1" marL="914400" algn="l">
              <a:spcBef>
                <a:spcPts val="240"/>
              </a:spcBef>
              <a:spcAft>
                <a:spcPts val="0"/>
              </a:spcAft>
              <a:buSzPts val="840"/>
              <a:buChar char="🞤"/>
              <a:defRPr sz="1200"/>
            </a:lvl2pPr>
            <a:lvl3pPr indent="-273050" lvl="2" marL="1371600" algn="l">
              <a:spcBef>
                <a:spcPts val="200"/>
              </a:spcBef>
              <a:spcAft>
                <a:spcPts val="0"/>
              </a:spcAft>
              <a:buSzPts val="700"/>
              <a:buChar char="🞫"/>
              <a:defRPr sz="1000"/>
            </a:lvl3pPr>
            <a:lvl4pPr indent="-268605" lvl="3" marL="1828800" algn="l">
              <a:spcBef>
                <a:spcPts val="180"/>
              </a:spcBef>
              <a:spcAft>
                <a:spcPts val="0"/>
              </a:spcAft>
              <a:buSzPts val="630"/>
              <a:buChar char="🞲"/>
              <a:defRPr sz="900"/>
            </a:lvl4pPr>
            <a:lvl5pPr indent="-262889" lvl="4" marL="2286000" algn="l">
              <a:spcBef>
                <a:spcPts val="180"/>
              </a:spcBef>
              <a:spcAft>
                <a:spcPts val="0"/>
              </a:spcAft>
              <a:buSzPts val="540"/>
              <a:buChar char="🞩"/>
              <a:defRPr sz="9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6;p1"/>
          <p:cNvCxnSpPr/>
          <p:nvPr/>
        </p:nvCxnSpPr>
        <p:spPr>
          <a:xfrm>
            <a:off x="514350" y="1050898"/>
            <a:ext cx="8629650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🞭"/>
              <a:defRPr b="0" i="0" sz="3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5306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🞤"/>
              <a:defRPr b="0" i="0" sz="2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352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🞫"/>
              <a:defRPr b="0" i="0" sz="2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🞲"/>
              <a:defRPr b="0" i="0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297179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🞩"/>
              <a:defRPr b="0" i="0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29717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🞤"/>
              <a:defRPr b="0" i="0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28956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🞲"/>
              <a:defRPr b="0" i="0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289559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◆"/>
              <a:defRPr b="0" i="0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28194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◼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2A9FD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2A9FD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2A9FD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2A9FD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2A9FD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2A9FD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2A9FD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2A9FD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2A9FD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2A9FD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2A9FD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1" name="Google Shape;11;p1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  <a:defRPr b="0" i="0" sz="36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cxnSp>
        <p:nvCxnSpPr>
          <p:cNvPr id="12" name="Google Shape;12;p1"/>
          <p:cNvCxnSpPr/>
          <p:nvPr/>
        </p:nvCxnSpPr>
        <p:spPr>
          <a:xfrm>
            <a:off x="514350" y="1050898"/>
            <a:ext cx="8629650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" name="Google Shape;13;p1"/>
          <p:cNvCxnSpPr/>
          <p:nvPr/>
        </p:nvCxnSpPr>
        <p:spPr>
          <a:xfrm>
            <a:off x="514350" y="1057986"/>
            <a:ext cx="8629650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youtu.be/ysWWGf8VsOg" TargetMode="External"/><Relationship Id="rId4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Relationship Id="rId4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cs.wikipedia.org/wiki/Soci%C3%A1ln%C3%AD_role" TargetMode="External"/><Relationship Id="rId4" Type="http://schemas.openxmlformats.org/officeDocument/2006/relationships/hyperlink" Target="https://cs.wikipedia.org/wiki/Dorozum%C3%ADv%C3%A1n%C3%AD" TargetMode="External"/><Relationship Id="rId5" Type="http://schemas.openxmlformats.org/officeDocument/2006/relationships/hyperlink" Target="https://cs.wikipedia.org/wiki/Norma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 txBox="1"/>
          <p:nvPr>
            <p:ph type="ctrTitle"/>
          </p:nvPr>
        </p:nvSpPr>
        <p:spPr>
          <a:xfrm>
            <a:off x="381000" y="4853411"/>
            <a:ext cx="8458200" cy="1222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ibre Franklin Medium"/>
              <a:buNone/>
            </a:pPr>
            <a:r>
              <a:rPr b="1" lang="cs-CZ" sz="4800"/>
              <a:t>SOCIÁLNÍ SKUPINA</a:t>
            </a:r>
            <a:endParaRPr b="1" sz="4800"/>
          </a:p>
        </p:txBody>
      </p:sp>
      <p:sp>
        <p:nvSpPr>
          <p:cNvPr id="92" name="Google Shape;92;p13"/>
          <p:cNvSpPr txBox="1"/>
          <p:nvPr>
            <p:ph idx="1" type="subTitle"/>
          </p:nvPr>
        </p:nvSpPr>
        <p:spPr>
          <a:xfrm>
            <a:off x="381000" y="3886200"/>
            <a:ext cx="8458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680"/>
              <a:buNone/>
            </a:pPr>
            <a:r>
              <a:rPr lang="cs-CZ">
                <a:latin typeface="Arimo"/>
                <a:ea typeface="Arimo"/>
                <a:cs typeface="Arimo"/>
                <a:sym typeface="Arimo"/>
              </a:rPr>
              <a:t>Mgr. Zuzana Kročáková</a:t>
            </a:r>
            <a:endParaRPr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/>
              <a:t>Kontrolní otázky 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/>
              <a:t>aneb Co byste měli vědět o sociální skupině</a:t>
            </a:r>
            <a:endParaRPr sz="2400"/>
          </a:p>
        </p:txBody>
      </p:sp>
      <p:sp>
        <p:nvSpPr>
          <p:cNvPr id="147" name="Google Shape;147;p22"/>
          <p:cNvSpPr txBox="1"/>
          <p:nvPr>
            <p:ph idx="1" type="body"/>
          </p:nvPr>
        </p:nvSpPr>
        <p:spPr>
          <a:xfrm>
            <a:off x="304800" y="1554162"/>
            <a:ext cx="86868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spcBef>
                <a:spcPts val="360"/>
              </a:spcBef>
              <a:spcAft>
                <a:spcPts val="0"/>
              </a:spcAft>
              <a:buSzPts val="2000"/>
              <a:buAutoNum type="arabicPeriod"/>
            </a:pPr>
            <a:r>
              <a:rPr lang="cs-CZ" sz="2000"/>
              <a:t>Co to je a jaké znaky jsou pro soc. skup. podstatné.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cs-CZ" sz="2000"/>
              <a:t>Co je to referenční soc. skup. a jakou souvislost má se socializací.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cs-CZ" sz="2000"/>
              <a:t>Proč se sociální psychologie zajímá o soc. skupinu a co ji na ní zajímá.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cs-CZ" sz="2000"/>
              <a:t>Co je to status a role v sociální skupině jak spolu souvisejí.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cs-CZ" sz="2000"/>
              <a:t>Co je to klima sociální skupiny a jak se projevuje?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cs-CZ" sz="2000"/>
              <a:t>Jaký vliv na skupinu může mít vnější (formální) autorita, popište různé formy tohoto vztahu.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cs-CZ" sz="2000"/>
              <a:t>Jak se soc. skup. souvisí konformita jak se projevuje.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cs-CZ" sz="2000"/>
              <a:t>Co je to dynamika soc. skupiny (fáze vývoje) a jaké má zákonitosti?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cs-CZ" sz="2000"/>
              <a:t>Jaké jsou fáze skupinové dynamiky, co se v nich odehrává a co je cílem jednotlivých fází.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cs-CZ" sz="2000"/>
              <a:t>Proč nás téma skupinové dynamiky zajímá a jak může ovlivňovat pedagogickou práci.</a:t>
            </a:r>
            <a:endParaRPr sz="2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</a:pPr>
            <a:r>
              <a:rPr lang="cs-CZ"/>
              <a:t>PERFEKTNÍ TÝM</a:t>
            </a:r>
            <a:endParaRPr/>
          </a:p>
        </p:txBody>
      </p:sp>
      <p:pic>
        <p:nvPicPr>
          <p:cNvPr id="153" name="Google Shape;153;p2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7671" y="1785144"/>
            <a:ext cx="8486560" cy="4380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</a:pPr>
            <a:r>
              <a:rPr lang="cs-CZ"/>
              <a:t>JAK SE </a:t>
            </a:r>
            <a:r>
              <a:rPr lang="cs-CZ" u="sng">
                <a:solidFill>
                  <a:schemeClr val="hlink"/>
                </a:solidFill>
                <a:hlinkClick r:id="rId3"/>
              </a:rPr>
              <a:t>VYVINE</a:t>
            </a:r>
            <a:r>
              <a:rPr lang="cs-CZ"/>
              <a:t>?</a:t>
            </a:r>
            <a:endParaRPr/>
          </a:p>
        </p:txBody>
      </p:sp>
      <p:pic>
        <p:nvPicPr>
          <p:cNvPr id="159" name="Google Shape;159;p24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31640" y="1599787"/>
            <a:ext cx="6480720" cy="4332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5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</a:pPr>
            <a:r>
              <a:rPr lang="cs-CZ"/>
              <a:t>DYNAMIKA VÝVOJE </a:t>
            </a:r>
            <a:endParaRPr/>
          </a:p>
        </p:txBody>
      </p:sp>
      <p:pic>
        <p:nvPicPr>
          <p:cNvPr id="165" name="Google Shape;165;p2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3531" y="1387297"/>
            <a:ext cx="8626941" cy="49745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6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</a:pPr>
            <a:r>
              <a:rPr lang="cs-CZ"/>
              <a:t>DYNAMIKA VÝVOJE </a:t>
            </a:r>
            <a:r>
              <a:rPr lang="cs-CZ" sz="2400"/>
              <a:t>(TUCKMANŮV MODEL) </a:t>
            </a:r>
            <a:endParaRPr sz="2400"/>
          </a:p>
        </p:txBody>
      </p:sp>
      <p:pic>
        <p:nvPicPr>
          <p:cNvPr id="171" name="Google Shape;171;p2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544" y="1268760"/>
            <a:ext cx="8136904" cy="4929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7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</a:pPr>
            <a:r>
              <a:rPr lang="cs-CZ"/>
              <a:t>DYNAMIKA VÝVOJE </a:t>
            </a:r>
            <a:endParaRPr/>
          </a:p>
        </p:txBody>
      </p:sp>
      <p:pic>
        <p:nvPicPr>
          <p:cNvPr id="177" name="Google Shape;177;p2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68980" y="1268760"/>
            <a:ext cx="6534031" cy="4929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8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Co bych měl/a vědět?</a:t>
            </a:r>
            <a:endParaRPr/>
          </a:p>
        </p:txBody>
      </p:sp>
      <p:sp>
        <p:nvSpPr>
          <p:cNvPr id="183" name="Google Shape;183;p28"/>
          <p:cNvSpPr txBox="1"/>
          <p:nvPr>
            <p:ph idx="1" type="body"/>
          </p:nvPr>
        </p:nvSpPr>
        <p:spPr>
          <a:xfrm>
            <a:off x="304800" y="1554162"/>
            <a:ext cx="86868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8610" lvl="0" marL="457200" rtl="0" algn="l">
              <a:spcBef>
                <a:spcPts val="360"/>
              </a:spcBef>
              <a:spcAft>
                <a:spcPts val="0"/>
              </a:spcAft>
              <a:buSzPts val="1260"/>
              <a:buAutoNum type="arabicPeriod"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</a:pPr>
            <a:r>
              <a:rPr lang="cs-CZ"/>
              <a:t>PROČ NÁS ZAJÍMÁ?</a:t>
            </a:r>
            <a:endParaRPr/>
          </a:p>
        </p:txBody>
      </p:sp>
      <p:pic>
        <p:nvPicPr>
          <p:cNvPr id="98" name="Google Shape;98;p1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1640" y="1412775"/>
            <a:ext cx="6336704" cy="47525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/>
          <p:nvPr>
            <p:ph type="title"/>
          </p:nvPr>
        </p:nvSpPr>
        <p:spPr>
          <a:xfrm>
            <a:off x="301752" y="457200"/>
            <a:ext cx="8686800" cy="8412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</a:pPr>
            <a:r>
              <a:rPr lang="cs-CZ"/>
              <a:t>CO TO JE A NENÍ?</a:t>
            </a:r>
            <a:endParaRPr/>
          </a:p>
        </p:txBody>
      </p:sp>
      <p:pic>
        <p:nvPicPr>
          <p:cNvPr id="104" name="Google Shape;104;p1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528" y="3212976"/>
            <a:ext cx="4824536" cy="3267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5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26937" y="1268760"/>
            <a:ext cx="4860471" cy="3384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/>
          <p:nvPr>
            <p:ph idx="1" type="body"/>
          </p:nvPr>
        </p:nvSpPr>
        <p:spPr>
          <a:xfrm>
            <a:off x="417650" y="1891200"/>
            <a:ext cx="7862400" cy="423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9017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AutoNum type="arabicPeriod"/>
            </a:pPr>
            <a:r>
              <a:rPr lang="cs-CZ" sz="1800">
                <a:solidFill>
                  <a:srgbClr val="222222"/>
                </a:solidFill>
                <a:highlight>
                  <a:srgbClr val="00B0F0"/>
                </a:highlight>
                <a:latin typeface="Arial"/>
                <a:ea typeface="Arial"/>
                <a:cs typeface="Arial"/>
                <a:sym typeface="Arial"/>
              </a:rPr>
              <a:t>je tvořen dvěma nebo více osobami, hrajícími vzájemně se doplňující a podmiňující </a:t>
            </a:r>
            <a:r>
              <a:rPr lang="cs-CZ" sz="1800">
                <a:solidFill>
                  <a:srgbClr val="0B0080"/>
                </a:solidFill>
                <a:highlight>
                  <a:srgbClr val="00B0F0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/>
              </a:rPr>
              <a:t>role</a:t>
            </a:r>
            <a:r>
              <a:rPr lang="cs-CZ" sz="1800">
                <a:solidFill>
                  <a:srgbClr val="222222"/>
                </a:solidFill>
                <a:highlight>
                  <a:srgbClr val="00B0F0"/>
                </a:highlight>
                <a:latin typeface="Arial"/>
                <a:ea typeface="Arial"/>
                <a:cs typeface="Arial"/>
                <a:sym typeface="Arial"/>
              </a:rPr>
              <a:t>;</a:t>
            </a:r>
            <a:endParaRPr sz="1800">
              <a:solidFill>
                <a:srgbClr val="222222"/>
              </a:solidFill>
              <a:highlight>
                <a:srgbClr val="00B0F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42900" lvl="0" marL="901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AutoNum type="arabicPeriod"/>
            </a:pPr>
            <a:r>
              <a:rPr lang="cs-CZ" sz="1800">
                <a:solidFill>
                  <a:srgbClr val="222222"/>
                </a:solidFill>
                <a:highlight>
                  <a:srgbClr val="00B0F0"/>
                </a:highlight>
                <a:latin typeface="Arial"/>
                <a:ea typeface="Arial"/>
                <a:cs typeface="Arial"/>
                <a:sym typeface="Arial"/>
              </a:rPr>
              <a:t>skládá se z částí, které mají strukturální či funkční význam, což je odděluje od samotných jedinců i od náhodného shromáždění osob;</a:t>
            </a:r>
            <a:endParaRPr sz="1800">
              <a:solidFill>
                <a:srgbClr val="222222"/>
              </a:solidFill>
              <a:highlight>
                <a:srgbClr val="00B0F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42900" lvl="0" marL="901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AutoNum type="arabicPeriod"/>
            </a:pPr>
            <a:r>
              <a:rPr lang="cs-CZ" sz="1800">
                <a:solidFill>
                  <a:srgbClr val="222222"/>
                </a:solidFill>
                <a:highlight>
                  <a:srgbClr val="00B0F0"/>
                </a:highlight>
                <a:latin typeface="Arial"/>
                <a:ea typeface="Arial"/>
                <a:cs typeface="Arial"/>
                <a:sym typeface="Arial"/>
              </a:rPr>
              <a:t>členy skupiny spojuje vzájemná </a:t>
            </a:r>
            <a:r>
              <a:rPr lang="cs-CZ" sz="1800">
                <a:solidFill>
                  <a:srgbClr val="0B0080"/>
                </a:solidFill>
                <a:highlight>
                  <a:srgbClr val="00B0F0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/>
              </a:rPr>
              <a:t>komunikace</a:t>
            </a:r>
            <a:r>
              <a:rPr lang="cs-CZ" sz="1800">
                <a:solidFill>
                  <a:srgbClr val="222222"/>
                </a:solidFill>
                <a:highlight>
                  <a:srgbClr val="00B0F0"/>
                </a:highlight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cs-CZ" sz="1800">
                <a:solidFill>
                  <a:srgbClr val="0B0080"/>
                </a:solidFill>
                <a:highlight>
                  <a:srgbClr val="00B0F0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5"/>
              </a:rPr>
              <a:t>normy</a:t>
            </a:r>
            <a:r>
              <a:rPr lang="cs-CZ" sz="1800">
                <a:solidFill>
                  <a:srgbClr val="222222"/>
                </a:solidFill>
                <a:highlight>
                  <a:srgbClr val="00B0F0"/>
                </a:highlight>
                <a:latin typeface="Arial"/>
                <a:ea typeface="Arial"/>
                <a:cs typeface="Arial"/>
                <a:sym typeface="Arial"/>
              </a:rPr>
              <a:t>, vzájemná očekávání a společně vykonávaná činnost;</a:t>
            </a:r>
            <a:endParaRPr sz="1800">
              <a:solidFill>
                <a:srgbClr val="222222"/>
              </a:solidFill>
              <a:highlight>
                <a:srgbClr val="00B0F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42900" lvl="0" marL="901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AutoNum type="arabicPeriod"/>
            </a:pPr>
            <a:r>
              <a:rPr lang="cs-CZ" sz="1800">
                <a:solidFill>
                  <a:srgbClr val="222222"/>
                </a:solidFill>
                <a:highlight>
                  <a:srgbClr val="00B0F0"/>
                </a:highlight>
                <a:latin typeface="Arial"/>
                <a:ea typeface="Arial"/>
                <a:cs typeface="Arial"/>
                <a:sym typeface="Arial"/>
              </a:rPr>
              <a:t>členové mezi sebou mají emocionální vazby;</a:t>
            </a:r>
            <a:endParaRPr sz="1800">
              <a:solidFill>
                <a:srgbClr val="222222"/>
              </a:solidFill>
              <a:highlight>
                <a:srgbClr val="00B0F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42900" lvl="0" marL="901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AutoNum type="arabicPeriod"/>
            </a:pPr>
            <a:r>
              <a:rPr lang="cs-CZ" sz="1800">
                <a:solidFill>
                  <a:srgbClr val="222222"/>
                </a:solidFill>
                <a:highlight>
                  <a:srgbClr val="00B0F0"/>
                </a:highlight>
                <a:latin typeface="Arial"/>
                <a:ea typeface="Arial"/>
                <a:cs typeface="Arial"/>
                <a:sym typeface="Arial"/>
              </a:rPr>
              <a:t>členové skupiny jsou na sobě vzájemně závislí a mají jistou identitu se skupinou;</a:t>
            </a:r>
            <a:endParaRPr sz="1800">
              <a:solidFill>
                <a:srgbClr val="222222"/>
              </a:solidFill>
              <a:highlight>
                <a:srgbClr val="00B0F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42900" lvl="0" marL="901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AutoNum type="arabicPeriod"/>
            </a:pPr>
            <a:r>
              <a:rPr lang="cs-CZ" sz="1800">
                <a:solidFill>
                  <a:srgbClr val="222222"/>
                </a:solidFill>
                <a:highlight>
                  <a:srgbClr val="00B0F0"/>
                </a:highlight>
                <a:latin typeface="Arial"/>
                <a:ea typeface="Arial"/>
                <a:cs typeface="Arial"/>
                <a:sym typeface="Arial"/>
              </a:rPr>
              <a:t>členové jsou v pravidelné interakci;</a:t>
            </a:r>
            <a:endParaRPr sz="1800">
              <a:solidFill>
                <a:srgbClr val="222222"/>
              </a:solidFill>
              <a:highlight>
                <a:srgbClr val="00B0F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42900" lvl="0" marL="901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AutoNum type="arabicPeriod"/>
            </a:pPr>
            <a:r>
              <a:rPr lang="cs-CZ" sz="1800">
                <a:solidFill>
                  <a:srgbClr val="222222"/>
                </a:solidFill>
                <a:highlight>
                  <a:srgbClr val="00B0F0"/>
                </a:highlight>
                <a:latin typeface="Arial"/>
                <a:ea typeface="Arial"/>
                <a:cs typeface="Arial"/>
                <a:sym typeface="Arial"/>
              </a:rPr>
              <a:t>členové se sami za skupinu považují.</a:t>
            </a:r>
            <a:endParaRPr sz="1800">
              <a:solidFill>
                <a:srgbClr val="222222"/>
              </a:solidFill>
              <a:highlight>
                <a:srgbClr val="00B0F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cs-CZ" sz="95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VÝROST, Jozef. </a:t>
            </a:r>
            <a:r>
              <a:rPr i="1" lang="cs-CZ" sz="95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Sociální psychologie</a:t>
            </a:r>
            <a:r>
              <a:rPr lang="cs-CZ" sz="95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endParaRPr b="1" sz="1600">
              <a:solidFill>
                <a:srgbClr val="00B0F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6"/>
          <p:cNvSpPr txBox="1"/>
          <p:nvPr>
            <p:ph type="title"/>
          </p:nvPr>
        </p:nvSpPr>
        <p:spPr>
          <a:xfrm>
            <a:off x="304800" y="609600"/>
            <a:ext cx="8686800" cy="1117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Znaky sociální skupiny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/>
          <p:nvPr>
            <p:ph type="title"/>
          </p:nvPr>
        </p:nvSpPr>
        <p:spPr>
          <a:xfrm>
            <a:off x="304800" y="457200"/>
            <a:ext cx="8686800" cy="108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</a:pPr>
            <a:r>
              <a:rPr lang="cs-CZ"/>
              <a:t>Co je </a:t>
            </a:r>
            <a:r>
              <a:rPr lang="cs-CZ"/>
              <a:t>REFERENČNÍ</a:t>
            </a:r>
            <a:r>
              <a:rPr lang="cs-CZ"/>
              <a:t> sociální </a:t>
            </a:r>
            <a:r>
              <a:rPr lang="cs-CZ"/>
              <a:t>skupina</a:t>
            </a:r>
            <a:r>
              <a:rPr lang="cs-CZ"/>
              <a:t>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</a:pPr>
            <a:r>
              <a:rPr lang="cs-CZ"/>
              <a:t>a </a:t>
            </a:r>
            <a:r>
              <a:rPr lang="cs-CZ"/>
              <a:t>jak se proměňuje</a:t>
            </a:r>
            <a:r>
              <a:rPr lang="cs-CZ" cap="none"/>
              <a:t>?</a:t>
            </a:r>
            <a:endParaRPr/>
          </a:p>
        </p:txBody>
      </p:sp>
      <p:pic>
        <p:nvPicPr>
          <p:cNvPr id="117" name="Google Shape;117;p1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528" y="2132856"/>
            <a:ext cx="8279917" cy="3096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</a:pPr>
            <a:r>
              <a:rPr lang="cs-CZ"/>
              <a:t>HIERARCHIE</a:t>
            </a:r>
            <a:endParaRPr/>
          </a:p>
        </p:txBody>
      </p:sp>
      <p:pic>
        <p:nvPicPr>
          <p:cNvPr id="123" name="Google Shape;123;p1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1640" y="1340779"/>
            <a:ext cx="6984776" cy="521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</a:pPr>
            <a:r>
              <a:rPr lang="cs-CZ"/>
              <a:t> ROLE</a:t>
            </a:r>
            <a:endParaRPr/>
          </a:p>
        </p:txBody>
      </p:sp>
      <p:pic>
        <p:nvPicPr>
          <p:cNvPr id="129" name="Google Shape;129;p1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1720" y="1124744"/>
            <a:ext cx="6062996" cy="52721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</a:pPr>
            <a:r>
              <a:rPr lang="cs-CZ"/>
              <a:t> ROLE</a:t>
            </a:r>
            <a:endParaRPr/>
          </a:p>
        </p:txBody>
      </p:sp>
      <p:pic>
        <p:nvPicPr>
          <p:cNvPr id="135" name="Google Shape;13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72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</a:pPr>
            <a:r>
              <a:rPr lang="cs-CZ"/>
              <a:t>NEBO...</a:t>
            </a:r>
            <a:endParaRPr/>
          </a:p>
        </p:txBody>
      </p:sp>
      <p:pic>
        <p:nvPicPr>
          <p:cNvPr id="141" name="Google Shape;141;p2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4575" y="0"/>
            <a:ext cx="69393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sta">
  <a:themeElements>
    <a:clrScheme name="Vlnění">
      <a:dk1>
        <a:srgbClr val="000000"/>
      </a:dk1>
      <a:lt1>
        <a:srgbClr val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