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XxruuFwue8&amp;amp=&amp;list=PL4DMcQgJETACsJqWCYBbJcRJs4kueYTaz&amp;amp=&amp;index=5" TargetMode="External"/><Relationship Id="rId2" Type="http://schemas.openxmlformats.org/officeDocument/2006/relationships/hyperlink" Target="https://telemedicina.med.muni.cz/auth/poruchy-reci/index.php/Kazuistika:P%C5%99.1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91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Ukázka dysartrie – kazuistika 25</a:t>
            </a:r>
            <a:endParaRPr lang="cs-CZ" dirty="0">
              <a:hlinkClick r:id="rId2"/>
            </a:endParaRP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://telemedicina.med.muni.cz/auth/poruchy-reci/index.php/Kazuistika:P%C5%99.19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Dysartrie</a:t>
            </a:r>
          </a:p>
          <a:p>
            <a:pPr marL="0" indent="0">
              <a:buNone/>
            </a:pPr>
            <a:r>
              <a:rPr lang="cs-CZ" u="sng" dirty="0">
                <a:hlinkClick r:id="rId3"/>
              </a:rPr>
              <a:t>https://www.youtube.com/watch?v=IXxruuFwue8&amp;amp=&amp;list=PL4DMcQgJETACsJqWCYBbJcRJs4kueYTaz&amp;amp=&amp;index=5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26810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3</TotalTime>
  <Words>17</Words>
  <Application>Microsoft Office PowerPoint</Application>
  <PresentationFormat>Širokoúhlá obrazovka</PresentationFormat>
  <Paragraphs>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Odkazy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Odkazy</dc:title>
  <dc:creator>lektor</dc:creator>
  <cp:lastModifiedBy>lektor</cp:lastModifiedBy>
  <cp:revision>1</cp:revision>
  <dcterms:created xsi:type="dcterms:W3CDTF">2019-11-02T10:41:52Z</dcterms:created>
  <dcterms:modified xsi:type="dcterms:W3CDTF">2019-11-02T10:48:15Z</dcterms:modified>
</cp:coreProperties>
</file>