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97" r:id="rId6"/>
    <p:sldId id="266" r:id="rId7"/>
    <p:sldId id="285" r:id="rId8"/>
    <p:sldId id="296" r:id="rId9"/>
    <p:sldId id="262" r:id="rId10"/>
    <p:sldId id="271" r:id="rId11"/>
    <p:sldId id="273" r:id="rId12"/>
    <p:sldId id="276" r:id="rId13"/>
    <p:sldId id="286" r:id="rId14"/>
    <p:sldId id="277" r:id="rId15"/>
    <p:sldId id="274" r:id="rId16"/>
    <p:sldId id="283" r:id="rId17"/>
    <p:sldId id="278" r:id="rId18"/>
    <p:sldId id="267" r:id="rId19"/>
    <p:sldId id="282" r:id="rId20"/>
    <p:sldId id="281" r:id="rId21"/>
    <p:sldId id="288" r:id="rId22"/>
    <p:sldId id="289" r:id="rId23"/>
    <p:sldId id="294" r:id="rId24"/>
    <p:sldId id="290" r:id="rId25"/>
    <p:sldId id="291" r:id="rId26"/>
    <p:sldId id="280" r:id="rId27"/>
    <p:sldId id="293" r:id="rId28"/>
    <p:sldId id="268" r:id="rId29"/>
    <p:sldId id="295" r:id="rId30"/>
    <p:sldId id="269" r:id="rId31"/>
    <p:sldId id="2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C7248-191A-40DF-9247-72E5FD1085F0}" v="258" dt="2019-10-20T20:41:1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Jarošová" userId="21dd8d72-8ad6-40ba-bdbb-7e339378af11" providerId="ADAL" clId="{F0EC7248-191A-40DF-9247-72E5FD1085F0}"/>
    <pc:docChg chg="undo custSel mod addSld delSld modSld sldOrd">
      <pc:chgData name="Magdalena Jarošová" userId="21dd8d72-8ad6-40ba-bdbb-7e339378af11" providerId="ADAL" clId="{F0EC7248-191A-40DF-9247-72E5FD1085F0}" dt="2019-10-20T20:41:37.698" v="5030" actId="313"/>
      <pc:docMkLst>
        <pc:docMk/>
      </pc:docMkLst>
      <pc:sldChg chg="addSp delSp modSp mod modTransition setClrOvrMap delDesignElem">
        <pc:chgData name="Magdalena Jarošová" userId="21dd8d72-8ad6-40ba-bdbb-7e339378af11" providerId="ADAL" clId="{F0EC7248-191A-40DF-9247-72E5FD1085F0}" dt="2019-10-20T20:41:17.863" v="5027"/>
        <pc:sldMkLst>
          <pc:docMk/>
          <pc:sldMk cId="2776071409" sldId="256"/>
        </pc:sldMkLst>
        <pc:spChg chg="mod">
          <ac:chgData name="Magdalena Jarošová" userId="21dd8d72-8ad6-40ba-bdbb-7e339378af11" providerId="ADAL" clId="{F0EC7248-191A-40DF-9247-72E5FD1085F0}" dt="2019-10-17T19:06:22.321" v="4840" actId="1076"/>
          <ac:spMkLst>
            <pc:docMk/>
            <pc:sldMk cId="2776071409" sldId="256"/>
            <ac:spMk id="2" creationId="{F11CEF63-21B3-42DD-835F-0194DC9215D4}"/>
          </ac:spMkLst>
        </pc:spChg>
        <pc:spChg chg="mod">
          <ac:chgData name="Magdalena Jarošová" userId="21dd8d72-8ad6-40ba-bdbb-7e339378af11" providerId="ADAL" clId="{F0EC7248-191A-40DF-9247-72E5FD1085F0}" dt="2019-10-17T19:05:27.709" v="4837" actId="1076"/>
          <ac:spMkLst>
            <pc:docMk/>
            <pc:sldMk cId="2776071409" sldId="256"/>
            <ac:spMk id="3" creationId="{18DA6815-8805-413A-B319-9A66660E79A5}"/>
          </ac:spMkLst>
        </pc:spChg>
        <pc:spChg chg="add del">
          <ac:chgData name="Magdalena Jarošová" userId="21dd8d72-8ad6-40ba-bdbb-7e339378af11" providerId="ADAL" clId="{F0EC7248-191A-40DF-9247-72E5FD1085F0}" dt="2019-10-17T19:04:04.518" v="4797" actId="26606"/>
          <ac:spMkLst>
            <pc:docMk/>
            <pc:sldMk cId="2776071409" sldId="256"/>
            <ac:spMk id="8" creationId="{7C684499-6F30-4C6A-8094-E2E3E91B3050}"/>
          </ac:spMkLst>
        </pc:spChg>
        <pc:spChg chg="add del">
          <ac:chgData name="Magdalena Jarošová" userId="21dd8d72-8ad6-40ba-bdbb-7e339378af11" providerId="ADAL" clId="{F0EC7248-191A-40DF-9247-72E5FD1085F0}" dt="2019-10-17T19:04:04.518" v="4797" actId="26606"/>
          <ac:spMkLst>
            <pc:docMk/>
            <pc:sldMk cId="2776071409" sldId="256"/>
            <ac:spMk id="10" creationId="{D5AECED4-26C2-4E8F-A340-2402369DC222}"/>
          </ac:spMkLst>
        </pc:spChg>
        <pc:spChg chg="add del">
          <ac:chgData name="Magdalena Jarošová" userId="21dd8d72-8ad6-40ba-bdbb-7e339378af11" providerId="ADAL" clId="{F0EC7248-191A-40DF-9247-72E5FD1085F0}" dt="2019-10-17T19:03:52.972" v="4789" actId="26606"/>
          <ac:spMkLst>
            <pc:docMk/>
            <pc:sldMk cId="2776071409" sldId="256"/>
            <ac:spMk id="17" creationId="{F7726A94-1EF0-4D91-B7BF-C033E3D6E51B}"/>
          </ac:spMkLst>
        </pc:spChg>
        <pc:spChg chg="add del">
          <ac:chgData name="Magdalena Jarošová" userId="21dd8d72-8ad6-40ba-bdbb-7e339378af11" providerId="ADAL" clId="{F0EC7248-191A-40DF-9247-72E5FD1085F0}" dt="2019-10-17T19:03:52.972" v="4789" actId="26606"/>
          <ac:spMkLst>
            <pc:docMk/>
            <pc:sldMk cId="2776071409" sldId="256"/>
            <ac:spMk id="21" creationId="{24FB4153-1E3E-4AE9-8306-E8C292894B04}"/>
          </ac:spMkLst>
        </pc:spChg>
        <pc:spChg chg="add del">
          <ac:chgData name="Magdalena Jarošová" userId="21dd8d72-8ad6-40ba-bdbb-7e339378af11" providerId="ADAL" clId="{F0EC7248-191A-40DF-9247-72E5FD1085F0}" dt="2019-10-17T19:03:56.674" v="4791" actId="26606"/>
          <ac:spMkLst>
            <pc:docMk/>
            <pc:sldMk cId="2776071409" sldId="256"/>
            <ac:spMk id="23" creationId="{E455C987-ED28-46CA-ACFD-871FF101DC1F}"/>
          </ac:spMkLst>
        </pc:spChg>
        <pc:spChg chg="add del">
          <ac:chgData name="Magdalena Jarošová" userId="21dd8d72-8ad6-40ba-bdbb-7e339378af11" providerId="ADAL" clId="{F0EC7248-191A-40DF-9247-72E5FD1085F0}" dt="2019-10-17T19:03:56.674" v="4791" actId="26606"/>
          <ac:spMkLst>
            <pc:docMk/>
            <pc:sldMk cId="2776071409" sldId="256"/>
            <ac:spMk id="24" creationId="{A09530D1-E1B7-4679-A6ED-D82EB77AAC8E}"/>
          </ac:spMkLst>
        </pc:spChg>
        <pc:spChg chg="add del">
          <ac:chgData name="Magdalena Jarošová" userId="21dd8d72-8ad6-40ba-bdbb-7e339378af11" providerId="ADAL" clId="{F0EC7248-191A-40DF-9247-72E5FD1085F0}" dt="2019-10-17T19:03:58.940" v="4793" actId="26606"/>
          <ac:spMkLst>
            <pc:docMk/>
            <pc:sldMk cId="2776071409" sldId="256"/>
            <ac:spMk id="27" creationId="{24AF37F0-1E8F-443E-AA28-4BC6348204B4}"/>
          </ac:spMkLst>
        </pc:spChg>
        <pc:spChg chg="add del">
          <ac:chgData name="Magdalena Jarošová" userId="21dd8d72-8ad6-40ba-bdbb-7e339378af11" providerId="ADAL" clId="{F0EC7248-191A-40DF-9247-72E5FD1085F0}" dt="2019-10-17T19:03:58.940" v="4793" actId="26606"/>
          <ac:spMkLst>
            <pc:docMk/>
            <pc:sldMk cId="2776071409" sldId="256"/>
            <ac:spMk id="28" creationId="{3DBE9D54-6250-40F2-A23A-F9CEBF5F9196}"/>
          </ac:spMkLst>
        </pc:spChg>
        <pc:spChg chg="add del">
          <ac:chgData name="Magdalena Jarošová" userId="21dd8d72-8ad6-40ba-bdbb-7e339378af11" providerId="ADAL" clId="{F0EC7248-191A-40DF-9247-72E5FD1085F0}" dt="2019-10-17T19:04:04.518" v="4797" actId="26606"/>
          <ac:spMkLst>
            <pc:docMk/>
            <pc:sldMk cId="2776071409" sldId="256"/>
            <ac:spMk id="33" creationId="{63FE6F10-B3AD-4403-94CA-F5115528699D}"/>
          </ac:spMkLst>
        </pc:spChg>
        <pc:spChg chg="add del">
          <ac:chgData name="Magdalena Jarošová" userId="21dd8d72-8ad6-40ba-bdbb-7e339378af11" providerId="ADAL" clId="{F0EC7248-191A-40DF-9247-72E5FD1085F0}" dt="2019-10-17T19:04:04.518" v="4797" actId="26606"/>
          <ac:spMkLst>
            <pc:docMk/>
            <pc:sldMk cId="2776071409" sldId="256"/>
            <ac:spMk id="34" creationId="{364D6A39-A4F7-4B00-9F42-3BC67177DB1F}"/>
          </ac:spMkLst>
        </pc:spChg>
        <pc:spChg chg="add del">
          <ac:chgData name="Magdalena Jarošová" userId="21dd8d72-8ad6-40ba-bdbb-7e339378af11" providerId="ADAL" clId="{F0EC7248-191A-40DF-9247-72E5FD1085F0}" dt="2019-10-17T19:04:04.518" v="4797" actId="26606"/>
          <ac:spMkLst>
            <pc:docMk/>
            <pc:sldMk cId="2776071409" sldId="256"/>
            <ac:spMk id="36" creationId="{B5D0D97D-7911-4A25-88E2-4D81FD4AB294}"/>
          </ac:spMkLst>
        </pc:spChg>
        <pc:graphicFrameChg chg="add del mod">
          <ac:chgData name="Magdalena Jarošová" userId="21dd8d72-8ad6-40ba-bdbb-7e339378af11" providerId="ADAL" clId="{F0EC7248-191A-40DF-9247-72E5FD1085F0}" dt="2019-10-17T19:01:03.721" v="4782" actId="478"/>
          <ac:graphicFrameMkLst>
            <pc:docMk/>
            <pc:sldMk cId="2776071409" sldId="256"/>
            <ac:graphicFrameMk id="4" creationId="{68298B68-52CF-4BAA-945B-099826EAEF4F}"/>
          </ac:graphicFrameMkLst>
        </pc:graphicFrameChg>
        <pc:picChg chg="add mod ord">
          <ac:chgData name="Magdalena Jarošová" userId="21dd8d72-8ad6-40ba-bdbb-7e339378af11" providerId="ADAL" clId="{F0EC7248-191A-40DF-9247-72E5FD1085F0}" dt="2019-10-17T19:06:13.212" v="4838" actId="1076"/>
          <ac:picMkLst>
            <pc:docMk/>
            <pc:sldMk cId="2776071409" sldId="256"/>
            <ac:picMk id="6" creationId="{7EE65742-47E6-44CB-8300-78FE5EF4D06A}"/>
          </ac:picMkLst>
        </pc:picChg>
        <pc:picChg chg="add del mod">
          <ac:chgData name="Magdalena Jarošová" userId="21dd8d72-8ad6-40ba-bdbb-7e339378af11" providerId="ADAL" clId="{F0EC7248-191A-40DF-9247-72E5FD1085F0}" dt="2019-10-17T18:56:28.668" v="4768"/>
          <ac:picMkLst>
            <pc:docMk/>
            <pc:sldMk cId="2776071409" sldId="256"/>
            <ac:picMk id="7" creationId="{BB0C38B9-AEF3-4E3F-A0E9-7F437AEB6935}"/>
          </ac:picMkLst>
        </pc:picChg>
        <pc:cxnChg chg="add del">
          <ac:chgData name="Magdalena Jarošová" userId="21dd8d72-8ad6-40ba-bdbb-7e339378af11" providerId="ADAL" clId="{F0EC7248-191A-40DF-9247-72E5FD1085F0}" dt="2019-10-17T19:04:04.518" v="4797" actId="26606"/>
          <ac:cxnSpMkLst>
            <pc:docMk/>
            <pc:sldMk cId="2776071409" sldId="256"/>
            <ac:cxnSpMk id="12" creationId="{C9213D27-7A25-46D8-B1BD-E470E49C6C2F}"/>
          </ac:cxnSpMkLst>
        </pc:cxnChg>
        <pc:cxnChg chg="add del">
          <ac:chgData name="Magdalena Jarošová" userId="21dd8d72-8ad6-40ba-bdbb-7e339378af11" providerId="ADAL" clId="{F0EC7248-191A-40DF-9247-72E5FD1085F0}" dt="2019-10-17T19:03:52.972" v="4789" actId="26606"/>
          <ac:cxnSpMkLst>
            <pc:docMk/>
            <pc:sldMk cId="2776071409" sldId="256"/>
            <ac:cxnSpMk id="19" creationId="{98F0650C-11DF-45E6-8EC2-E3B298F0D80A}"/>
          </ac:cxnSpMkLst>
        </pc:cxnChg>
        <pc:cxnChg chg="add del">
          <ac:chgData name="Magdalena Jarošová" userId="21dd8d72-8ad6-40ba-bdbb-7e339378af11" providerId="ADAL" clId="{F0EC7248-191A-40DF-9247-72E5FD1085F0}" dt="2019-10-17T19:03:56.674" v="4791" actId="26606"/>
          <ac:cxnSpMkLst>
            <pc:docMk/>
            <pc:sldMk cId="2776071409" sldId="256"/>
            <ac:cxnSpMk id="25" creationId="{BCB8372A-11C5-4BD2-B5FD-71DDEFADE145}"/>
          </ac:cxnSpMkLst>
        </pc:cxnChg>
        <pc:cxnChg chg="add del">
          <ac:chgData name="Magdalena Jarošová" userId="21dd8d72-8ad6-40ba-bdbb-7e339378af11" providerId="ADAL" clId="{F0EC7248-191A-40DF-9247-72E5FD1085F0}" dt="2019-10-17T19:03:58.940" v="4793" actId="26606"/>
          <ac:cxnSpMkLst>
            <pc:docMk/>
            <pc:sldMk cId="2776071409" sldId="256"/>
            <ac:cxnSpMk id="29" creationId="{E46E6328-0D82-4747-8B39-60373321BB39}"/>
          </ac:cxnSpMkLst>
        </pc:cxnChg>
        <pc:cxnChg chg="add del">
          <ac:chgData name="Magdalena Jarošová" userId="21dd8d72-8ad6-40ba-bdbb-7e339378af11" providerId="ADAL" clId="{F0EC7248-191A-40DF-9247-72E5FD1085F0}" dt="2019-10-17T19:04:01.502" v="4795" actId="26606"/>
          <ac:cxnSpMkLst>
            <pc:docMk/>
            <pc:sldMk cId="2776071409" sldId="256"/>
            <ac:cxnSpMk id="31" creationId="{63FED537-3AF1-4C36-9904-77B6A54D27B5}"/>
          </ac:cxnSpMkLst>
        </pc:cxnChg>
        <pc:cxnChg chg="add del">
          <ac:chgData name="Magdalena Jarošová" userId="21dd8d72-8ad6-40ba-bdbb-7e339378af11" providerId="ADAL" clId="{F0EC7248-191A-40DF-9247-72E5FD1085F0}" dt="2019-10-17T19:04:04.518" v="4797" actId="26606"/>
          <ac:cxnSpMkLst>
            <pc:docMk/>
            <pc:sldMk cId="2776071409" sldId="256"/>
            <ac:cxnSpMk id="35" creationId="{13553ADF-88A1-4645-B819-890CA3DF7D5B}"/>
          </ac:cxnSpMkLst>
        </pc:cxnChg>
      </pc:sldChg>
      <pc:sldChg chg="modSp">
        <pc:chgData name="Magdalena Jarošová" userId="21dd8d72-8ad6-40ba-bdbb-7e339378af11" providerId="ADAL" clId="{F0EC7248-191A-40DF-9247-72E5FD1085F0}" dt="2019-10-14T13:59:53.987" v="288"/>
        <pc:sldMkLst>
          <pc:docMk/>
          <pc:sldMk cId="2787377981" sldId="257"/>
        </pc:sldMkLst>
        <pc:spChg chg="mod">
          <ac:chgData name="Magdalena Jarošová" userId="21dd8d72-8ad6-40ba-bdbb-7e339378af11" providerId="ADAL" clId="{F0EC7248-191A-40DF-9247-72E5FD1085F0}" dt="2019-10-14T13:59:53.987" v="288"/>
          <ac:spMkLst>
            <pc:docMk/>
            <pc:sldMk cId="2787377981" sldId="257"/>
            <ac:spMk id="3" creationId="{FF188E32-7D08-41B7-8C9A-12101201FADA}"/>
          </ac:spMkLst>
        </pc:spChg>
      </pc:sldChg>
      <pc:sldChg chg="addSp delSp modSp">
        <pc:chgData name="Magdalena Jarošová" userId="21dd8d72-8ad6-40ba-bdbb-7e339378af11" providerId="ADAL" clId="{F0EC7248-191A-40DF-9247-72E5FD1085F0}" dt="2019-10-14T14:50:56.339" v="840"/>
        <pc:sldMkLst>
          <pc:docMk/>
          <pc:sldMk cId="2189483065" sldId="259"/>
        </pc:sldMkLst>
        <pc:spChg chg="add del">
          <ac:chgData name="Magdalena Jarošová" userId="21dd8d72-8ad6-40ba-bdbb-7e339378af11" providerId="ADAL" clId="{F0EC7248-191A-40DF-9247-72E5FD1085F0}" dt="2019-10-14T14:50:56.339" v="840"/>
          <ac:spMkLst>
            <pc:docMk/>
            <pc:sldMk cId="2189483065" sldId="259"/>
            <ac:spMk id="4" creationId="{D0107036-7FE5-4697-B02D-6BB78D34E48B}"/>
          </ac:spMkLst>
        </pc:spChg>
        <pc:picChg chg="add del mod">
          <ac:chgData name="Magdalena Jarošová" userId="21dd8d72-8ad6-40ba-bdbb-7e339378af11" providerId="ADAL" clId="{F0EC7248-191A-40DF-9247-72E5FD1085F0}" dt="2019-10-14T14:50:56.339" v="840"/>
          <ac:picMkLst>
            <pc:docMk/>
            <pc:sldMk cId="2189483065" sldId="259"/>
            <ac:picMk id="5" creationId="{8E258787-D298-4D0C-BC46-3E664AD29B50}"/>
          </ac:picMkLst>
        </pc:picChg>
      </pc:sldChg>
      <pc:sldChg chg="addSp delSp modSp mod setBg">
        <pc:chgData name="Magdalena Jarošová" userId="21dd8d72-8ad6-40ba-bdbb-7e339378af11" providerId="ADAL" clId="{F0EC7248-191A-40DF-9247-72E5FD1085F0}" dt="2019-10-14T13:39:57.221" v="117"/>
        <pc:sldMkLst>
          <pc:docMk/>
          <pc:sldMk cId="1755908446" sldId="261"/>
        </pc:sldMkLst>
        <pc:spChg chg="add">
          <ac:chgData name="Magdalena Jarošová" userId="21dd8d72-8ad6-40ba-bdbb-7e339378af11" providerId="ADAL" clId="{F0EC7248-191A-40DF-9247-72E5FD1085F0}" dt="2019-10-14T13:39:57.221" v="117"/>
          <ac:spMkLst>
            <pc:docMk/>
            <pc:sldMk cId="1755908446" sldId="261"/>
            <ac:spMk id="4" creationId="{6BED1D08-CB66-42A0-B6D0-3C7F1021D4F0}"/>
          </ac:spMkLst>
        </pc:spChg>
        <pc:spChg chg="add del">
          <ac:chgData name="Magdalena Jarošová" userId="21dd8d72-8ad6-40ba-bdbb-7e339378af11" providerId="ADAL" clId="{F0EC7248-191A-40DF-9247-72E5FD1085F0}" dt="2019-10-14T13:39:46.226" v="116" actId="26606"/>
          <ac:spMkLst>
            <pc:docMk/>
            <pc:sldMk cId="1755908446" sldId="261"/>
            <ac:spMk id="8" creationId="{E9E09B16-4874-4AF2-86A9-1E174C200001}"/>
          </ac:spMkLst>
        </pc:spChg>
        <pc:spChg chg="add del">
          <ac:chgData name="Magdalena Jarošová" userId="21dd8d72-8ad6-40ba-bdbb-7e339378af11" providerId="ADAL" clId="{F0EC7248-191A-40DF-9247-72E5FD1085F0}" dt="2019-10-14T13:39:46.226" v="116" actId="26606"/>
          <ac:spMkLst>
            <pc:docMk/>
            <pc:sldMk cId="1755908446" sldId="261"/>
            <ac:spMk id="10" creationId="{F557AC3B-63D5-4181-AD35-0D051F7C8225}"/>
          </ac:spMkLst>
        </pc:spChg>
        <pc:picChg chg="add mod">
          <ac:chgData name="Magdalena Jarošová" userId="21dd8d72-8ad6-40ba-bdbb-7e339378af11" providerId="ADAL" clId="{F0EC7248-191A-40DF-9247-72E5FD1085F0}" dt="2019-10-14T13:39:46.226" v="116" actId="26606"/>
          <ac:picMkLst>
            <pc:docMk/>
            <pc:sldMk cId="1755908446" sldId="261"/>
            <ac:picMk id="3" creationId="{A46FE36A-1236-4776-81F3-E40F8D8C187B}"/>
          </ac:picMkLst>
        </pc:picChg>
      </pc:sldChg>
      <pc:sldChg chg="addSp delSp modSp add or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1718790792" sldId="262"/>
        </pc:sldMkLst>
        <pc:spChg chg="mod">
          <ac:chgData name="Magdalena Jarošová" userId="21dd8d72-8ad6-40ba-bdbb-7e339378af11" providerId="ADAL" clId="{F0EC7248-191A-40DF-9247-72E5FD1085F0}" dt="2019-10-14T13:34:23.107" v="21" actId="20577"/>
          <ac:spMkLst>
            <pc:docMk/>
            <pc:sldMk cId="1718790792" sldId="262"/>
            <ac:spMk id="2" creationId="{7EB6AE4A-E85A-49E4-A290-EC58D1986AED}"/>
          </ac:spMkLst>
        </pc:spChg>
        <pc:spChg chg="mod">
          <ac:chgData name="Magdalena Jarošová" userId="21dd8d72-8ad6-40ba-bdbb-7e339378af11" providerId="ADAL" clId="{F0EC7248-191A-40DF-9247-72E5FD1085F0}" dt="2019-10-17T19:11:35.122" v="4867" actId="1076"/>
          <ac:spMkLst>
            <pc:docMk/>
            <pc:sldMk cId="1718790792" sldId="262"/>
            <ac:spMk id="3" creationId="{698FC1F6-56F7-4746-9CAE-8333F5BF25E0}"/>
          </ac:spMkLst>
        </pc:spChg>
        <pc:spChg chg="add del mod">
          <ac:chgData name="Magdalena Jarošová" userId="21dd8d72-8ad6-40ba-bdbb-7e339378af11" providerId="ADAL" clId="{F0EC7248-191A-40DF-9247-72E5FD1085F0}" dt="2019-10-17T07:27:49.528" v="2328" actId="478"/>
          <ac:spMkLst>
            <pc:docMk/>
            <pc:sldMk cId="1718790792" sldId="262"/>
            <ac:spMk id="5" creationId="{720500EA-2062-4046-9A4E-E420A0ABC322}"/>
          </ac:spMkLst>
        </pc:spChg>
        <pc:spChg chg="add del mod ord">
          <ac:chgData name="Magdalena Jarošová" userId="21dd8d72-8ad6-40ba-bdbb-7e339378af11" providerId="ADAL" clId="{F0EC7248-191A-40DF-9247-72E5FD1085F0}" dt="2019-10-17T07:27:14.871" v="2316"/>
          <ac:spMkLst>
            <pc:docMk/>
            <pc:sldMk cId="1718790792" sldId="262"/>
            <ac:spMk id="7" creationId="{8FDC4769-F7A8-4126-BDAF-8650A0563246}"/>
          </ac:spMkLst>
        </pc:spChg>
        <pc:spChg chg="add mod">
          <ac:chgData name="Magdalena Jarošová" userId="21dd8d72-8ad6-40ba-bdbb-7e339378af11" providerId="ADAL" clId="{F0EC7248-191A-40DF-9247-72E5FD1085F0}" dt="2019-10-17T19:13:35.839" v="4871" actId="1076"/>
          <ac:spMkLst>
            <pc:docMk/>
            <pc:sldMk cId="1718790792" sldId="262"/>
            <ac:spMk id="8" creationId="{2EB816DC-781A-4539-A303-764D24EE100C}"/>
          </ac:spMkLst>
        </pc:spChg>
        <pc:spChg chg="add del mod ord">
          <ac:chgData name="Magdalena Jarošová" userId="21dd8d72-8ad6-40ba-bdbb-7e339378af11" providerId="ADAL" clId="{F0EC7248-191A-40DF-9247-72E5FD1085F0}" dt="2019-10-17T07:27:38.429" v="2325"/>
          <ac:spMkLst>
            <pc:docMk/>
            <pc:sldMk cId="1718790792" sldId="262"/>
            <ac:spMk id="10" creationId="{3F21C0BF-F448-4E27-8030-5DA525C9CBAE}"/>
          </ac:spMkLst>
        </pc:spChg>
        <pc:spChg chg="add mod ord">
          <ac:chgData name="Magdalena Jarošová" userId="21dd8d72-8ad6-40ba-bdbb-7e339378af11" providerId="ADAL" clId="{F0EC7248-191A-40DF-9247-72E5FD1085F0}" dt="2019-10-17T19:13:48.870" v="4875" actId="1076"/>
          <ac:spMkLst>
            <pc:docMk/>
            <pc:sldMk cId="1718790792" sldId="262"/>
            <ac:spMk id="12" creationId="{8D4CDEB1-DCE0-4D9E-BEA1-705BFFCCEE1A}"/>
          </ac:spMkLst>
        </pc:spChg>
        <pc:spChg chg="add">
          <ac:chgData name="Magdalena Jarošová" userId="21dd8d72-8ad6-40ba-bdbb-7e339378af11" providerId="ADAL" clId="{F0EC7248-191A-40DF-9247-72E5FD1085F0}" dt="2019-10-17T07:28:53.344" v="2344"/>
          <ac:spMkLst>
            <pc:docMk/>
            <pc:sldMk cId="1718790792" sldId="262"/>
            <ac:spMk id="13" creationId="{26A3E3AA-6391-4289-8331-72C0AA9ACFED}"/>
          </ac:spMkLst>
        </pc:spChg>
        <pc:picChg chg="add del mod modCrop">
          <ac:chgData name="Magdalena Jarošová" userId="21dd8d72-8ad6-40ba-bdbb-7e339378af11" providerId="ADAL" clId="{F0EC7248-191A-40DF-9247-72E5FD1085F0}" dt="2019-10-17T07:27:10.193" v="2314" actId="478"/>
          <ac:picMkLst>
            <pc:docMk/>
            <pc:sldMk cId="1718790792" sldId="262"/>
            <ac:picMk id="4" creationId="{ACE1FC63-823B-4912-9695-7785A24CA852}"/>
          </ac:picMkLst>
        </pc:picChg>
        <pc:picChg chg="add del mod ord modCrop">
          <ac:chgData name="Magdalena Jarošová" userId="21dd8d72-8ad6-40ba-bdbb-7e339378af11" providerId="ADAL" clId="{F0EC7248-191A-40DF-9247-72E5FD1085F0}" dt="2019-10-17T07:27:12.053" v="2315" actId="478"/>
          <ac:picMkLst>
            <pc:docMk/>
            <pc:sldMk cId="1718790792" sldId="262"/>
            <ac:picMk id="6" creationId="{6EFA6CF3-96C6-4288-9677-ECB91E1F163C}"/>
          </ac:picMkLst>
        </pc:picChg>
        <pc:picChg chg="add del mod">
          <ac:chgData name="Magdalena Jarošová" userId="21dd8d72-8ad6-40ba-bdbb-7e339378af11" providerId="ADAL" clId="{F0EC7248-191A-40DF-9247-72E5FD1085F0}" dt="2019-10-17T07:27:22.784" v="2320" actId="478"/>
          <ac:picMkLst>
            <pc:docMk/>
            <pc:sldMk cId="1718790792" sldId="262"/>
            <ac:picMk id="9" creationId="{8FD3EA98-B038-4A26-A412-7AD0F9D2420E}"/>
          </ac:picMkLst>
        </pc:picChg>
        <pc:picChg chg="add mod">
          <ac:chgData name="Magdalena Jarošová" userId="21dd8d72-8ad6-40ba-bdbb-7e339378af11" providerId="ADAL" clId="{F0EC7248-191A-40DF-9247-72E5FD1085F0}" dt="2019-10-17T19:13:46.183" v="4874" actId="1076"/>
          <ac:picMkLst>
            <pc:docMk/>
            <pc:sldMk cId="1718790792" sldId="262"/>
            <ac:picMk id="11" creationId="{E74D6CC5-04A8-49FB-A441-AFECF4B8E133}"/>
          </ac:picMkLst>
        </pc:picChg>
        <pc:picChg chg="add mod modCrop">
          <ac:chgData name="Magdalena Jarošová" userId="21dd8d72-8ad6-40ba-bdbb-7e339378af11" providerId="ADAL" clId="{F0EC7248-191A-40DF-9247-72E5FD1085F0}" dt="2019-10-17T19:13:42.464" v="4873" actId="1076"/>
          <ac:picMkLst>
            <pc:docMk/>
            <pc:sldMk cId="1718790792" sldId="262"/>
            <ac:picMk id="14" creationId="{78B15262-4703-4C80-A111-9CF19F3F86E5}"/>
          </ac:picMkLst>
        </pc:picChg>
      </pc:sldChg>
      <pc:sldChg chg="addSp delSp modSp add">
        <pc:chgData name="Magdalena Jarošová" userId="21dd8d72-8ad6-40ba-bdbb-7e339378af11" providerId="ADAL" clId="{F0EC7248-191A-40DF-9247-72E5FD1085F0}" dt="2019-10-14T14:34:25.850" v="597" actId="1076"/>
        <pc:sldMkLst>
          <pc:docMk/>
          <pc:sldMk cId="1438237585" sldId="263"/>
        </pc:sldMkLst>
        <pc:spChg chg="mod">
          <ac:chgData name="Magdalena Jarošová" userId="21dd8d72-8ad6-40ba-bdbb-7e339378af11" providerId="ADAL" clId="{F0EC7248-191A-40DF-9247-72E5FD1085F0}" dt="2019-10-14T13:42:21.393" v="133"/>
          <ac:spMkLst>
            <pc:docMk/>
            <pc:sldMk cId="1438237585" sldId="263"/>
            <ac:spMk id="3" creationId="{745C9D1F-51A6-45B9-82D3-228DEF339E38}"/>
          </ac:spMkLst>
        </pc:spChg>
        <pc:spChg chg="add mod">
          <ac:chgData name="Magdalena Jarošová" userId="21dd8d72-8ad6-40ba-bdbb-7e339378af11" providerId="ADAL" clId="{F0EC7248-191A-40DF-9247-72E5FD1085F0}" dt="2019-10-14T14:34:25.850" v="597" actId="1076"/>
          <ac:spMkLst>
            <pc:docMk/>
            <pc:sldMk cId="1438237585" sldId="263"/>
            <ac:spMk id="9" creationId="{166F64C2-106F-4FCB-BCDC-84FE42579A23}"/>
          </ac:spMkLst>
        </pc:spChg>
        <pc:graphicFrameChg chg="add del mod">
          <ac:chgData name="Magdalena Jarošová" userId="21dd8d72-8ad6-40ba-bdbb-7e339378af11" providerId="ADAL" clId="{F0EC7248-191A-40DF-9247-72E5FD1085F0}" dt="2019-10-14T13:40:50.684" v="120" actId="478"/>
          <ac:graphicFrameMkLst>
            <pc:docMk/>
            <pc:sldMk cId="1438237585" sldId="263"/>
            <ac:graphicFrameMk id="4" creationId="{A9321200-C621-444C-A894-BD085E6BC700}"/>
          </ac:graphicFrameMkLst>
        </pc:graphicFrameChg>
        <pc:picChg chg="add mod">
          <ac:chgData name="Magdalena Jarošová" userId="21dd8d72-8ad6-40ba-bdbb-7e339378af11" providerId="ADAL" clId="{F0EC7248-191A-40DF-9247-72E5FD1085F0}" dt="2019-10-14T13:41:33.611" v="128" actId="1076"/>
          <ac:picMkLst>
            <pc:docMk/>
            <pc:sldMk cId="1438237585" sldId="263"/>
            <ac:picMk id="6" creationId="{8C2BBD76-9F4D-4BF3-9AC9-B0C98F8390D1}"/>
          </ac:picMkLst>
        </pc:picChg>
        <pc:picChg chg="add mod">
          <ac:chgData name="Magdalena Jarošová" userId="21dd8d72-8ad6-40ba-bdbb-7e339378af11" providerId="ADAL" clId="{F0EC7248-191A-40DF-9247-72E5FD1085F0}" dt="2019-10-14T14:00:29.257" v="291" actId="1076"/>
          <ac:picMkLst>
            <pc:docMk/>
            <pc:sldMk cId="1438237585" sldId="263"/>
            <ac:picMk id="8" creationId="{859828D7-7646-4C6E-A4ED-9847A1A6722D}"/>
          </ac:picMkLst>
        </pc:picChg>
      </pc:sldChg>
      <pc:sldChg chg="modSp add">
        <pc:chgData name="Magdalena Jarošová" userId="21dd8d72-8ad6-40ba-bdbb-7e339378af11" providerId="ADAL" clId="{F0EC7248-191A-40DF-9247-72E5FD1085F0}" dt="2019-10-14T13:42:40.066" v="138" actId="20577"/>
        <pc:sldMkLst>
          <pc:docMk/>
          <pc:sldMk cId="1734147468" sldId="264"/>
        </pc:sldMkLst>
        <pc:spChg chg="mod">
          <ac:chgData name="Magdalena Jarošová" userId="21dd8d72-8ad6-40ba-bdbb-7e339378af11" providerId="ADAL" clId="{F0EC7248-191A-40DF-9247-72E5FD1085F0}" dt="2019-10-14T13:42:40.066" v="138" actId="20577"/>
          <ac:spMkLst>
            <pc:docMk/>
            <pc:sldMk cId="1734147468" sldId="264"/>
            <ac:spMk id="2" creationId="{2E42E2CF-91F7-4BB8-94CC-7A16DEC4CE2B}"/>
          </ac:spMkLst>
        </pc:spChg>
      </pc:sldChg>
      <pc:sldChg chg="addSp delSp modSp add">
        <pc:chgData name="Magdalena Jarošová" userId="21dd8d72-8ad6-40ba-bdbb-7e339378af11" providerId="ADAL" clId="{F0EC7248-191A-40DF-9247-72E5FD1085F0}" dt="2019-10-14T13:50:34.395" v="151"/>
        <pc:sldMkLst>
          <pc:docMk/>
          <pc:sldMk cId="3699219069" sldId="265"/>
        </pc:sldMkLst>
        <pc:spChg chg="del">
          <ac:chgData name="Magdalena Jarošová" userId="21dd8d72-8ad6-40ba-bdbb-7e339378af11" providerId="ADAL" clId="{F0EC7248-191A-40DF-9247-72E5FD1085F0}" dt="2019-10-14T13:50:01.884" v="140"/>
          <ac:spMkLst>
            <pc:docMk/>
            <pc:sldMk cId="3699219069" sldId="265"/>
            <ac:spMk id="3" creationId="{32DD7D92-9AF2-4C06-9A0E-876FAB9E4BC7}"/>
          </ac:spMkLst>
        </pc:spChg>
        <pc:spChg chg="add">
          <ac:chgData name="Magdalena Jarošová" userId="21dd8d72-8ad6-40ba-bdbb-7e339378af11" providerId="ADAL" clId="{F0EC7248-191A-40DF-9247-72E5FD1085F0}" dt="2019-10-14T13:50:34.395" v="151"/>
          <ac:spMkLst>
            <pc:docMk/>
            <pc:sldMk cId="3699219069" sldId="265"/>
            <ac:spMk id="8" creationId="{42610EC2-3FA4-40B6-A06E-A4D8489B5289}"/>
          </ac:spMkLst>
        </pc:spChg>
        <pc:picChg chg="add mod modCrop">
          <ac:chgData name="Magdalena Jarošová" userId="21dd8d72-8ad6-40ba-bdbb-7e339378af11" providerId="ADAL" clId="{F0EC7248-191A-40DF-9247-72E5FD1085F0}" dt="2019-10-14T13:50:16.767" v="146" actId="14100"/>
          <ac:picMkLst>
            <pc:docMk/>
            <pc:sldMk cId="3699219069" sldId="265"/>
            <ac:picMk id="5" creationId="{D5D8B5C7-3316-49EA-98CA-E39721CC0D1A}"/>
          </ac:picMkLst>
        </pc:picChg>
        <pc:picChg chg="add mod">
          <ac:chgData name="Magdalena Jarošová" userId="21dd8d72-8ad6-40ba-bdbb-7e339378af11" providerId="ADAL" clId="{F0EC7248-191A-40DF-9247-72E5FD1085F0}" dt="2019-10-14T13:50:29.458" v="150" actId="962"/>
          <ac:picMkLst>
            <pc:docMk/>
            <pc:sldMk cId="3699219069" sldId="265"/>
            <ac:picMk id="7" creationId="{C7CC4603-C614-4248-A115-47EA19944D9E}"/>
          </ac:picMkLst>
        </pc:picChg>
      </pc:sldChg>
      <pc:sldChg chg="addSp delSp modSp add or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2659951577" sldId="266"/>
        </pc:sldMkLst>
        <pc:spChg chg="mod">
          <ac:chgData name="Magdalena Jarošová" userId="21dd8d72-8ad6-40ba-bdbb-7e339378af11" providerId="ADAL" clId="{F0EC7248-191A-40DF-9247-72E5FD1085F0}" dt="2019-10-14T15:10:48.573" v="1197" actId="6549"/>
          <ac:spMkLst>
            <pc:docMk/>
            <pc:sldMk cId="2659951577" sldId="266"/>
            <ac:spMk id="2" creationId="{72BA982F-3BB7-4F07-91E1-1540D6C6A067}"/>
          </ac:spMkLst>
        </pc:spChg>
        <pc:spChg chg="mod">
          <ac:chgData name="Magdalena Jarošová" userId="21dd8d72-8ad6-40ba-bdbb-7e339378af11" providerId="ADAL" clId="{F0EC7248-191A-40DF-9247-72E5FD1085F0}" dt="2019-10-17T07:39:35.170" v="2497" actId="1076"/>
          <ac:spMkLst>
            <pc:docMk/>
            <pc:sldMk cId="2659951577" sldId="266"/>
            <ac:spMk id="3" creationId="{BB8617CD-3478-4CC6-85AA-55176951B853}"/>
          </ac:spMkLst>
        </pc:spChg>
        <pc:spChg chg="add mod ord">
          <ac:chgData name="Magdalena Jarošová" userId="21dd8d72-8ad6-40ba-bdbb-7e339378af11" providerId="ADAL" clId="{F0EC7248-191A-40DF-9247-72E5FD1085F0}" dt="2019-10-17T07:39:35.170" v="2497" actId="1076"/>
          <ac:spMkLst>
            <pc:docMk/>
            <pc:sldMk cId="2659951577" sldId="266"/>
            <ac:spMk id="8" creationId="{5749EAB2-082F-4889-BE2B-F7B221355AEF}"/>
          </ac:spMkLst>
        </pc:spChg>
        <pc:spChg chg="add del mod ord">
          <ac:chgData name="Magdalena Jarošová" userId="21dd8d72-8ad6-40ba-bdbb-7e339378af11" providerId="ADAL" clId="{F0EC7248-191A-40DF-9247-72E5FD1085F0}" dt="2019-10-14T14:39:11.910" v="601"/>
          <ac:spMkLst>
            <pc:docMk/>
            <pc:sldMk cId="2659951577" sldId="266"/>
            <ac:spMk id="8" creationId="{5782C600-634D-4993-B618-D4B643058D61}"/>
          </ac:spMkLst>
        </pc:spChg>
        <pc:spChg chg="add del">
          <ac:chgData name="Magdalena Jarošová" userId="21dd8d72-8ad6-40ba-bdbb-7e339378af11" providerId="ADAL" clId="{F0EC7248-191A-40DF-9247-72E5FD1085F0}" dt="2019-10-14T14:39:22.983" v="604"/>
          <ac:spMkLst>
            <pc:docMk/>
            <pc:sldMk cId="2659951577" sldId="266"/>
            <ac:spMk id="9" creationId="{F07A90A5-5BC9-44E0-A7E7-A6216DB3E138}"/>
          </ac:spMkLst>
        </pc:spChg>
        <pc:spChg chg="add mod ord">
          <ac:chgData name="Magdalena Jarošová" userId="21dd8d72-8ad6-40ba-bdbb-7e339378af11" providerId="ADAL" clId="{F0EC7248-191A-40DF-9247-72E5FD1085F0}" dt="2019-10-16T12:16:10.731" v="1325" actId="1076"/>
          <ac:spMkLst>
            <pc:docMk/>
            <pc:sldMk cId="2659951577" sldId="266"/>
            <ac:spMk id="13" creationId="{5628A0EB-AB86-4EC7-B270-A6C3DDE93459}"/>
          </ac:spMkLst>
        </pc:spChg>
        <pc:spChg chg="add mod ord">
          <ac:chgData name="Magdalena Jarošová" userId="21dd8d72-8ad6-40ba-bdbb-7e339378af11" providerId="ADAL" clId="{F0EC7248-191A-40DF-9247-72E5FD1085F0}" dt="2019-10-17T07:39:43.931" v="2498" actId="1076"/>
          <ac:spMkLst>
            <pc:docMk/>
            <pc:sldMk cId="2659951577" sldId="266"/>
            <ac:spMk id="14" creationId="{AAFEC197-56B6-4FE1-A533-4F0849F65CB6}"/>
          </ac:spMkLst>
        </pc:spChg>
        <pc:graphicFrameChg chg="add del mod">
          <ac:chgData name="Magdalena Jarošová" userId="21dd8d72-8ad6-40ba-bdbb-7e339378af11" providerId="ADAL" clId="{F0EC7248-191A-40DF-9247-72E5FD1085F0}" dt="2019-10-14T14:03:04.584" v="295" actId="478"/>
          <ac:graphicFrameMkLst>
            <pc:docMk/>
            <pc:sldMk cId="2659951577" sldId="266"/>
            <ac:graphicFrameMk id="5" creationId="{D45F3367-D625-4731-A16B-7C85509D21D5}"/>
          </ac:graphicFrameMkLst>
        </pc:graphicFrameChg>
        <pc:picChg chg="add mod ord">
          <ac:chgData name="Magdalena Jarošová" userId="21dd8d72-8ad6-40ba-bdbb-7e339378af11" providerId="ADAL" clId="{F0EC7248-191A-40DF-9247-72E5FD1085F0}" dt="2019-10-17T07:39:43.931" v="2498" actId="1076"/>
          <ac:picMkLst>
            <pc:docMk/>
            <pc:sldMk cId="2659951577" sldId="266"/>
            <ac:picMk id="4" creationId="{1A49ED22-6B40-4A4B-B89F-6C2D3DDC7942}"/>
          </ac:picMkLst>
        </pc:picChg>
        <pc:picChg chg="add del mod">
          <ac:chgData name="Magdalena Jarošová" userId="21dd8d72-8ad6-40ba-bdbb-7e339378af11" providerId="ADAL" clId="{F0EC7248-191A-40DF-9247-72E5FD1085F0}" dt="2019-10-14T14:39:11.910" v="601"/>
          <ac:picMkLst>
            <pc:docMk/>
            <pc:sldMk cId="2659951577" sldId="266"/>
            <ac:picMk id="7" creationId="{F4714DB5-006A-43DB-9BBC-586B7DCBFB5E}"/>
          </ac:picMkLst>
        </pc:picChg>
        <pc:picChg chg="add del">
          <ac:chgData name="Magdalena Jarošová" userId="21dd8d72-8ad6-40ba-bdbb-7e339378af11" providerId="ADAL" clId="{F0EC7248-191A-40DF-9247-72E5FD1085F0}" dt="2019-10-14T14:39:22.983" v="604"/>
          <ac:picMkLst>
            <pc:docMk/>
            <pc:sldMk cId="2659951577" sldId="266"/>
            <ac:picMk id="10" creationId="{FA2A0615-5073-4669-B590-A92463DCBC79}"/>
          </ac:picMkLst>
        </pc:picChg>
        <pc:picChg chg="add mod ord modCrop">
          <ac:chgData name="Magdalena Jarošová" userId="21dd8d72-8ad6-40ba-bdbb-7e339378af11" providerId="ADAL" clId="{F0EC7248-191A-40DF-9247-72E5FD1085F0}" dt="2019-10-17T07:39:43.931" v="2498" actId="1076"/>
          <ac:picMkLst>
            <pc:docMk/>
            <pc:sldMk cId="2659951577" sldId="266"/>
            <ac:picMk id="12" creationId="{DCB03AFE-1BE5-4CAF-B25E-E5B0561F71AB}"/>
          </ac:picMkLst>
        </pc:picChg>
      </pc:sldChg>
      <pc:sldChg chg="addSp delSp modSp add modTransition setBg">
        <pc:chgData name="Magdalena Jarošová" userId="21dd8d72-8ad6-40ba-bdbb-7e339378af11" providerId="ADAL" clId="{F0EC7248-191A-40DF-9247-72E5FD1085F0}" dt="2019-10-20T20:41:17.863" v="5027"/>
        <pc:sldMkLst>
          <pc:docMk/>
          <pc:sldMk cId="453973559" sldId="267"/>
        </pc:sldMkLst>
        <pc:spChg chg="mod">
          <ac:chgData name="Magdalena Jarošová" userId="21dd8d72-8ad6-40ba-bdbb-7e339378af11" providerId="ADAL" clId="{F0EC7248-191A-40DF-9247-72E5FD1085F0}" dt="2019-10-17T18:46:38.271" v="4464" actId="20577"/>
          <ac:spMkLst>
            <pc:docMk/>
            <pc:sldMk cId="453973559" sldId="267"/>
            <ac:spMk id="2" creationId="{FA11BD98-ACDB-4B13-BBAD-248DAD9E0105}"/>
          </ac:spMkLst>
        </pc:spChg>
        <pc:spChg chg="del">
          <ac:chgData name="Magdalena Jarošová" userId="21dd8d72-8ad6-40ba-bdbb-7e339378af11" providerId="ADAL" clId="{F0EC7248-191A-40DF-9247-72E5FD1085F0}" dt="2019-10-14T14:05:49.036" v="304"/>
          <ac:spMkLst>
            <pc:docMk/>
            <pc:sldMk cId="453973559" sldId="267"/>
            <ac:spMk id="3" creationId="{2B48FDEA-4D93-4B45-BF10-33A6145CC55D}"/>
          </ac:spMkLst>
        </pc:spChg>
        <pc:spChg chg="add mod">
          <ac:chgData name="Magdalena Jarošová" userId="21dd8d72-8ad6-40ba-bdbb-7e339378af11" providerId="ADAL" clId="{F0EC7248-191A-40DF-9247-72E5FD1085F0}" dt="2019-10-17T19:17:11.562" v="4914" actId="404"/>
          <ac:spMkLst>
            <pc:docMk/>
            <pc:sldMk cId="453973559" sldId="267"/>
            <ac:spMk id="3" creationId="{6240C9E9-CDCF-4670-9D0E-88774F88389C}"/>
          </ac:spMkLst>
        </pc:spChg>
        <pc:spChg chg="add mod ord">
          <ac:chgData name="Magdalena Jarošová" userId="21dd8d72-8ad6-40ba-bdbb-7e339378af11" providerId="ADAL" clId="{F0EC7248-191A-40DF-9247-72E5FD1085F0}" dt="2019-10-14T14:06:25.879" v="323" actId="167"/>
          <ac:spMkLst>
            <pc:docMk/>
            <pc:sldMk cId="453973559" sldId="267"/>
            <ac:spMk id="6" creationId="{60F711FF-5F35-4BA1-97D0-975DD7E89598}"/>
          </ac:spMkLst>
        </pc:spChg>
        <pc:spChg chg="mod">
          <ac:chgData name="Magdalena Jarošová" userId="21dd8d72-8ad6-40ba-bdbb-7e339378af11" providerId="ADAL" clId="{F0EC7248-191A-40DF-9247-72E5FD1085F0}" dt="2019-10-16T12:46:29.195" v="1745" actId="1076"/>
          <ac:spMkLst>
            <pc:docMk/>
            <pc:sldMk cId="453973559" sldId="267"/>
            <ac:spMk id="8" creationId="{4AE330D8-5EFE-4774-BF93-57FD47B95CA7}"/>
          </ac:spMkLst>
        </pc:spChg>
        <pc:picChg chg="mod">
          <ac:chgData name="Magdalena Jarošová" userId="21dd8d72-8ad6-40ba-bdbb-7e339378af11" providerId="ADAL" clId="{F0EC7248-191A-40DF-9247-72E5FD1085F0}" dt="2019-10-16T13:34:17.631" v="1846"/>
          <ac:picMkLst>
            <pc:docMk/>
            <pc:sldMk cId="453973559" sldId="267"/>
            <ac:picMk id="4" creationId="{CC10A969-85D2-4A0E-9626-7692380EA02E}"/>
          </ac:picMkLst>
        </pc:picChg>
        <pc:picChg chg="add mod">
          <ac:chgData name="Magdalena Jarošová" userId="21dd8d72-8ad6-40ba-bdbb-7e339378af11" providerId="ADAL" clId="{F0EC7248-191A-40DF-9247-72E5FD1085F0}" dt="2019-10-16T12:45:44.249" v="1728" actId="1076"/>
          <ac:picMkLst>
            <pc:docMk/>
            <pc:sldMk cId="453973559" sldId="267"/>
            <ac:picMk id="5" creationId="{7BF7169E-CC8B-495F-8ED9-6E78C67A6022}"/>
          </ac:picMkLst>
        </pc:picChg>
        <pc:picChg chg="mod">
          <ac:chgData name="Magdalena Jarošová" userId="21dd8d72-8ad6-40ba-bdbb-7e339378af11" providerId="ADAL" clId="{F0EC7248-191A-40DF-9247-72E5FD1085F0}" dt="2019-10-16T13:34:01.712" v="1844" actId="1076"/>
          <ac:picMkLst>
            <pc:docMk/>
            <pc:sldMk cId="453973559" sldId="267"/>
            <ac:picMk id="7" creationId="{A5FF7389-4CCD-46D8-9EEB-1B4D60B17D25}"/>
          </ac:picMkLst>
        </pc:picChg>
        <pc:picChg chg="mod">
          <ac:chgData name="Magdalena Jarošová" userId="21dd8d72-8ad6-40ba-bdbb-7e339378af11" providerId="ADAL" clId="{F0EC7248-191A-40DF-9247-72E5FD1085F0}" dt="2019-10-16T12:46:25.898" v="1744" actId="1076"/>
          <ac:picMkLst>
            <pc:docMk/>
            <pc:sldMk cId="453973559" sldId="267"/>
            <ac:picMk id="1026" creationId="{FBDFA9A7-39B4-431A-AFB3-5391348B07CC}"/>
          </ac:picMkLst>
        </pc:picChg>
      </pc:sldChg>
      <pc:sldChg chg="modSp add or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935494942" sldId="268"/>
        </pc:sldMkLst>
        <pc:spChg chg="mod">
          <ac:chgData name="Magdalena Jarošová" userId="21dd8d72-8ad6-40ba-bdbb-7e339378af11" providerId="ADAL" clId="{F0EC7248-191A-40DF-9247-72E5FD1085F0}" dt="2019-10-17T18:48:53.486" v="4479" actId="20577"/>
          <ac:spMkLst>
            <pc:docMk/>
            <pc:sldMk cId="935494942" sldId="268"/>
            <ac:spMk id="2" creationId="{AD6BE149-7671-4DBC-A929-EA413E802AEA}"/>
          </ac:spMkLst>
        </pc:spChg>
        <pc:spChg chg="mod">
          <ac:chgData name="Magdalena Jarošová" userId="21dd8d72-8ad6-40ba-bdbb-7e339378af11" providerId="ADAL" clId="{F0EC7248-191A-40DF-9247-72E5FD1085F0}" dt="2019-10-17T13:05:40.969" v="2993" actId="313"/>
          <ac:spMkLst>
            <pc:docMk/>
            <pc:sldMk cId="935494942" sldId="268"/>
            <ac:spMk id="3" creationId="{13EA4734-A523-4C08-96CA-C611438C30F1}"/>
          </ac:spMkLst>
        </pc:spChg>
      </pc:sldChg>
      <pc:sldChg chg="addSp delSp modSp add mod ord modTransition setBg">
        <pc:chgData name="Magdalena Jarošová" userId="21dd8d72-8ad6-40ba-bdbb-7e339378af11" providerId="ADAL" clId="{F0EC7248-191A-40DF-9247-72E5FD1085F0}" dt="2019-10-20T20:41:17.863" v="5027"/>
        <pc:sldMkLst>
          <pc:docMk/>
          <pc:sldMk cId="4169339062" sldId="269"/>
        </pc:sldMkLst>
        <pc:spChg chg="del mod">
          <ac:chgData name="Magdalena Jarošová" userId="21dd8d72-8ad6-40ba-bdbb-7e339378af11" providerId="ADAL" clId="{F0EC7248-191A-40DF-9247-72E5FD1085F0}" dt="2019-10-14T14:25:09.441" v="510" actId="478"/>
          <ac:spMkLst>
            <pc:docMk/>
            <pc:sldMk cId="4169339062" sldId="269"/>
            <ac:spMk id="2" creationId="{32DB1D12-E279-49A9-B91B-6E802F77FB6E}"/>
          </ac:spMkLst>
        </pc:spChg>
        <pc:spChg chg="del mod">
          <ac:chgData name="Magdalena Jarošová" userId="21dd8d72-8ad6-40ba-bdbb-7e339378af11" providerId="ADAL" clId="{F0EC7248-191A-40DF-9247-72E5FD1085F0}" dt="2019-10-14T14:25:14.041" v="512" actId="478"/>
          <ac:spMkLst>
            <pc:docMk/>
            <pc:sldMk cId="4169339062" sldId="269"/>
            <ac:spMk id="3" creationId="{616E5499-A77B-4178-A99D-13BB5BADA87A}"/>
          </ac:spMkLst>
        </pc:spChg>
        <pc:spChg chg="add mod">
          <ac:chgData name="Magdalena Jarošová" userId="21dd8d72-8ad6-40ba-bdbb-7e339378af11" providerId="ADAL" clId="{F0EC7248-191A-40DF-9247-72E5FD1085F0}" dt="2019-10-14T14:28:24.798" v="565" actId="26606"/>
          <ac:spMkLst>
            <pc:docMk/>
            <pc:sldMk cId="4169339062" sldId="269"/>
            <ac:spMk id="7" creationId="{B5984A12-DE2F-4C7D-8A92-84EAA3DFF0B4}"/>
          </ac:spMkLst>
        </pc:spChg>
        <pc:spChg chg="add del">
          <ac:chgData name="Magdalena Jarošová" userId="21dd8d72-8ad6-40ba-bdbb-7e339378af11" providerId="ADAL" clId="{F0EC7248-191A-40DF-9247-72E5FD1085F0}" dt="2019-10-14T14:25:23.362" v="514"/>
          <ac:spMkLst>
            <pc:docMk/>
            <pc:sldMk cId="4169339062" sldId="269"/>
            <ac:spMk id="8" creationId="{1FD1E496-1164-43AB-93E7-F16E8C46D9A9}"/>
          </ac:spMkLst>
        </pc:spChg>
        <pc:spChg chg="add del">
          <ac:chgData name="Magdalena Jarošová" userId="21dd8d72-8ad6-40ba-bdbb-7e339378af11" providerId="ADAL" clId="{F0EC7248-191A-40DF-9247-72E5FD1085F0}" dt="2019-10-14T14:25:34.561" v="516" actId="478"/>
          <ac:spMkLst>
            <pc:docMk/>
            <pc:sldMk cId="4169339062" sldId="269"/>
            <ac:spMk id="9" creationId="{4BBA6FEF-63D1-4628-B28D-B5FF87FB8032}"/>
          </ac:spMkLst>
        </pc:spChg>
        <pc:picChg chg="add mod ord">
          <ac:chgData name="Magdalena Jarošová" userId="21dd8d72-8ad6-40ba-bdbb-7e339378af11" providerId="ADAL" clId="{F0EC7248-191A-40DF-9247-72E5FD1085F0}" dt="2019-10-17T18:49:15.208" v="4482" actId="1076"/>
          <ac:picMkLst>
            <pc:docMk/>
            <pc:sldMk cId="4169339062" sldId="269"/>
            <ac:picMk id="5" creationId="{5DB3D63D-A3AD-45C8-A367-68FB0680F021}"/>
          </ac:picMkLst>
        </pc:picChg>
        <pc:picChg chg="add mod modCrop">
          <ac:chgData name="Magdalena Jarošová" userId="21dd8d72-8ad6-40ba-bdbb-7e339378af11" providerId="ADAL" clId="{F0EC7248-191A-40DF-9247-72E5FD1085F0}" dt="2019-10-14T14:29:07.614" v="575" actId="14100"/>
          <ac:picMkLst>
            <pc:docMk/>
            <pc:sldMk cId="4169339062" sldId="269"/>
            <ac:picMk id="11" creationId="{8DE19FBF-57B2-4744-8A58-56BD33129E18}"/>
          </ac:picMkLst>
        </pc:picChg>
        <pc:cxnChg chg="add del">
          <ac:chgData name="Magdalena Jarošová" userId="21dd8d72-8ad6-40ba-bdbb-7e339378af11" providerId="ADAL" clId="{F0EC7248-191A-40DF-9247-72E5FD1085F0}" dt="2019-10-14T14:28:24.798" v="565" actId="26606"/>
          <ac:cxnSpMkLst>
            <pc:docMk/>
            <pc:sldMk cId="4169339062" sldId="269"/>
            <ac:cxnSpMk id="16" creationId="{6BC5E09C-4939-469C-A1BD-6386726DA438}"/>
          </ac:cxnSpMkLst>
        </pc:cxnChg>
      </pc:sldChg>
      <pc:sldChg chg="addSp delSp modSp add ord">
        <pc:chgData name="Magdalena Jarošová" userId="21dd8d72-8ad6-40ba-bdbb-7e339378af11" providerId="ADAL" clId="{F0EC7248-191A-40DF-9247-72E5FD1085F0}" dt="2019-10-17T18:55:38.197" v="4767"/>
        <pc:sldMkLst>
          <pc:docMk/>
          <pc:sldMk cId="3521693445" sldId="270"/>
        </pc:sldMkLst>
        <pc:spChg chg="mod">
          <ac:chgData name="Magdalena Jarošová" userId="21dd8d72-8ad6-40ba-bdbb-7e339378af11" providerId="ADAL" clId="{F0EC7248-191A-40DF-9247-72E5FD1085F0}" dt="2019-10-14T14:32:59.459" v="592" actId="20577"/>
          <ac:spMkLst>
            <pc:docMk/>
            <pc:sldMk cId="3521693445" sldId="270"/>
            <ac:spMk id="2" creationId="{EB67EF5A-B9C3-483B-92B0-F3F4EE065A7E}"/>
          </ac:spMkLst>
        </pc:spChg>
        <pc:spChg chg="del">
          <ac:chgData name="Magdalena Jarošová" userId="21dd8d72-8ad6-40ba-bdbb-7e339378af11" providerId="ADAL" clId="{F0EC7248-191A-40DF-9247-72E5FD1085F0}" dt="2019-10-14T14:33:08.864" v="593"/>
          <ac:spMkLst>
            <pc:docMk/>
            <pc:sldMk cId="3521693445" sldId="270"/>
            <ac:spMk id="3" creationId="{B49462D8-C801-42D6-B371-5DFFFB742E7B}"/>
          </ac:spMkLst>
        </pc:spChg>
        <pc:spChg chg="add mod">
          <ac:chgData name="Magdalena Jarošová" userId="21dd8d72-8ad6-40ba-bdbb-7e339378af11" providerId="ADAL" clId="{F0EC7248-191A-40DF-9247-72E5FD1085F0}" dt="2019-10-17T18:55:38.197" v="4767"/>
          <ac:spMkLst>
            <pc:docMk/>
            <pc:sldMk cId="3521693445" sldId="270"/>
            <ac:spMk id="4" creationId="{4F9B014D-5E5E-4CE1-9690-D4C15D7061C0}"/>
          </ac:spMkLst>
        </pc:spChg>
      </pc:sldChg>
      <pc:sldChg chg="addSp modSp ad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1416135994" sldId="271"/>
        </pc:sldMkLst>
        <pc:spChg chg="mod">
          <ac:chgData name="Magdalena Jarošová" userId="21dd8d72-8ad6-40ba-bdbb-7e339378af11" providerId="ADAL" clId="{F0EC7248-191A-40DF-9247-72E5FD1085F0}" dt="2019-10-14T14:49:42.465" v="816" actId="20577"/>
          <ac:spMkLst>
            <pc:docMk/>
            <pc:sldMk cId="1416135994" sldId="271"/>
            <ac:spMk id="2" creationId="{773F3692-9D6B-4FD5-A2FF-19F8D961932E}"/>
          </ac:spMkLst>
        </pc:spChg>
        <pc:spChg chg="mod">
          <ac:chgData name="Magdalena Jarošová" userId="21dd8d72-8ad6-40ba-bdbb-7e339378af11" providerId="ADAL" clId="{F0EC7248-191A-40DF-9247-72E5FD1085F0}" dt="2019-10-17T19:14:23.672" v="4885" actId="20577"/>
          <ac:spMkLst>
            <pc:docMk/>
            <pc:sldMk cId="1416135994" sldId="271"/>
            <ac:spMk id="3" creationId="{6C9D1845-3232-4F27-931D-C9B01F30A980}"/>
          </ac:spMkLst>
        </pc:spChg>
        <pc:spChg chg="add mod">
          <ac:chgData name="Magdalena Jarošová" userId="21dd8d72-8ad6-40ba-bdbb-7e339378af11" providerId="ADAL" clId="{F0EC7248-191A-40DF-9247-72E5FD1085F0}" dt="2019-10-17T19:14:52.123" v="4895" actId="1076"/>
          <ac:spMkLst>
            <pc:docMk/>
            <pc:sldMk cId="1416135994" sldId="271"/>
            <ac:spMk id="4" creationId="{E9EF1424-2D74-4857-9ED7-6814B4F1F941}"/>
          </ac:spMkLst>
        </pc:spChg>
        <pc:spChg chg="add mod ord">
          <ac:chgData name="Magdalena Jarošová" userId="21dd8d72-8ad6-40ba-bdbb-7e339378af11" providerId="ADAL" clId="{F0EC7248-191A-40DF-9247-72E5FD1085F0}" dt="2019-10-17T19:15:00.888" v="4897" actId="1076"/>
          <ac:spMkLst>
            <pc:docMk/>
            <pc:sldMk cId="1416135994" sldId="271"/>
            <ac:spMk id="6" creationId="{06515D1A-0A10-4337-A2FF-369E33E080FB}"/>
          </ac:spMkLst>
        </pc:spChg>
        <pc:picChg chg="add mod">
          <ac:chgData name="Magdalena Jarošová" userId="21dd8d72-8ad6-40ba-bdbb-7e339378af11" providerId="ADAL" clId="{F0EC7248-191A-40DF-9247-72E5FD1085F0}" dt="2019-10-17T19:14:53.795" v="4896" actId="1076"/>
          <ac:picMkLst>
            <pc:docMk/>
            <pc:sldMk cId="1416135994" sldId="271"/>
            <ac:picMk id="5" creationId="{954B635E-6ACD-4A07-8A05-D3169834D964}"/>
          </ac:picMkLst>
        </pc:picChg>
      </pc:sldChg>
      <pc:sldChg chg="add del">
        <pc:chgData name="Magdalena Jarošová" userId="21dd8d72-8ad6-40ba-bdbb-7e339378af11" providerId="ADAL" clId="{F0EC7248-191A-40DF-9247-72E5FD1085F0}" dt="2019-10-14T14:50:44.362" v="828" actId="2696"/>
        <pc:sldMkLst>
          <pc:docMk/>
          <pc:sldMk cId="2890725270" sldId="272"/>
        </pc:sldMkLst>
      </pc:sldChg>
      <pc:sldChg chg="addSp delSp modSp add del">
        <pc:chgData name="Magdalena Jarošová" userId="21dd8d72-8ad6-40ba-bdbb-7e339378af11" providerId="ADAL" clId="{F0EC7248-191A-40DF-9247-72E5FD1085F0}" dt="2019-10-14T14:51:33.805" v="855" actId="2696"/>
        <pc:sldMkLst>
          <pc:docMk/>
          <pc:sldMk cId="3913515774" sldId="272"/>
        </pc:sldMkLst>
        <pc:spChg chg="mod">
          <ac:chgData name="Magdalena Jarošová" userId="21dd8d72-8ad6-40ba-bdbb-7e339378af11" providerId="ADAL" clId="{F0EC7248-191A-40DF-9247-72E5FD1085F0}" dt="2019-10-14T14:50:50.789" v="838" actId="20577"/>
          <ac:spMkLst>
            <pc:docMk/>
            <pc:sldMk cId="3913515774" sldId="272"/>
            <ac:spMk id="2" creationId="{80B79EF2-E5E1-4492-9D67-886D5D714A8B}"/>
          </ac:spMkLst>
        </pc:spChg>
        <pc:spChg chg="add del">
          <ac:chgData name="Magdalena Jarošová" userId="21dd8d72-8ad6-40ba-bdbb-7e339378af11" providerId="ADAL" clId="{F0EC7248-191A-40DF-9247-72E5FD1085F0}" dt="2019-10-14T14:51:29.418" v="853"/>
          <ac:spMkLst>
            <pc:docMk/>
            <pc:sldMk cId="3913515774" sldId="272"/>
            <ac:spMk id="4" creationId="{257D0E92-0A55-4291-B5B0-2ACA0400D47F}"/>
          </ac:spMkLst>
        </pc:spChg>
        <pc:picChg chg="add del mod">
          <ac:chgData name="Magdalena Jarošová" userId="21dd8d72-8ad6-40ba-bdbb-7e339378af11" providerId="ADAL" clId="{F0EC7248-191A-40DF-9247-72E5FD1085F0}" dt="2019-10-14T14:51:29.418" v="853"/>
          <ac:picMkLst>
            <pc:docMk/>
            <pc:sldMk cId="3913515774" sldId="272"/>
            <ac:picMk id="5" creationId="{99F76EDE-01A9-4C46-8B39-13D73F4BCE24}"/>
          </ac:picMkLst>
        </pc:picChg>
      </pc:sldChg>
      <pc:sldChg chg="addSp delSp modSp add mod ord modTransition setBg delDesignElem">
        <pc:chgData name="Magdalena Jarošová" userId="21dd8d72-8ad6-40ba-bdbb-7e339378af11" providerId="ADAL" clId="{F0EC7248-191A-40DF-9247-72E5FD1085F0}" dt="2019-10-20T20:41:17.863" v="5027"/>
        <pc:sldMkLst>
          <pc:docMk/>
          <pc:sldMk cId="1620686082" sldId="273"/>
        </pc:sldMkLst>
        <pc:spChg chg="mod">
          <ac:chgData name="Magdalena Jarošová" userId="21dd8d72-8ad6-40ba-bdbb-7e339378af11" providerId="ADAL" clId="{F0EC7248-191A-40DF-9247-72E5FD1085F0}" dt="2019-10-14T14:52:05.078" v="862" actId="14100"/>
          <ac:spMkLst>
            <pc:docMk/>
            <pc:sldMk cId="1620686082" sldId="273"/>
            <ac:spMk id="2" creationId="{ABF1DA2A-8464-4981-8016-C819D324DA99}"/>
          </ac:spMkLst>
        </pc:spChg>
        <pc:spChg chg="add del mod">
          <ac:chgData name="Magdalena Jarošová" userId="21dd8d72-8ad6-40ba-bdbb-7e339378af11" providerId="ADAL" clId="{F0EC7248-191A-40DF-9247-72E5FD1085F0}" dt="2019-10-20T20:28:10.002" v="5026" actId="6549"/>
          <ac:spMkLst>
            <pc:docMk/>
            <pc:sldMk cId="1620686082" sldId="273"/>
            <ac:spMk id="3" creationId="{B7E30EA6-E2FE-4E82-B1CC-DD0092B157C0}"/>
          </ac:spMkLst>
        </pc:spChg>
        <pc:spChg chg="add mod">
          <ac:chgData name="Magdalena Jarošová" userId="21dd8d72-8ad6-40ba-bdbb-7e339378af11" providerId="ADAL" clId="{F0EC7248-191A-40DF-9247-72E5FD1085F0}" dt="2019-10-17T19:15:54.280" v="4906" actId="1076"/>
          <ac:spMkLst>
            <pc:docMk/>
            <pc:sldMk cId="1620686082" sldId="273"/>
            <ac:spMk id="4" creationId="{BF17FBA5-A43D-44B4-980C-E5A2A9F40504}"/>
          </ac:spMkLst>
        </pc:spChg>
        <pc:spChg chg="add mod">
          <ac:chgData name="Magdalena Jarošová" userId="21dd8d72-8ad6-40ba-bdbb-7e339378af11" providerId="ADAL" clId="{F0EC7248-191A-40DF-9247-72E5FD1085F0}" dt="2019-10-17T19:16:01.701" v="4908" actId="1076"/>
          <ac:spMkLst>
            <pc:docMk/>
            <pc:sldMk cId="1620686082" sldId="273"/>
            <ac:spMk id="6" creationId="{8F488F8F-945A-41D6-B198-7E01295BFA45}"/>
          </ac:spMkLst>
        </pc:spChg>
        <pc:spChg chg="add del">
          <ac:chgData name="Magdalena Jarošová" userId="21dd8d72-8ad6-40ba-bdbb-7e339378af11" providerId="ADAL" clId="{F0EC7248-191A-40DF-9247-72E5FD1085F0}" dt="2019-10-16T12:47:36.983" v="1791"/>
          <ac:spMkLst>
            <pc:docMk/>
            <pc:sldMk cId="1620686082" sldId="273"/>
            <ac:spMk id="8" creationId="{8E8DBDA3-652C-4F87-B53B-7F73AC8F4FF9}"/>
          </ac:spMkLst>
        </pc:spChg>
        <pc:spChg chg="add del">
          <ac:chgData name="Magdalena Jarošová" userId="21dd8d72-8ad6-40ba-bdbb-7e339378af11" providerId="ADAL" clId="{F0EC7248-191A-40DF-9247-72E5FD1085F0}" dt="2019-10-16T12:47:36.983" v="1791"/>
          <ac:spMkLst>
            <pc:docMk/>
            <pc:sldMk cId="1620686082" sldId="273"/>
            <ac:spMk id="10" creationId="{42187232-3845-418F-A17C-C138F01D98AB}"/>
          </ac:spMkLst>
        </pc:spChg>
        <pc:picChg chg="del mod">
          <ac:chgData name="Magdalena Jarošová" userId="21dd8d72-8ad6-40ba-bdbb-7e339378af11" providerId="ADAL" clId="{F0EC7248-191A-40DF-9247-72E5FD1085F0}" dt="2019-10-17T19:15:31.891" v="4901" actId="478"/>
          <ac:picMkLst>
            <pc:docMk/>
            <pc:sldMk cId="1620686082" sldId="273"/>
            <ac:picMk id="5" creationId="{56DB5079-B03D-46FC-9BEE-DB4C0DE2C398}"/>
          </ac:picMkLst>
        </pc:picChg>
        <pc:picChg chg="add mod">
          <ac:chgData name="Magdalena Jarošová" userId="21dd8d72-8ad6-40ba-bdbb-7e339378af11" providerId="ADAL" clId="{F0EC7248-191A-40DF-9247-72E5FD1085F0}" dt="2019-10-17T19:15:58.217" v="4907" actId="1076"/>
          <ac:picMkLst>
            <pc:docMk/>
            <pc:sldMk cId="1620686082" sldId="273"/>
            <ac:picMk id="7" creationId="{61EAC102-EFD7-4E2B-9F7A-D06BB8833800}"/>
          </ac:picMkLst>
        </pc:picChg>
        <pc:picChg chg="add del mod">
          <ac:chgData name="Magdalena Jarošová" userId="21dd8d72-8ad6-40ba-bdbb-7e339378af11" providerId="ADAL" clId="{F0EC7248-191A-40DF-9247-72E5FD1085F0}" dt="2019-10-14T15:02:47.214" v="927"/>
          <ac:picMkLst>
            <pc:docMk/>
            <pc:sldMk cId="1620686082" sldId="273"/>
            <ac:picMk id="9" creationId="{EB9F16C3-5A2B-4823-9695-4ECB3EDE1CB8}"/>
          </ac:picMkLst>
        </pc:picChg>
        <pc:picChg chg="add del mod">
          <ac:chgData name="Magdalena Jarošová" userId="21dd8d72-8ad6-40ba-bdbb-7e339378af11" providerId="ADAL" clId="{F0EC7248-191A-40DF-9247-72E5FD1085F0}" dt="2019-10-14T15:02:53.129" v="934"/>
          <ac:picMkLst>
            <pc:docMk/>
            <pc:sldMk cId="1620686082" sldId="273"/>
            <ac:picMk id="12" creationId="{0F048F82-9218-444B-8EA7-AEE243E4BE66}"/>
          </ac:picMkLst>
        </pc:picChg>
        <pc:picChg chg="add mod">
          <ac:chgData name="Magdalena Jarošová" userId="21dd8d72-8ad6-40ba-bdbb-7e339378af11" providerId="ADAL" clId="{F0EC7248-191A-40DF-9247-72E5FD1085F0}" dt="2019-10-17T19:15:36.031" v="4902" actId="1076"/>
          <ac:picMkLst>
            <pc:docMk/>
            <pc:sldMk cId="1620686082" sldId="273"/>
            <ac:picMk id="14" creationId="{9B0A2339-4770-481A-9E57-8D6A9204D50C}"/>
          </ac:picMkLst>
        </pc:picChg>
      </pc:sldChg>
      <pc:sldChg chg="addSp delSp modSp ad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4229756827" sldId="274"/>
        </pc:sldMkLst>
        <pc:spChg chg="mod">
          <ac:chgData name="Magdalena Jarošová" userId="21dd8d72-8ad6-40ba-bdbb-7e339378af11" providerId="ADAL" clId="{F0EC7248-191A-40DF-9247-72E5FD1085F0}" dt="2019-10-14T15:04:56.258" v="994" actId="20577"/>
          <ac:spMkLst>
            <pc:docMk/>
            <pc:sldMk cId="4229756827" sldId="274"/>
            <ac:spMk id="2" creationId="{37093F76-C2A3-4518-A3B6-887BF6F5453C}"/>
          </ac:spMkLst>
        </pc:spChg>
        <pc:spChg chg="mod">
          <ac:chgData name="Magdalena Jarošová" userId="21dd8d72-8ad6-40ba-bdbb-7e339378af11" providerId="ADAL" clId="{F0EC7248-191A-40DF-9247-72E5FD1085F0}" dt="2019-10-16T12:28:58.782" v="1438" actId="113"/>
          <ac:spMkLst>
            <pc:docMk/>
            <pc:sldMk cId="4229756827" sldId="274"/>
            <ac:spMk id="3" creationId="{31E23DF0-DB5F-4854-B0D3-E1DD89B6E843}"/>
          </ac:spMkLst>
        </pc:spChg>
        <pc:spChg chg="add mod">
          <ac:chgData name="Magdalena Jarošová" userId="21dd8d72-8ad6-40ba-bdbb-7e339378af11" providerId="ADAL" clId="{F0EC7248-191A-40DF-9247-72E5FD1085F0}" dt="2019-10-17T08:02:12.895" v="2573" actId="1076"/>
          <ac:spMkLst>
            <pc:docMk/>
            <pc:sldMk cId="4229756827" sldId="274"/>
            <ac:spMk id="4" creationId="{F897E678-36C4-49B1-BE37-0DFAB54DC5F2}"/>
          </ac:spMkLst>
        </pc:spChg>
        <pc:spChg chg="add mod">
          <ac:chgData name="Magdalena Jarošová" userId="21dd8d72-8ad6-40ba-bdbb-7e339378af11" providerId="ADAL" clId="{F0EC7248-191A-40DF-9247-72E5FD1085F0}" dt="2019-10-17T18:59:00.341" v="4780" actId="1076"/>
          <ac:spMkLst>
            <pc:docMk/>
            <pc:sldMk cId="4229756827" sldId="274"/>
            <ac:spMk id="5" creationId="{C5D9ACAB-3227-4334-85AD-46258EE73D1F}"/>
          </ac:spMkLst>
        </pc:spChg>
        <pc:spChg chg="add mod ord">
          <ac:chgData name="Magdalena Jarošová" userId="21dd8d72-8ad6-40ba-bdbb-7e339378af11" providerId="ADAL" clId="{F0EC7248-191A-40DF-9247-72E5FD1085F0}" dt="2019-10-17T08:02:09.878" v="2572" actId="1076"/>
          <ac:spMkLst>
            <pc:docMk/>
            <pc:sldMk cId="4229756827" sldId="274"/>
            <ac:spMk id="9" creationId="{0D54A5B9-60E5-45B4-8DA9-40F02D67CB61}"/>
          </ac:spMkLst>
        </pc:spChg>
        <pc:graphicFrameChg chg="add del mod">
          <ac:chgData name="Magdalena Jarošová" userId="21dd8d72-8ad6-40ba-bdbb-7e339378af11" providerId="ADAL" clId="{F0EC7248-191A-40DF-9247-72E5FD1085F0}" dt="2019-10-16T12:30:55.555" v="1440" actId="478"/>
          <ac:graphicFrameMkLst>
            <pc:docMk/>
            <pc:sldMk cId="4229756827" sldId="274"/>
            <ac:graphicFrameMk id="6" creationId="{E009F195-6B0B-4014-80F3-4286C40EAC79}"/>
          </ac:graphicFrameMkLst>
        </pc:graphicFrameChg>
        <pc:picChg chg="add del mod">
          <ac:chgData name="Magdalena Jarošová" userId="21dd8d72-8ad6-40ba-bdbb-7e339378af11" providerId="ADAL" clId="{F0EC7248-191A-40DF-9247-72E5FD1085F0}" dt="2019-10-17T18:58:47.357" v="4777"/>
          <ac:picMkLst>
            <pc:docMk/>
            <pc:sldMk cId="4229756827" sldId="274"/>
            <ac:picMk id="7" creationId="{93BEDF0C-2D40-43A1-A7E6-607B3CD64D6A}"/>
          </ac:picMkLst>
        </pc:picChg>
        <pc:picChg chg="add mod">
          <ac:chgData name="Magdalena Jarošová" userId="21dd8d72-8ad6-40ba-bdbb-7e339378af11" providerId="ADAL" clId="{F0EC7248-191A-40DF-9247-72E5FD1085F0}" dt="2019-10-17T08:02:06.526" v="2571" actId="1076"/>
          <ac:picMkLst>
            <pc:docMk/>
            <pc:sldMk cId="4229756827" sldId="274"/>
            <ac:picMk id="8" creationId="{58495B75-0996-4938-9B85-E209F9C266C0}"/>
          </ac:picMkLst>
        </pc:picChg>
        <pc:picChg chg="add mod">
          <ac:chgData name="Magdalena Jarošová" userId="21dd8d72-8ad6-40ba-bdbb-7e339378af11" providerId="ADAL" clId="{F0EC7248-191A-40DF-9247-72E5FD1085F0}" dt="2019-10-17T18:58:52.717" v="4779" actId="1076"/>
          <ac:picMkLst>
            <pc:docMk/>
            <pc:sldMk cId="4229756827" sldId="274"/>
            <ac:picMk id="10" creationId="{A1CE7133-C135-4DAB-82DE-99FEC92C7CAA}"/>
          </ac:picMkLst>
        </pc:picChg>
      </pc:sldChg>
      <pc:sldChg chg="addSp delSp modSp del">
        <pc:chgData name="Magdalena Jarošová" userId="21dd8d72-8ad6-40ba-bdbb-7e339378af11" providerId="ADAL" clId="{F0EC7248-191A-40DF-9247-72E5FD1085F0}" dt="2019-10-17T07:39:14.461" v="2494" actId="2696"/>
        <pc:sldMkLst>
          <pc:docMk/>
          <pc:sldMk cId="2122678116" sldId="275"/>
        </pc:sldMkLst>
        <pc:spChg chg="add del mod">
          <ac:chgData name="Magdalena Jarošová" userId="21dd8d72-8ad6-40ba-bdbb-7e339378af11" providerId="ADAL" clId="{F0EC7248-191A-40DF-9247-72E5FD1085F0}" dt="2019-10-16T12:15:38.840" v="1297"/>
          <ac:spMkLst>
            <pc:docMk/>
            <pc:sldMk cId="2122678116" sldId="275"/>
            <ac:spMk id="2" creationId="{2F2F62C1-9474-4239-8D4A-24A76B369F06}"/>
          </ac:spMkLst>
        </pc:spChg>
        <pc:spChg chg="del mod">
          <ac:chgData name="Magdalena Jarošová" userId="21dd8d72-8ad6-40ba-bdbb-7e339378af11" providerId="ADAL" clId="{F0EC7248-191A-40DF-9247-72E5FD1085F0}" dt="2019-10-17T07:34:05.759" v="2392" actId="478"/>
          <ac:spMkLst>
            <pc:docMk/>
            <pc:sldMk cId="2122678116" sldId="275"/>
            <ac:spMk id="3" creationId="{07A39EB7-7FB3-4B42-9894-78C06E026FE4}"/>
          </ac:spMkLst>
        </pc:spChg>
        <pc:spChg chg="del mod">
          <ac:chgData name="Magdalena Jarošová" userId="21dd8d72-8ad6-40ba-bdbb-7e339378af11" providerId="ADAL" clId="{F0EC7248-191A-40DF-9247-72E5FD1085F0}" dt="2019-10-17T07:38:55.248" v="2489" actId="478"/>
          <ac:spMkLst>
            <pc:docMk/>
            <pc:sldMk cId="2122678116" sldId="275"/>
            <ac:spMk id="4" creationId="{AA758533-E330-44FE-91D8-DE27569FCECE}"/>
          </ac:spMkLst>
        </pc:spChg>
        <pc:spChg chg="del mod">
          <ac:chgData name="Magdalena Jarošová" userId="21dd8d72-8ad6-40ba-bdbb-7e339378af11" providerId="ADAL" clId="{F0EC7248-191A-40DF-9247-72E5FD1085F0}" dt="2019-10-17T07:34:22.645" v="2402" actId="478"/>
          <ac:spMkLst>
            <pc:docMk/>
            <pc:sldMk cId="2122678116" sldId="275"/>
            <ac:spMk id="5" creationId="{8BA6A239-1FDE-4DD8-9897-2E06A482CFFC}"/>
          </ac:spMkLst>
        </pc:spChg>
        <pc:spChg chg="del mod">
          <ac:chgData name="Magdalena Jarošová" userId="21dd8d72-8ad6-40ba-bdbb-7e339378af11" providerId="ADAL" clId="{F0EC7248-191A-40DF-9247-72E5FD1085F0}" dt="2019-10-17T07:38:52.924" v="2488" actId="478"/>
          <ac:spMkLst>
            <pc:docMk/>
            <pc:sldMk cId="2122678116" sldId="275"/>
            <ac:spMk id="6" creationId="{8F2302CE-CB8A-4DCC-BE96-53D4AF5E37C0}"/>
          </ac:spMkLst>
        </pc:spChg>
        <pc:spChg chg="add del mod">
          <ac:chgData name="Magdalena Jarošová" userId="21dd8d72-8ad6-40ba-bdbb-7e339378af11" providerId="ADAL" clId="{F0EC7248-191A-40DF-9247-72E5FD1085F0}" dt="2019-10-17T07:38:49.473" v="2486" actId="478"/>
          <ac:spMkLst>
            <pc:docMk/>
            <pc:sldMk cId="2122678116" sldId="275"/>
            <ac:spMk id="8" creationId="{B6805A91-31CF-4292-8B0A-3D968F006201}"/>
          </ac:spMkLst>
        </pc:spChg>
        <pc:spChg chg="add del mod">
          <ac:chgData name="Magdalena Jarošová" userId="21dd8d72-8ad6-40ba-bdbb-7e339378af11" providerId="ADAL" clId="{F0EC7248-191A-40DF-9247-72E5FD1085F0}" dt="2019-10-17T07:38:51.395" v="2487" actId="478"/>
          <ac:spMkLst>
            <pc:docMk/>
            <pc:sldMk cId="2122678116" sldId="275"/>
            <ac:spMk id="9" creationId="{B1784AE2-C4C3-42B1-9813-924BE629DC40}"/>
          </ac:spMkLst>
        </pc:spChg>
        <pc:spChg chg="add del mod">
          <ac:chgData name="Magdalena Jarošová" userId="21dd8d72-8ad6-40ba-bdbb-7e339378af11" providerId="ADAL" clId="{F0EC7248-191A-40DF-9247-72E5FD1085F0}" dt="2019-10-17T07:39:00.431" v="2491"/>
          <ac:spMkLst>
            <pc:docMk/>
            <pc:sldMk cId="2122678116" sldId="275"/>
            <ac:spMk id="11" creationId="{8CC8782C-31C8-491E-9DFE-D8E31E2BE480}"/>
          </ac:spMkLst>
        </pc:spChg>
        <pc:spChg chg="add del mod ord">
          <ac:chgData name="Magdalena Jarošová" userId="21dd8d72-8ad6-40ba-bdbb-7e339378af11" providerId="ADAL" clId="{F0EC7248-191A-40DF-9247-72E5FD1085F0}" dt="2019-10-17T07:39:00.431" v="2491"/>
          <ac:spMkLst>
            <pc:docMk/>
            <pc:sldMk cId="2122678116" sldId="275"/>
            <ac:spMk id="12" creationId="{DB174B48-82FD-40EE-B96B-F417F7ADFB61}"/>
          </ac:spMkLst>
        </pc:spChg>
        <pc:spChg chg="add del mod ord">
          <ac:chgData name="Magdalena Jarošová" userId="21dd8d72-8ad6-40ba-bdbb-7e339378af11" providerId="ADAL" clId="{F0EC7248-191A-40DF-9247-72E5FD1085F0}" dt="2019-10-17T07:39:00.431" v="2491"/>
          <ac:spMkLst>
            <pc:docMk/>
            <pc:sldMk cId="2122678116" sldId="275"/>
            <ac:spMk id="13" creationId="{66974C0D-F8D0-4C3E-BB15-5BD1662C6D57}"/>
          </ac:spMkLst>
        </pc:spChg>
        <pc:spChg chg="add del mod">
          <ac:chgData name="Magdalena Jarošová" userId="21dd8d72-8ad6-40ba-bdbb-7e339378af11" providerId="ADAL" clId="{F0EC7248-191A-40DF-9247-72E5FD1085F0}" dt="2019-10-17T07:39:00.431" v="2491"/>
          <ac:spMkLst>
            <pc:docMk/>
            <pc:sldMk cId="2122678116" sldId="275"/>
            <ac:spMk id="15" creationId="{18A1816D-E802-48E2-B2ED-B594D3DC2DFB}"/>
          </ac:spMkLst>
        </pc:spChg>
        <pc:spChg chg="add del mod">
          <ac:chgData name="Magdalena Jarošová" userId="21dd8d72-8ad6-40ba-bdbb-7e339378af11" providerId="ADAL" clId="{F0EC7248-191A-40DF-9247-72E5FD1085F0}" dt="2019-10-17T07:38:57.500" v="2490" actId="478"/>
          <ac:spMkLst>
            <pc:docMk/>
            <pc:sldMk cId="2122678116" sldId="275"/>
            <ac:spMk id="16" creationId="{368D838A-92B9-4D6D-8BF0-C411C6BC456E}"/>
          </ac:spMkLst>
        </pc:spChg>
        <pc:picChg chg="add del mod modCrop">
          <ac:chgData name="Magdalena Jarošová" userId="21dd8d72-8ad6-40ba-bdbb-7e339378af11" providerId="ADAL" clId="{F0EC7248-191A-40DF-9247-72E5FD1085F0}" dt="2019-10-17T07:39:00.431" v="2491"/>
          <ac:picMkLst>
            <pc:docMk/>
            <pc:sldMk cId="2122678116" sldId="275"/>
            <ac:picMk id="7" creationId="{98CDAFB3-FDC6-42F1-95DD-0B4C73F2CC41}"/>
          </ac:picMkLst>
        </pc:picChg>
        <pc:picChg chg="add del mod">
          <ac:chgData name="Magdalena Jarošová" userId="21dd8d72-8ad6-40ba-bdbb-7e339378af11" providerId="ADAL" clId="{F0EC7248-191A-40DF-9247-72E5FD1085F0}" dt="2019-10-17T07:39:00.431" v="2491"/>
          <ac:picMkLst>
            <pc:docMk/>
            <pc:sldMk cId="2122678116" sldId="275"/>
            <ac:picMk id="10" creationId="{B41FEEFB-A5F7-45D8-95AD-61FBB8CE9112}"/>
          </ac:picMkLst>
        </pc:picChg>
        <pc:picChg chg="del mod">
          <ac:chgData name="Magdalena Jarošová" userId="21dd8d72-8ad6-40ba-bdbb-7e339378af11" providerId="ADAL" clId="{F0EC7248-191A-40DF-9247-72E5FD1085F0}" dt="2019-10-17T07:29:33.424" v="2350"/>
          <ac:picMkLst>
            <pc:docMk/>
            <pc:sldMk cId="2122678116" sldId="275"/>
            <ac:picMk id="1026" creationId="{A19FAEE5-C877-4437-81C6-D5ACA6800B94}"/>
          </ac:picMkLst>
        </pc:picChg>
      </pc:sldChg>
      <pc:sldChg chg="addSp delSp modSp modTransition delDesignElem">
        <pc:chgData name="Magdalena Jarošová" userId="21dd8d72-8ad6-40ba-bdbb-7e339378af11" providerId="ADAL" clId="{F0EC7248-191A-40DF-9247-72E5FD1085F0}" dt="2019-10-20T20:41:17.863" v="5027"/>
        <pc:sldMkLst>
          <pc:docMk/>
          <pc:sldMk cId="2299703278" sldId="276"/>
        </pc:sldMkLst>
        <pc:spChg chg="mod">
          <ac:chgData name="Magdalena Jarošová" userId="21dd8d72-8ad6-40ba-bdbb-7e339378af11" providerId="ADAL" clId="{F0EC7248-191A-40DF-9247-72E5FD1085F0}" dt="2019-10-17T18:17:19.191" v="3215" actId="5793"/>
          <ac:spMkLst>
            <pc:docMk/>
            <pc:sldMk cId="2299703278" sldId="276"/>
            <ac:spMk id="3" creationId="{2D4CED4D-0C42-4AE0-A159-4F923335286E}"/>
          </ac:spMkLst>
        </pc:spChg>
        <pc:spChg chg="add del">
          <ac:chgData name="Magdalena Jarošová" userId="21dd8d72-8ad6-40ba-bdbb-7e339378af11" providerId="ADAL" clId="{F0EC7248-191A-40DF-9247-72E5FD1085F0}" dt="2019-10-16T12:47:36.983" v="1791"/>
          <ac:spMkLst>
            <pc:docMk/>
            <pc:sldMk cId="2299703278" sldId="276"/>
            <ac:spMk id="8" creationId="{8E8DBDA3-652C-4F87-B53B-7F73AC8F4FF9}"/>
          </ac:spMkLst>
        </pc:spChg>
        <pc:spChg chg="add del">
          <ac:chgData name="Magdalena Jarošová" userId="21dd8d72-8ad6-40ba-bdbb-7e339378af11" providerId="ADAL" clId="{F0EC7248-191A-40DF-9247-72E5FD1085F0}" dt="2019-10-16T12:47:36.983" v="1791"/>
          <ac:spMkLst>
            <pc:docMk/>
            <pc:sldMk cId="2299703278" sldId="276"/>
            <ac:spMk id="10" creationId="{42187232-3845-418F-A17C-C138F01D98AB}"/>
          </ac:spMkLst>
        </pc:spChg>
      </pc:sldChg>
      <pc:sldChg chg="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448408137" sldId="277"/>
        </pc:sldMkLst>
      </pc:sldChg>
      <pc:sldChg chg="addSp delSp modSp ord modTransition delDesignElem">
        <pc:chgData name="Magdalena Jarošová" userId="21dd8d72-8ad6-40ba-bdbb-7e339378af11" providerId="ADAL" clId="{F0EC7248-191A-40DF-9247-72E5FD1085F0}" dt="2019-10-20T20:41:17.863" v="5027"/>
        <pc:sldMkLst>
          <pc:docMk/>
          <pc:sldMk cId="844855621" sldId="278"/>
        </pc:sldMkLst>
        <pc:spChg chg="mod">
          <ac:chgData name="Magdalena Jarošová" userId="21dd8d72-8ad6-40ba-bdbb-7e339378af11" providerId="ADAL" clId="{F0EC7248-191A-40DF-9247-72E5FD1085F0}" dt="2019-10-17T19:19:01.587" v="4975"/>
          <ac:spMkLst>
            <pc:docMk/>
            <pc:sldMk cId="844855621" sldId="278"/>
            <ac:spMk id="3" creationId="{0614533B-5D2C-4391-BA6B-A55F69C828E4}"/>
          </ac:spMkLst>
        </pc:spChg>
        <pc:spChg chg="add del">
          <ac:chgData name="Magdalena Jarošová" userId="21dd8d72-8ad6-40ba-bdbb-7e339378af11" providerId="ADAL" clId="{F0EC7248-191A-40DF-9247-72E5FD1085F0}" dt="2019-10-16T12:47:36.983" v="1791"/>
          <ac:spMkLst>
            <pc:docMk/>
            <pc:sldMk cId="844855621" sldId="278"/>
            <ac:spMk id="8" creationId="{8E8DBDA3-652C-4F87-B53B-7F73AC8F4FF9}"/>
          </ac:spMkLst>
        </pc:spChg>
        <pc:spChg chg="add del">
          <ac:chgData name="Magdalena Jarošová" userId="21dd8d72-8ad6-40ba-bdbb-7e339378af11" providerId="ADAL" clId="{F0EC7248-191A-40DF-9247-72E5FD1085F0}" dt="2019-10-16T12:47:36.983" v="1791"/>
          <ac:spMkLst>
            <pc:docMk/>
            <pc:sldMk cId="844855621" sldId="278"/>
            <ac:spMk id="10" creationId="{42187232-3845-418F-A17C-C138F01D98AB}"/>
          </ac:spMkLst>
        </pc:spChg>
      </pc:sldChg>
      <pc:sldChg chg="add">
        <pc:chgData name="Magdalena Jarošová" userId="21dd8d72-8ad6-40ba-bdbb-7e339378af11" providerId="ADAL" clId="{F0EC7248-191A-40DF-9247-72E5FD1085F0}" dt="2019-10-16T12:48:17.035" v="1793"/>
        <pc:sldMkLst>
          <pc:docMk/>
          <pc:sldMk cId="1848424095" sldId="279"/>
        </pc:sldMkLst>
      </pc:sldChg>
      <pc:sldChg chg="addSp delSp modSp ad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911213329" sldId="280"/>
        </pc:sldMkLst>
        <pc:spChg chg="del">
          <ac:chgData name="Magdalena Jarošová" userId="21dd8d72-8ad6-40ba-bdbb-7e339378af11" providerId="ADAL" clId="{F0EC7248-191A-40DF-9247-72E5FD1085F0}" dt="2019-10-16T13:30:05.045" v="1821" actId="478"/>
          <ac:spMkLst>
            <pc:docMk/>
            <pc:sldMk cId="911213329" sldId="280"/>
            <ac:spMk id="2" creationId="{75F5B68A-5038-48C2-A572-0F6BFA4623A0}"/>
          </ac:spMkLst>
        </pc:spChg>
        <pc:spChg chg="del">
          <ac:chgData name="Magdalena Jarošová" userId="21dd8d72-8ad6-40ba-bdbb-7e339378af11" providerId="ADAL" clId="{F0EC7248-191A-40DF-9247-72E5FD1085F0}" dt="2019-10-16T13:31:02.857" v="1824"/>
          <ac:spMkLst>
            <pc:docMk/>
            <pc:sldMk cId="911213329" sldId="280"/>
            <ac:spMk id="3" creationId="{BAF76CAB-95A0-44B9-A9EB-0E115BF0296A}"/>
          </ac:spMkLst>
        </pc:spChg>
        <pc:spChg chg="add mod">
          <ac:chgData name="Magdalena Jarošová" userId="21dd8d72-8ad6-40ba-bdbb-7e339378af11" providerId="ADAL" clId="{F0EC7248-191A-40DF-9247-72E5FD1085F0}" dt="2019-10-17T08:02:56.201" v="2576" actId="6549"/>
          <ac:spMkLst>
            <pc:docMk/>
            <pc:sldMk cId="911213329" sldId="280"/>
            <ac:spMk id="4" creationId="{40CC3B25-67EB-47DB-94E2-5F53E37E2CD9}"/>
          </ac:spMkLst>
        </pc:spChg>
        <pc:spChg chg="add mod ord">
          <ac:chgData name="Magdalena Jarošová" userId="21dd8d72-8ad6-40ba-bdbb-7e339378af11" providerId="ADAL" clId="{F0EC7248-191A-40DF-9247-72E5FD1085F0}" dt="2019-10-16T13:31:21.262" v="1832" actId="167"/>
          <ac:spMkLst>
            <pc:docMk/>
            <pc:sldMk cId="911213329" sldId="280"/>
            <ac:spMk id="8" creationId="{E6AB30C5-616D-4F04-989E-18AB8FF4DFF9}"/>
          </ac:spMkLst>
        </pc:spChg>
        <pc:graphicFrameChg chg="add del mod">
          <ac:chgData name="Magdalena Jarošová" userId="21dd8d72-8ad6-40ba-bdbb-7e339378af11" providerId="ADAL" clId="{F0EC7248-191A-40DF-9247-72E5FD1085F0}" dt="2019-10-16T13:30:42.254" v="1823" actId="478"/>
          <ac:graphicFrameMkLst>
            <pc:docMk/>
            <pc:sldMk cId="911213329" sldId="280"/>
            <ac:graphicFrameMk id="5" creationId="{A355D308-0A1D-4F17-A1F8-74B6C7EC0485}"/>
          </ac:graphicFrameMkLst>
        </pc:graphicFrameChg>
        <pc:picChg chg="add mod">
          <ac:chgData name="Magdalena Jarošová" userId="21dd8d72-8ad6-40ba-bdbb-7e339378af11" providerId="ADAL" clId="{F0EC7248-191A-40DF-9247-72E5FD1085F0}" dt="2019-10-16T13:31:07.650" v="1828" actId="1076"/>
          <ac:picMkLst>
            <pc:docMk/>
            <pc:sldMk cId="911213329" sldId="280"/>
            <ac:picMk id="7" creationId="{3AF07FD0-CB63-4385-A7EF-E4D919BA2045}"/>
          </ac:picMkLst>
        </pc:picChg>
        <pc:picChg chg="add mod">
          <ac:chgData name="Magdalena Jarošová" userId="21dd8d72-8ad6-40ba-bdbb-7e339378af11" providerId="ADAL" clId="{F0EC7248-191A-40DF-9247-72E5FD1085F0}" dt="2019-10-16T13:32:10.529" v="1838" actId="1076"/>
          <ac:picMkLst>
            <pc:docMk/>
            <pc:sldMk cId="911213329" sldId="280"/>
            <ac:picMk id="10" creationId="{7D0FDC35-DE4D-4F14-A756-6CD93110C156}"/>
          </ac:picMkLst>
        </pc:picChg>
      </pc:sldChg>
      <pc:sldChg chg="addSp delSp modSp add mod modTransition setBg">
        <pc:chgData name="Magdalena Jarošová" userId="21dd8d72-8ad6-40ba-bdbb-7e339378af11" providerId="ADAL" clId="{F0EC7248-191A-40DF-9247-72E5FD1085F0}" dt="2019-10-20T20:41:17.863" v="5027"/>
        <pc:sldMkLst>
          <pc:docMk/>
          <pc:sldMk cId="1484480561" sldId="281"/>
        </pc:sldMkLst>
        <pc:spChg chg="add mod ord">
          <ac:chgData name="Magdalena Jarošová" userId="21dd8d72-8ad6-40ba-bdbb-7e339378af11" providerId="ADAL" clId="{F0EC7248-191A-40DF-9247-72E5FD1085F0}" dt="2019-10-20T20:16:28.732" v="5016" actId="171"/>
          <ac:spMkLst>
            <pc:docMk/>
            <pc:sldMk cId="1484480561" sldId="281"/>
            <ac:spMk id="2" creationId="{1B5E6228-C3C0-4D7E-8986-F1BB2CA63677}"/>
          </ac:spMkLst>
        </pc:spChg>
        <pc:spChg chg="mod">
          <ac:chgData name="Magdalena Jarošová" userId="21dd8d72-8ad6-40ba-bdbb-7e339378af11" providerId="ADAL" clId="{F0EC7248-191A-40DF-9247-72E5FD1085F0}" dt="2019-10-17T07:14:54.307" v="2195"/>
          <ac:spMkLst>
            <pc:docMk/>
            <pc:sldMk cId="1484480561" sldId="281"/>
            <ac:spMk id="2" creationId="{4CC78152-3BC5-4116-A0EE-44AC98B38A30}"/>
          </ac:spMkLst>
        </pc:spChg>
        <pc:spChg chg="mod">
          <ac:chgData name="Magdalena Jarošová" userId="21dd8d72-8ad6-40ba-bdbb-7e339378af11" providerId="ADAL" clId="{F0EC7248-191A-40DF-9247-72E5FD1085F0}" dt="2019-10-17T07:23:26.457" v="2294" actId="20577"/>
          <ac:spMkLst>
            <pc:docMk/>
            <pc:sldMk cId="1484480561" sldId="281"/>
            <ac:spMk id="3" creationId="{EAFAE5BE-872C-4A14-AE1D-075527D9403E}"/>
          </ac:spMkLst>
        </pc:spChg>
        <pc:spChg chg="add mod">
          <ac:chgData name="Magdalena Jarošová" userId="21dd8d72-8ad6-40ba-bdbb-7e339378af11" providerId="ADAL" clId="{F0EC7248-191A-40DF-9247-72E5FD1085F0}" dt="2019-10-17T08:07:44.206" v="2607" actId="404"/>
          <ac:spMkLst>
            <pc:docMk/>
            <pc:sldMk cId="1484480561" sldId="281"/>
            <ac:spMk id="6" creationId="{281156E0-4606-49BC-8FFA-B07D9DA04668}"/>
          </ac:spMkLst>
        </pc:spChg>
        <pc:spChg chg="add mod ord">
          <ac:chgData name="Magdalena Jarošová" userId="21dd8d72-8ad6-40ba-bdbb-7e339378af11" providerId="ADAL" clId="{F0EC7248-191A-40DF-9247-72E5FD1085F0}" dt="2019-10-17T12:40:21.605" v="2691" actId="167"/>
          <ac:spMkLst>
            <pc:docMk/>
            <pc:sldMk cId="1484480561" sldId="281"/>
            <ac:spMk id="7" creationId="{17B7BE7F-6FA1-4D63-A5F3-BE3DC043A34C}"/>
          </ac:spMkLst>
        </pc:spChg>
        <pc:spChg chg="add">
          <ac:chgData name="Magdalena Jarošová" userId="21dd8d72-8ad6-40ba-bdbb-7e339378af11" providerId="ADAL" clId="{F0EC7248-191A-40DF-9247-72E5FD1085F0}" dt="2019-10-17T07:14:35.294" v="2192" actId="26606"/>
          <ac:spMkLst>
            <pc:docMk/>
            <pc:sldMk cId="1484480561" sldId="281"/>
            <ac:spMk id="8" creationId="{8E8DBDA3-652C-4F87-B53B-7F73AC8F4FF9}"/>
          </ac:spMkLst>
        </pc:spChg>
        <pc:spChg chg="add">
          <ac:chgData name="Magdalena Jarošová" userId="21dd8d72-8ad6-40ba-bdbb-7e339378af11" providerId="ADAL" clId="{F0EC7248-191A-40DF-9247-72E5FD1085F0}" dt="2019-10-17T07:14:35.294" v="2192" actId="26606"/>
          <ac:spMkLst>
            <pc:docMk/>
            <pc:sldMk cId="1484480561" sldId="281"/>
            <ac:spMk id="10" creationId="{42187232-3845-418F-A17C-C138F01D98AB}"/>
          </ac:spMkLst>
        </pc:spChg>
        <pc:picChg chg="add del mod">
          <ac:chgData name="Magdalena Jarošová" userId="21dd8d72-8ad6-40ba-bdbb-7e339378af11" providerId="ADAL" clId="{F0EC7248-191A-40DF-9247-72E5FD1085F0}" dt="2019-10-20T20:15:39.918" v="5003" actId="478"/>
          <ac:picMkLst>
            <pc:docMk/>
            <pc:sldMk cId="1484480561" sldId="281"/>
            <ac:picMk id="5" creationId="{93E82107-9D25-470A-9B87-61634F98F680}"/>
          </ac:picMkLst>
        </pc:picChg>
        <pc:picChg chg="add mod">
          <ac:chgData name="Magdalena Jarošová" userId="21dd8d72-8ad6-40ba-bdbb-7e339378af11" providerId="ADAL" clId="{F0EC7248-191A-40DF-9247-72E5FD1085F0}" dt="2019-10-20T20:15:55.641" v="5008" actId="1076"/>
          <ac:picMkLst>
            <pc:docMk/>
            <pc:sldMk cId="1484480561" sldId="281"/>
            <ac:picMk id="1026" creationId="{05B11E68-A722-4792-98EE-1B664F2E0FBC}"/>
          </ac:picMkLst>
        </pc:picChg>
      </pc:sldChg>
      <pc:sldChg chg="addSp delSp modSp add mod ord modTransition setBg">
        <pc:chgData name="Magdalena Jarošová" userId="21dd8d72-8ad6-40ba-bdbb-7e339378af11" providerId="ADAL" clId="{F0EC7248-191A-40DF-9247-72E5FD1085F0}" dt="2019-10-20T20:41:17.863" v="5027"/>
        <pc:sldMkLst>
          <pc:docMk/>
          <pc:sldMk cId="2991602019" sldId="282"/>
        </pc:sldMkLst>
        <pc:spChg chg="mod">
          <ac:chgData name="Magdalena Jarošová" userId="21dd8d72-8ad6-40ba-bdbb-7e339378af11" providerId="ADAL" clId="{F0EC7248-191A-40DF-9247-72E5FD1085F0}" dt="2019-10-17T08:07:27.874" v="2606" actId="20577"/>
          <ac:spMkLst>
            <pc:docMk/>
            <pc:sldMk cId="2991602019" sldId="282"/>
            <ac:spMk id="2" creationId="{0B7E0C43-DBFB-481C-A14D-AB7DD87E6BC6}"/>
          </ac:spMkLst>
        </pc:spChg>
        <pc:spChg chg="del mod">
          <ac:chgData name="Magdalena Jarošová" userId="21dd8d72-8ad6-40ba-bdbb-7e339378af11" providerId="ADAL" clId="{F0EC7248-191A-40DF-9247-72E5FD1085F0}" dt="2019-10-17T08:05:28.781" v="2585" actId="26606"/>
          <ac:spMkLst>
            <pc:docMk/>
            <pc:sldMk cId="2991602019" sldId="282"/>
            <ac:spMk id="3" creationId="{C0F55822-494F-4F26-ADF2-F608365602F0}"/>
          </ac:spMkLst>
        </pc:spChg>
        <pc:graphicFrameChg chg="add mod">
          <ac:chgData name="Magdalena Jarošová" userId="21dd8d72-8ad6-40ba-bdbb-7e339378af11" providerId="ADAL" clId="{F0EC7248-191A-40DF-9247-72E5FD1085F0}" dt="2019-10-17T08:05:35.501" v="2586"/>
          <ac:graphicFrameMkLst>
            <pc:docMk/>
            <pc:sldMk cId="2991602019" sldId="282"/>
            <ac:graphicFrameMk id="5" creationId="{D49DFEF8-CFAF-4C34-B481-3BF01B2B61C6}"/>
          </ac:graphicFrameMkLst>
        </pc:graphicFrameChg>
      </pc:sldChg>
      <pc:sldChg chg="addSp modSp add mod ord modTransition setBg">
        <pc:chgData name="Magdalena Jarošová" userId="21dd8d72-8ad6-40ba-bdbb-7e339378af11" providerId="ADAL" clId="{F0EC7248-191A-40DF-9247-72E5FD1085F0}" dt="2019-10-20T20:41:17.863" v="5027"/>
        <pc:sldMkLst>
          <pc:docMk/>
          <pc:sldMk cId="1727213108" sldId="283"/>
        </pc:sldMkLst>
        <pc:spChg chg="mod">
          <ac:chgData name="Magdalena Jarošová" userId="21dd8d72-8ad6-40ba-bdbb-7e339378af11" providerId="ADAL" clId="{F0EC7248-191A-40DF-9247-72E5FD1085F0}" dt="2019-10-16T13:43:02.925" v="1868" actId="26606"/>
          <ac:spMkLst>
            <pc:docMk/>
            <pc:sldMk cId="1727213108" sldId="283"/>
            <ac:spMk id="2" creationId="{05B85E50-B9EB-4D02-9F74-8C0072F6F1C4}"/>
          </ac:spMkLst>
        </pc:spChg>
        <pc:spChg chg="mod">
          <ac:chgData name="Magdalena Jarošová" userId="21dd8d72-8ad6-40ba-bdbb-7e339378af11" providerId="ADAL" clId="{F0EC7248-191A-40DF-9247-72E5FD1085F0}" dt="2019-10-17T18:26:32.795" v="3370" actId="20577"/>
          <ac:spMkLst>
            <pc:docMk/>
            <pc:sldMk cId="1727213108" sldId="283"/>
            <ac:spMk id="3" creationId="{E391D7D0-2A08-417D-95CC-9C4318649423}"/>
          </ac:spMkLst>
        </pc:spChg>
        <pc:spChg chg="add mod">
          <ac:chgData name="Magdalena Jarošová" userId="21dd8d72-8ad6-40ba-bdbb-7e339378af11" providerId="ADAL" clId="{F0EC7248-191A-40DF-9247-72E5FD1085F0}" dt="2019-10-17T07:03:49.498" v="2003" actId="20577"/>
          <ac:spMkLst>
            <pc:docMk/>
            <pc:sldMk cId="1727213108" sldId="283"/>
            <ac:spMk id="6" creationId="{D6A6F23F-B1F4-4B50-8664-539AAE9FBC37}"/>
          </ac:spMkLst>
        </pc:spChg>
        <pc:spChg chg="add">
          <ac:chgData name="Magdalena Jarošová" userId="21dd8d72-8ad6-40ba-bdbb-7e339378af11" providerId="ADAL" clId="{F0EC7248-191A-40DF-9247-72E5FD1085F0}" dt="2019-10-16T13:43:02.925" v="1868" actId="26606"/>
          <ac:spMkLst>
            <pc:docMk/>
            <pc:sldMk cId="1727213108" sldId="283"/>
            <ac:spMk id="8" creationId="{8E8DBDA3-652C-4F87-B53B-7F73AC8F4FF9}"/>
          </ac:spMkLst>
        </pc:spChg>
        <pc:spChg chg="add">
          <ac:chgData name="Magdalena Jarošová" userId="21dd8d72-8ad6-40ba-bdbb-7e339378af11" providerId="ADAL" clId="{F0EC7248-191A-40DF-9247-72E5FD1085F0}" dt="2019-10-16T13:43:02.925" v="1868" actId="26606"/>
          <ac:spMkLst>
            <pc:docMk/>
            <pc:sldMk cId="1727213108" sldId="283"/>
            <ac:spMk id="10" creationId="{42187232-3845-418F-A17C-C138F01D98AB}"/>
          </ac:spMkLst>
        </pc:spChg>
        <pc:picChg chg="add mod">
          <ac:chgData name="Magdalena Jarošová" userId="21dd8d72-8ad6-40ba-bdbb-7e339378af11" providerId="ADAL" clId="{F0EC7248-191A-40DF-9247-72E5FD1085F0}" dt="2019-10-17T07:13:52.924" v="2189" actId="1076"/>
          <ac:picMkLst>
            <pc:docMk/>
            <pc:sldMk cId="1727213108" sldId="283"/>
            <ac:picMk id="5" creationId="{F35633EB-E5CF-416D-ACA3-B7D36726B3F8}"/>
          </ac:picMkLst>
        </pc:picChg>
      </pc:sldChg>
      <pc:sldChg chg="addSp delSp modSp add del">
        <pc:chgData name="Magdalena Jarošová" userId="21dd8d72-8ad6-40ba-bdbb-7e339378af11" providerId="ADAL" clId="{F0EC7248-191A-40DF-9247-72E5FD1085F0}" dt="2019-10-17T08:04:45.165" v="2579" actId="2696"/>
        <pc:sldMkLst>
          <pc:docMk/>
          <pc:sldMk cId="3719264189" sldId="284"/>
        </pc:sldMkLst>
        <pc:spChg chg="mod">
          <ac:chgData name="Magdalena Jarošová" userId="21dd8d72-8ad6-40ba-bdbb-7e339378af11" providerId="ADAL" clId="{F0EC7248-191A-40DF-9247-72E5FD1085F0}" dt="2019-10-17T07:26:55.051" v="2312" actId="20577"/>
          <ac:spMkLst>
            <pc:docMk/>
            <pc:sldMk cId="3719264189" sldId="284"/>
            <ac:spMk id="2" creationId="{C08B9616-1AFC-431E-B8CE-473795C07A18}"/>
          </ac:spMkLst>
        </pc:spChg>
        <pc:spChg chg="add del">
          <ac:chgData name="Magdalena Jarošová" userId="21dd8d72-8ad6-40ba-bdbb-7e339378af11" providerId="ADAL" clId="{F0EC7248-191A-40DF-9247-72E5FD1085F0}" dt="2019-10-17T07:30:15.412" v="2358"/>
          <ac:spMkLst>
            <pc:docMk/>
            <pc:sldMk cId="3719264189" sldId="284"/>
            <ac:spMk id="7" creationId="{8FCCD07E-0819-487E-8AF7-60DDD8D4AA96}"/>
          </ac:spMkLst>
        </pc:spChg>
        <pc:spChg chg="add del ord">
          <ac:chgData name="Magdalena Jarošová" userId="21dd8d72-8ad6-40ba-bdbb-7e339378af11" providerId="ADAL" clId="{F0EC7248-191A-40DF-9247-72E5FD1085F0}" dt="2019-10-17T07:28:51.493" v="2343"/>
          <ac:spMkLst>
            <pc:docMk/>
            <pc:sldMk cId="3719264189" sldId="284"/>
            <ac:spMk id="8" creationId="{4A0839ED-11E4-41BE-AF7A-C11CFBA23CD1}"/>
          </ac:spMkLst>
        </pc:spChg>
        <pc:spChg chg="add del">
          <ac:chgData name="Magdalena Jarošová" userId="21dd8d72-8ad6-40ba-bdbb-7e339378af11" providerId="ADAL" clId="{F0EC7248-191A-40DF-9247-72E5FD1085F0}" dt="2019-10-17T07:28:23.371" v="2336"/>
          <ac:spMkLst>
            <pc:docMk/>
            <pc:sldMk cId="3719264189" sldId="284"/>
            <ac:spMk id="9" creationId="{722A7FA5-157C-41FB-9EB2-61C15866EC89}"/>
          </ac:spMkLst>
        </pc:spChg>
        <pc:picChg chg="add del mod">
          <ac:chgData name="Magdalena Jarošová" userId="21dd8d72-8ad6-40ba-bdbb-7e339378af11" providerId="ADAL" clId="{F0EC7248-191A-40DF-9247-72E5FD1085F0}" dt="2019-10-17T07:28:51.493" v="2343"/>
          <ac:picMkLst>
            <pc:docMk/>
            <pc:sldMk cId="3719264189" sldId="284"/>
            <ac:picMk id="4" creationId="{A8E1B062-5A18-4042-AC81-152E8D524A98}"/>
          </ac:picMkLst>
        </pc:picChg>
        <pc:picChg chg="add del">
          <ac:chgData name="Magdalena Jarošová" userId="21dd8d72-8ad6-40ba-bdbb-7e339378af11" providerId="ADAL" clId="{F0EC7248-191A-40DF-9247-72E5FD1085F0}" dt="2019-10-17T07:30:15.412" v="2358"/>
          <ac:picMkLst>
            <pc:docMk/>
            <pc:sldMk cId="3719264189" sldId="284"/>
            <ac:picMk id="5" creationId="{3A13DEC1-D36C-408D-9A57-1DA0C4A02FCF}"/>
          </ac:picMkLst>
        </pc:picChg>
        <pc:picChg chg="add del">
          <ac:chgData name="Magdalena Jarošová" userId="21dd8d72-8ad6-40ba-bdbb-7e339378af11" providerId="ADAL" clId="{F0EC7248-191A-40DF-9247-72E5FD1085F0}" dt="2019-10-17T07:28:23.371" v="2336"/>
          <ac:picMkLst>
            <pc:docMk/>
            <pc:sldMk cId="3719264189" sldId="284"/>
            <ac:picMk id="6" creationId="{F26729E6-8224-4EEA-8B59-D8976964ACA4}"/>
          </ac:picMkLst>
        </pc:picChg>
      </pc:sldChg>
      <pc:sldChg chg="addSp delSp modSp ad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1757612035" sldId="285"/>
        </pc:sldMkLst>
        <pc:spChg chg="mod">
          <ac:chgData name="Magdalena Jarošová" userId="21dd8d72-8ad6-40ba-bdbb-7e339378af11" providerId="ADAL" clId="{F0EC7248-191A-40DF-9247-72E5FD1085F0}" dt="2019-10-17T12:55:51.909" v="2821" actId="14100"/>
          <ac:spMkLst>
            <pc:docMk/>
            <pc:sldMk cId="1757612035" sldId="285"/>
            <ac:spMk id="2" creationId="{F18AF9FC-FC0B-4FA7-9832-51C92D3814C1}"/>
          </ac:spMkLst>
        </pc:spChg>
        <pc:spChg chg="mod">
          <ac:chgData name="Magdalena Jarošová" userId="21dd8d72-8ad6-40ba-bdbb-7e339378af11" providerId="ADAL" clId="{F0EC7248-191A-40DF-9247-72E5FD1085F0}" dt="2019-10-17T19:10:19.341" v="4850" actId="1076"/>
          <ac:spMkLst>
            <pc:docMk/>
            <pc:sldMk cId="1757612035" sldId="285"/>
            <ac:spMk id="3" creationId="{9DEF2FCE-7DE5-4B12-BCBC-48A4458DAD04}"/>
          </ac:spMkLst>
        </pc:spChg>
        <pc:spChg chg="mod">
          <ac:chgData name="Magdalena Jarošová" userId="21dd8d72-8ad6-40ba-bdbb-7e339378af11" providerId="ADAL" clId="{F0EC7248-191A-40DF-9247-72E5FD1085F0}" dt="2019-10-17T19:10:41.495" v="4855" actId="1076"/>
          <ac:spMkLst>
            <pc:docMk/>
            <pc:sldMk cId="1757612035" sldId="285"/>
            <ac:spMk id="4" creationId="{C41D2109-C15B-4DE5-85C7-AD17F44E08E8}"/>
          </ac:spMkLst>
        </pc:spChg>
        <pc:spChg chg="add del">
          <ac:chgData name="Magdalena Jarošová" userId="21dd8d72-8ad6-40ba-bdbb-7e339378af11" providerId="ADAL" clId="{F0EC7248-191A-40DF-9247-72E5FD1085F0}" dt="2019-10-17T07:38:27.896" v="2482" actId="478"/>
          <ac:spMkLst>
            <pc:docMk/>
            <pc:sldMk cId="1757612035" sldId="285"/>
            <ac:spMk id="5" creationId="{7924F6DE-EB43-436B-964F-4BDC2210EBB5}"/>
          </ac:spMkLst>
        </pc:spChg>
        <pc:spChg chg="add del mod">
          <ac:chgData name="Magdalena Jarošová" userId="21dd8d72-8ad6-40ba-bdbb-7e339378af11" providerId="ADAL" clId="{F0EC7248-191A-40DF-9247-72E5FD1085F0}" dt="2019-10-17T19:09:59.054" v="4847"/>
          <ac:spMkLst>
            <pc:docMk/>
            <pc:sldMk cId="1757612035" sldId="285"/>
            <ac:spMk id="5" creationId="{C80ED4EB-CEE8-448B-B721-3BA586B92FCD}"/>
          </ac:spMkLst>
        </pc:spChg>
        <pc:spChg chg="add mod">
          <ac:chgData name="Magdalena Jarošová" userId="21dd8d72-8ad6-40ba-bdbb-7e339378af11" providerId="ADAL" clId="{F0EC7248-191A-40DF-9247-72E5FD1085F0}" dt="2019-10-17T19:10:53.791" v="4858" actId="1076"/>
          <ac:spMkLst>
            <pc:docMk/>
            <pc:sldMk cId="1757612035" sldId="285"/>
            <ac:spMk id="6" creationId="{E5C91C0E-3807-469E-B833-9613357847AE}"/>
          </ac:spMkLst>
        </pc:spChg>
        <pc:spChg chg="add mod">
          <ac:chgData name="Magdalena Jarošová" userId="21dd8d72-8ad6-40ba-bdbb-7e339378af11" providerId="ADAL" clId="{F0EC7248-191A-40DF-9247-72E5FD1085F0}" dt="2019-10-17T19:10:37.058" v="4854" actId="14100"/>
          <ac:spMkLst>
            <pc:docMk/>
            <pc:sldMk cId="1757612035" sldId="285"/>
            <ac:spMk id="7" creationId="{B86CF6BC-C740-4356-9FFB-70C9F8163967}"/>
          </ac:spMkLst>
        </pc:spChg>
        <pc:spChg chg="add mod">
          <ac:chgData name="Magdalena Jarošová" userId="21dd8d72-8ad6-40ba-bdbb-7e339378af11" providerId="ADAL" clId="{F0EC7248-191A-40DF-9247-72E5FD1085F0}" dt="2019-10-17T19:10:50.682" v="4857" actId="1076"/>
          <ac:spMkLst>
            <pc:docMk/>
            <pc:sldMk cId="1757612035" sldId="285"/>
            <ac:spMk id="9" creationId="{53B0F16D-3AE1-4C2F-91BD-03BD7971C8B6}"/>
          </ac:spMkLst>
        </pc:spChg>
        <pc:spChg chg="add mod">
          <ac:chgData name="Magdalena Jarošová" userId="21dd8d72-8ad6-40ba-bdbb-7e339378af11" providerId="ADAL" clId="{F0EC7248-191A-40DF-9247-72E5FD1085F0}" dt="2019-10-17T19:10:58.416" v="4859" actId="1076"/>
          <ac:spMkLst>
            <pc:docMk/>
            <pc:sldMk cId="1757612035" sldId="285"/>
            <ac:spMk id="11" creationId="{23CFB063-76F3-47C0-94A3-06AC8C8E5958}"/>
          </ac:spMkLst>
        </pc:spChg>
        <pc:picChg chg="add mod">
          <ac:chgData name="Magdalena Jarošová" userId="21dd8d72-8ad6-40ba-bdbb-7e339378af11" providerId="ADAL" clId="{F0EC7248-191A-40DF-9247-72E5FD1085F0}" dt="2019-10-17T19:10:45.932" v="4856" actId="1076"/>
          <ac:picMkLst>
            <pc:docMk/>
            <pc:sldMk cId="1757612035" sldId="285"/>
            <ac:picMk id="8" creationId="{5E77FF17-BACA-4E46-AB30-6C7D4FB741BE}"/>
          </ac:picMkLst>
        </pc:picChg>
        <pc:picChg chg="add mod">
          <ac:chgData name="Magdalena Jarošová" userId="21dd8d72-8ad6-40ba-bdbb-7e339378af11" providerId="ADAL" clId="{F0EC7248-191A-40DF-9247-72E5FD1085F0}" dt="2019-10-17T19:10:31.777" v="4853" actId="1076"/>
          <ac:picMkLst>
            <pc:docMk/>
            <pc:sldMk cId="1757612035" sldId="285"/>
            <ac:picMk id="10" creationId="{EB103311-D93A-4450-86C3-41872A9E36E6}"/>
          </ac:picMkLst>
        </pc:picChg>
      </pc:sldChg>
      <pc:sldChg chg="addSp delSp modSp add or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1245280192" sldId="286"/>
        </pc:sldMkLst>
        <pc:spChg chg="del">
          <ac:chgData name="Magdalena Jarošová" userId="21dd8d72-8ad6-40ba-bdbb-7e339378af11" providerId="ADAL" clId="{F0EC7248-191A-40DF-9247-72E5FD1085F0}" dt="2019-10-17T07:59:15.232" v="2515" actId="478"/>
          <ac:spMkLst>
            <pc:docMk/>
            <pc:sldMk cId="1245280192" sldId="286"/>
            <ac:spMk id="2" creationId="{6B59AE4C-DFBA-4919-BE40-A408320907FF}"/>
          </ac:spMkLst>
        </pc:spChg>
        <pc:spChg chg="mod">
          <ac:chgData name="Magdalena Jarošová" userId="21dd8d72-8ad6-40ba-bdbb-7e339378af11" providerId="ADAL" clId="{F0EC7248-191A-40DF-9247-72E5FD1085F0}" dt="2019-10-17T19:16:27.252" v="4912" actId="20577"/>
          <ac:spMkLst>
            <pc:docMk/>
            <pc:sldMk cId="1245280192" sldId="286"/>
            <ac:spMk id="3" creationId="{5E207A91-C747-410A-972F-0C5A797623F9}"/>
          </ac:spMkLst>
        </pc:spChg>
        <pc:picChg chg="add mod">
          <ac:chgData name="Magdalena Jarošová" userId="21dd8d72-8ad6-40ba-bdbb-7e339378af11" providerId="ADAL" clId="{F0EC7248-191A-40DF-9247-72E5FD1085F0}" dt="2019-10-17T08:00:08.831" v="2561" actId="1076"/>
          <ac:picMkLst>
            <pc:docMk/>
            <pc:sldMk cId="1245280192" sldId="286"/>
            <ac:picMk id="5" creationId="{3B307DA3-BD0F-4CA7-B7FA-92D5911D0B2D}"/>
          </ac:picMkLst>
        </pc:picChg>
        <pc:picChg chg="add mod">
          <ac:chgData name="Magdalena Jarošová" userId="21dd8d72-8ad6-40ba-bdbb-7e339378af11" providerId="ADAL" clId="{F0EC7248-191A-40DF-9247-72E5FD1085F0}" dt="2019-10-17T08:00:08.831" v="2561" actId="1076"/>
          <ac:picMkLst>
            <pc:docMk/>
            <pc:sldMk cId="1245280192" sldId="286"/>
            <ac:picMk id="1026" creationId="{EDC96C8B-10B6-4BFB-B9FC-E82E66198310}"/>
          </ac:picMkLst>
        </pc:picChg>
        <pc:cxnChg chg="add mod">
          <ac:chgData name="Magdalena Jarošová" userId="21dd8d72-8ad6-40ba-bdbb-7e339378af11" providerId="ADAL" clId="{F0EC7248-191A-40DF-9247-72E5FD1085F0}" dt="2019-10-17T07:59:28.084" v="2517" actId="1076"/>
          <ac:cxnSpMkLst>
            <pc:docMk/>
            <pc:sldMk cId="1245280192" sldId="286"/>
            <ac:cxnSpMk id="6" creationId="{2F2D2833-EB4E-403D-9B93-E380A8347F4A}"/>
          </ac:cxnSpMkLst>
        </pc:cxnChg>
      </pc:sldChg>
      <pc:sldChg chg="add del">
        <pc:chgData name="Magdalena Jarošová" userId="21dd8d72-8ad6-40ba-bdbb-7e339378af11" providerId="ADAL" clId="{F0EC7248-191A-40DF-9247-72E5FD1085F0}" dt="2019-10-17T07:39:18.616" v="2496" actId="2696"/>
        <pc:sldMkLst>
          <pc:docMk/>
          <pc:sldMk cId="3210347487" sldId="286"/>
        </pc:sldMkLst>
      </pc:sldChg>
      <pc:sldChg chg="modSp add del">
        <pc:chgData name="Magdalena Jarošová" userId="21dd8d72-8ad6-40ba-bdbb-7e339378af11" providerId="ADAL" clId="{F0EC7248-191A-40DF-9247-72E5FD1085F0}" dt="2019-10-17T12:44:46.625" v="2760" actId="2696"/>
        <pc:sldMkLst>
          <pc:docMk/>
          <pc:sldMk cId="1848491112" sldId="287"/>
        </pc:sldMkLst>
        <pc:spChg chg="mod">
          <ac:chgData name="Magdalena Jarošová" userId="21dd8d72-8ad6-40ba-bdbb-7e339378af11" providerId="ADAL" clId="{F0EC7248-191A-40DF-9247-72E5FD1085F0}" dt="2019-10-17T08:18:01.413" v="2614"/>
          <ac:spMkLst>
            <pc:docMk/>
            <pc:sldMk cId="1848491112" sldId="287"/>
            <ac:spMk id="3" creationId="{A77F562B-C2B2-4566-8B83-6D735D5021D7}"/>
          </ac:spMkLst>
        </pc:spChg>
      </pc:sldChg>
      <pc:sldChg chg="addSp delSp modSp add or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144443043" sldId="288"/>
        </pc:sldMkLst>
        <pc:spChg chg="mod">
          <ac:chgData name="Magdalena Jarošová" userId="21dd8d72-8ad6-40ba-bdbb-7e339378af11" providerId="ADAL" clId="{F0EC7248-191A-40DF-9247-72E5FD1085F0}" dt="2019-10-17T08:21:26.797" v="2643" actId="20577"/>
          <ac:spMkLst>
            <pc:docMk/>
            <pc:sldMk cId="144443043" sldId="288"/>
            <ac:spMk id="2" creationId="{0B7E0C43-DBFB-481C-A14D-AB7DD87E6BC6}"/>
          </ac:spMkLst>
        </pc:spChg>
        <pc:spChg chg="add mod">
          <ac:chgData name="Magdalena Jarošová" userId="21dd8d72-8ad6-40ba-bdbb-7e339378af11" providerId="ADAL" clId="{F0EC7248-191A-40DF-9247-72E5FD1085F0}" dt="2019-10-17T17:52:23.373" v="3100" actId="20577"/>
          <ac:spMkLst>
            <pc:docMk/>
            <pc:sldMk cId="144443043" sldId="288"/>
            <ac:spMk id="4" creationId="{A6C50BD0-3711-4C7D-ACD5-645761CA2F0A}"/>
          </ac:spMkLst>
        </pc:spChg>
        <pc:spChg chg="add mod">
          <ac:chgData name="Magdalena Jarošová" userId="21dd8d72-8ad6-40ba-bdbb-7e339378af11" providerId="ADAL" clId="{F0EC7248-191A-40DF-9247-72E5FD1085F0}" dt="2019-10-17T08:23:11.900" v="2668" actId="1076"/>
          <ac:spMkLst>
            <pc:docMk/>
            <pc:sldMk cId="144443043" sldId="288"/>
            <ac:spMk id="6" creationId="{3D89945A-814D-402D-BE28-ADE584206820}"/>
          </ac:spMkLst>
        </pc:spChg>
        <pc:graphicFrameChg chg="del">
          <ac:chgData name="Magdalena Jarošová" userId="21dd8d72-8ad6-40ba-bdbb-7e339378af11" providerId="ADAL" clId="{F0EC7248-191A-40DF-9247-72E5FD1085F0}" dt="2019-10-17T08:17:57.984" v="2612" actId="478"/>
          <ac:graphicFrameMkLst>
            <pc:docMk/>
            <pc:sldMk cId="144443043" sldId="288"/>
            <ac:graphicFrameMk id="5" creationId="{D49DFEF8-CFAF-4C34-B481-3BF01B2B61C6}"/>
          </ac:graphicFrameMkLst>
        </pc:graphicFrameChg>
      </pc:sldChg>
      <pc:sldChg chg="addSp modSp add or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3211851170" sldId="289"/>
        </pc:sldMkLst>
        <pc:spChg chg="mod">
          <ac:chgData name="Magdalena Jarošová" userId="21dd8d72-8ad6-40ba-bdbb-7e339378af11" providerId="ADAL" clId="{F0EC7248-191A-40DF-9247-72E5FD1085F0}" dt="2019-10-17T12:41:38.698" v="2738" actId="20577"/>
          <ac:spMkLst>
            <pc:docMk/>
            <pc:sldMk cId="3211851170" sldId="289"/>
            <ac:spMk id="2" creationId="{0B7E0C43-DBFB-481C-A14D-AB7DD87E6BC6}"/>
          </ac:spMkLst>
        </pc:spChg>
        <pc:spChg chg="mod">
          <ac:chgData name="Magdalena Jarošová" userId="21dd8d72-8ad6-40ba-bdbb-7e339378af11" providerId="ADAL" clId="{F0EC7248-191A-40DF-9247-72E5FD1085F0}" dt="2019-10-17T12:42:29.459" v="2755" actId="1076"/>
          <ac:spMkLst>
            <pc:docMk/>
            <pc:sldMk cId="3211851170" sldId="289"/>
            <ac:spMk id="4" creationId="{A6C50BD0-3711-4C7D-ACD5-645761CA2F0A}"/>
          </ac:spMkLst>
        </pc:spChg>
        <pc:picChg chg="add mod">
          <ac:chgData name="Magdalena Jarošová" userId="21dd8d72-8ad6-40ba-bdbb-7e339378af11" providerId="ADAL" clId="{F0EC7248-191A-40DF-9247-72E5FD1085F0}" dt="2019-10-17T12:42:35.538" v="2758" actId="1076"/>
          <ac:picMkLst>
            <pc:docMk/>
            <pc:sldMk cId="3211851170" sldId="289"/>
            <ac:picMk id="5" creationId="{13340661-6A8A-44D9-A5E3-B237AD1FC4AC}"/>
          </ac:picMkLst>
        </pc:picChg>
      </pc:sldChg>
      <pc:sldChg chg="addSp delSp modSp add mod modTransition setBg">
        <pc:chgData name="Magdalena Jarošová" userId="21dd8d72-8ad6-40ba-bdbb-7e339378af11" providerId="ADAL" clId="{F0EC7248-191A-40DF-9247-72E5FD1085F0}" dt="2019-10-20T20:41:17.863" v="5027"/>
        <pc:sldMkLst>
          <pc:docMk/>
          <pc:sldMk cId="2696704827" sldId="290"/>
        </pc:sldMkLst>
        <pc:spChg chg="del mod">
          <ac:chgData name="Magdalena Jarošová" userId="21dd8d72-8ad6-40ba-bdbb-7e339378af11" providerId="ADAL" clId="{F0EC7248-191A-40DF-9247-72E5FD1085F0}" dt="2019-10-17T13:08:48.456" v="3013" actId="478"/>
          <ac:spMkLst>
            <pc:docMk/>
            <pc:sldMk cId="2696704827" sldId="290"/>
            <ac:spMk id="2" creationId="{AB59052B-6240-4972-A9A6-2918ABBAD5C5}"/>
          </ac:spMkLst>
        </pc:spChg>
        <pc:spChg chg="mod">
          <ac:chgData name="Magdalena Jarošová" userId="21dd8d72-8ad6-40ba-bdbb-7e339378af11" providerId="ADAL" clId="{F0EC7248-191A-40DF-9247-72E5FD1085F0}" dt="2019-10-17T18:39:15.912" v="4055" actId="20577"/>
          <ac:spMkLst>
            <pc:docMk/>
            <pc:sldMk cId="2696704827" sldId="290"/>
            <ac:spMk id="3" creationId="{539D9967-EC36-4424-A2E2-3E57AFD3FB53}"/>
          </ac:spMkLst>
        </pc:spChg>
        <pc:spChg chg="add del">
          <ac:chgData name="Magdalena Jarošová" userId="21dd8d72-8ad6-40ba-bdbb-7e339378af11" providerId="ADAL" clId="{F0EC7248-191A-40DF-9247-72E5FD1085F0}" dt="2019-10-17T13:08:24.039" v="2997"/>
          <ac:spMkLst>
            <pc:docMk/>
            <pc:sldMk cId="2696704827" sldId="290"/>
            <ac:spMk id="4" creationId="{916574EC-9AD0-451B-803A-ED48E213F78C}"/>
          </ac:spMkLst>
        </pc:spChg>
        <pc:spChg chg="add del mod">
          <ac:chgData name="Magdalena Jarošová" userId="21dd8d72-8ad6-40ba-bdbb-7e339378af11" providerId="ADAL" clId="{F0EC7248-191A-40DF-9247-72E5FD1085F0}" dt="2019-10-17T13:08:50.621" v="3014" actId="478"/>
          <ac:spMkLst>
            <pc:docMk/>
            <pc:sldMk cId="2696704827" sldId="290"/>
            <ac:spMk id="6" creationId="{6D6B66A3-75DA-42D7-BE23-529CB8245C4A}"/>
          </ac:spMkLst>
        </pc:spChg>
        <pc:spChg chg="add mod">
          <ac:chgData name="Magdalena Jarošová" userId="21dd8d72-8ad6-40ba-bdbb-7e339378af11" providerId="ADAL" clId="{F0EC7248-191A-40DF-9247-72E5FD1085F0}" dt="2019-10-17T13:08:44.127" v="3012" actId="20577"/>
          <ac:spMkLst>
            <pc:docMk/>
            <pc:sldMk cId="2696704827" sldId="290"/>
            <ac:spMk id="7" creationId="{CB885EE5-F9D7-4526-A11C-F166F691AFB0}"/>
          </ac:spMkLst>
        </pc:spChg>
        <pc:spChg chg="add">
          <ac:chgData name="Magdalena Jarošová" userId="21dd8d72-8ad6-40ba-bdbb-7e339378af11" providerId="ADAL" clId="{F0EC7248-191A-40DF-9247-72E5FD1085F0}" dt="2019-10-17T13:08:06.935" v="2995" actId="26606"/>
          <ac:spMkLst>
            <pc:docMk/>
            <pc:sldMk cId="2696704827" sldId="290"/>
            <ac:spMk id="8" creationId="{8E8DBDA3-652C-4F87-B53B-7F73AC8F4FF9}"/>
          </ac:spMkLst>
        </pc:spChg>
        <pc:spChg chg="add">
          <ac:chgData name="Magdalena Jarošová" userId="21dd8d72-8ad6-40ba-bdbb-7e339378af11" providerId="ADAL" clId="{F0EC7248-191A-40DF-9247-72E5FD1085F0}" dt="2019-10-17T13:08:06.935" v="2995" actId="26606"/>
          <ac:spMkLst>
            <pc:docMk/>
            <pc:sldMk cId="2696704827" sldId="290"/>
            <ac:spMk id="10" creationId="{42187232-3845-418F-A17C-C138F01D98AB}"/>
          </ac:spMkLst>
        </pc:spChg>
        <pc:picChg chg="add mod">
          <ac:chgData name="Magdalena Jarošová" userId="21dd8d72-8ad6-40ba-bdbb-7e339378af11" providerId="ADAL" clId="{F0EC7248-191A-40DF-9247-72E5FD1085F0}" dt="2019-10-17T13:10:01.064" v="3029" actId="14100"/>
          <ac:picMkLst>
            <pc:docMk/>
            <pc:sldMk cId="2696704827" sldId="290"/>
            <ac:picMk id="9" creationId="{8AC9A777-86E5-4425-8C20-4001D971AD64}"/>
          </ac:picMkLst>
        </pc:picChg>
      </pc:sldChg>
      <pc:sldChg chg="addSp modSp add mod modTransition setBg">
        <pc:chgData name="Magdalena Jarošová" userId="21dd8d72-8ad6-40ba-bdbb-7e339378af11" providerId="ADAL" clId="{F0EC7248-191A-40DF-9247-72E5FD1085F0}" dt="2019-10-20T20:41:37.698" v="5030" actId="313"/>
        <pc:sldMkLst>
          <pc:docMk/>
          <pc:sldMk cId="1744650107" sldId="291"/>
        </pc:sldMkLst>
        <pc:spChg chg="mod">
          <ac:chgData name="Magdalena Jarošová" userId="21dd8d72-8ad6-40ba-bdbb-7e339378af11" providerId="ADAL" clId="{F0EC7248-191A-40DF-9247-72E5FD1085F0}" dt="2019-10-17T17:52:57.276" v="3129" actId="6549"/>
          <ac:spMkLst>
            <pc:docMk/>
            <pc:sldMk cId="1744650107" sldId="291"/>
            <ac:spMk id="2" creationId="{53655F73-00DA-4C6D-8C81-0B64DB7DAB4E}"/>
          </ac:spMkLst>
        </pc:spChg>
        <pc:spChg chg="mod">
          <ac:chgData name="Magdalena Jarošová" userId="21dd8d72-8ad6-40ba-bdbb-7e339378af11" providerId="ADAL" clId="{F0EC7248-191A-40DF-9247-72E5FD1085F0}" dt="2019-10-20T20:41:37.698" v="5030" actId="313"/>
          <ac:spMkLst>
            <pc:docMk/>
            <pc:sldMk cId="1744650107" sldId="291"/>
            <ac:spMk id="3" creationId="{D9454817-7CBE-4B24-A9B0-8FF8324B8880}"/>
          </ac:spMkLst>
        </pc:spChg>
        <pc:spChg chg="add mod">
          <ac:chgData name="Magdalena Jarošová" userId="21dd8d72-8ad6-40ba-bdbb-7e339378af11" providerId="ADAL" clId="{F0EC7248-191A-40DF-9247-72E5FD1085F0}" dt="2019-10-17T17:52:52.808" v="3128" actId="20577"/>
          <ac:spMkLst>
            <pc:docMk/>
            <pc:sldMk cId="1744650107" sldId="291"/>
            <ac:spMk id="6" creationId="{D8D96BBC-9F9C-417B-AB1C-4E3A5205BE7D}"/>
          </ac:spMkLst>
        </pc:spChg>
        <pc:spChg chg="add mod ord">
          <ac:chgData name="Magdalena Jarošová" userId="21dd8d72-8ad6-40ba-bdbb-7e339378af11" providerId="ADAL" clId="{F0EC7248-191A-40DF-9247-72E5FD1085F0}" dt="2019-10-17T18:47:52.469" v="4478" actId="167"/>
          <ac:spMkLst>
            <pc:docMk/>
            <pc:sldMk cId="1744650107" sldId="291"/>
            <ac:spMk id="7" creationId="{52DE160B-619D-4365-85DB-556C2CF029F5}"/>
          </ac:spMkLst>
        </pc:spChg>
        <pc:spChg chg="add">
          <ac:chgData name="Magdalena Jarošová" userId="21dd8d72-8ad6-40ba-bdbb-7e339378af11" providerId="ADAL" clId="{F0EC7248-191A-40DF-9247-72E5FD1085F0}" dt="2019-10-17T17:52:39.856" v="3102" actId="26606"/>
          <ac:spMkLst>
            <pc:docMk/>
            <pc:sldMk cId="1744650107" sldId="291"/>
            <ac:spMk id="8" creationId="{8E8DBDA3-652C-4F87-B53B-7F73AC8F4FF9}"/>
          </ac:spMkLst>
        </pc:spChg>
        <pc:spChg chg="add">
          <ac:chgData name="Magdalena Jarošová" userId="21dd8d72-8ad6-40ba-bdbb-7e339378af11" providerId="ADAL" clId="{F0EC7248-191A-40DF-9247-72E5FD1085F0}" dt="2019-10-17T17:52:39.856" v="3102" actId="26606"/>
          <ac:spMkLst>
            <pc:docMk/>
            <pc:sldMk cId="1744650107" sldId="291"/>
            <ac:spMk id="10" creationId="{42187232-3845-418F-A17C-C138F01D98AB}"/>
          </ac:spMkLst>
        </pc:spChg>
        <pc:picChg chg="add mod">
          <ac:chgData name="Magdalena Jarošová" userId="21dd8d72-8ad6-40ba-bdbb-7e339378af11" providerId="ADAL" clId="{F0EC7248-191A-40DF-9247-72E5FD1085F0}" dt="2019-10-17T18:47:31.799" v="4471" actId="1076"/>
          <ac:picMkLst>
            <pc:docMk/>
            <pc:sldMk cId="1744650107" sldId="291"/>
            <ac:picMk id="5" creationId="{6BA38588-139F-4BCD-A477-EB4964F71ABA}"/>
          </ac:picMkLst>
        </pc:picChg>
      </pc:sldChg>
      <pc:sldChg chg="modSp add del">
        <pc:chgData name="Magdalena Jarošová" userId="21dd8d72-8ad6-40ba-bdbb-7e339378af11" providerId="ADAL" clId="{F0EC7248-191A-40DF-9247-72E5FD1085F0}" dt="2019-10-17T18:49:04.298" v="4480" actId="2696"/>
        <pc:sldMkLst>
          <pc:docMk/>
          <pc:sldMk cId="102895608" sldId="292"/>
        </pc:sldMkLst>
        <pc:spChg chg="mod">
          <ac:chgData name="Magdalena Jarošová" userId="21dd8d72-8ad6-40ba-bdbb-7e339378af11" providerId="ADAL" clId="{F0EC7248-191A-40DF-9247-72E5FD1085F0}" dt="2019-10-17T13:01:20.618" v="2887" actId="20577"/>
          <ac:spMkLst>
            <pc:docMk/>
            <pc:sldMk cId="102895608" sldId="292"/>
            <ac:spMk id="2" creationId="{5C14D0A0-F8C6-423F-BF95-D72417CAC83F}"/>
          </ac:spMkLst>
        </pc:spChg>
      </pc:sldChg>
      <pc:sldChg chg="modSp ad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4166100053" sldId="293"/>
        </pc:sldMkLst>
        <pc:spChg chg="mod">
          <ac:chgData name="Magdalena Jarošová" userId="21dd8d72-8ad6-40ba-bdbb-7e339378af11" providerId="ADAL" clId="{F0EC7248-191A-40DF-9247-72E5FD1085F0}" dt="2019-10-17T13:02:35.207" v="2928" actId="20577"/>
          <ac:spMkLst>
            <pc:docMk/>
            <pc:sldMk cId="4166100053" sldId="293"/>
            <ac:spMk id="2" creationId="{2FDE5512-FD0F-4A85-BEF2-8FD0C1FE0266}"/>
          </ac:spMkLst>
        </pc:spChg>
        <pc:spChg chg="mod">
          <ac:chgData name="Magdalena Jarošová" userId="21dd8d72-8ad6-40ba-bdbb-7e339378af11" providerId="ADAL" clId="{F0EC7248-191A-40DF-9247-72E5FD1085F0}" dt="2019-10-17T13:04:24.220" v="2970" actId="27636"/>
          <ac:spMkLst>
            <pc:docMk/>
            <pc:sldMk cId="4166100053" sldId="293"/>
            <ac:spMk id="3" creationId="{3EF47AE4-45F6-4561-AF23-2BAA8A236B5A}"/>
          </ac:spMkLst>
        </pc:spChg>
        <pc:spChg chg="mod">
          <ac:chgData name="Magdalena Jarošová" userId="21dd8d72-8ad6-40ba-bdbb-7e339378af11" providerId="ADAL" clId="{F0EC7248-191A-40DF-9247-72E5FD1085F0}" dt="2019-10-17T13:04:24.211" v="2969" actId="27636"/>
          <ac:spMkLst>
            <pc:docMk/>
            <pc:sldMk cId="4166100053" sldId="293"/>
            <ac:spMk id="4" creationId="{D36382FC-BA50-423C-8DEC-6FF65A219FAB}"/>
          </ac:spMkLst>
        </pc:spChg>
      </pc:sldChg>
      <pc:sldChg chg="addSp delSp modSp add mod ord modTransition setBg">
        <pc:chgData name="Magdalena Jarošová" userId="21dd8d72-8ad6-40ba-bdbb-7e339378af11" providerId="ADAL" clId="{F0EC7248-191A-40DF-9247-72E5FD1085F0}" dt="2019-10-20T20:41:17.863" v="5027"/>
        <pc:sldMkLst>
          <pc:docMk/>
          <pc:sldMk cId="636843812" sldId="294"/>
        </pc:sldMkLst>
        <pc:spChg chg="mod">
          <ac:chgData name="Magdalena Jarošová" userId="21dd8d72-8ad6-40ba-bdbb-7e339378af11" providerId="ADAL" clId="{F0EC7248-191A-40DF-9247-72E5FD1085F0}" dt="2019-10-17T18:32:22.786" v="3902" actId="20577"/>
          <ac:spMkLst>
            <pc:docMk/>
            <pc:sldMk cId="636843812" sldId="294"/>
            <ac:spMk id="2" creationId="{87959990-56F1-480C-A505-1D9D41C992CF}"/>
          </ac:spMkLst>
        </pc:spChg>
        <pc:spChg chg="mod">
          <ac:chgData name="Magdalena Jarošová" userId="21dd8d72-8ad6-40ba-bdbb-7e339378af11" providerId="ADAL" clId="{F0EC7248-191A-40DF-9247-72E5FD1085F0}" dt="2019-10-17T18:34:02.154" v="3982" actId="20577"/>
          <ac:spMkLst>
            <pc:docMk/>
            <pc:sldMk cId="636843812" sldId="294"/>
            <ac:spMk id="3" creationId="{5F6BA2E6-634C-4C4D-B97E-E389E792E66F}"/>
          </ac:spMkLst>
        </pc:spChg>
        <pc:spChg chg="add mod">
          <ac:chgData name="Magdalena Jarošová" userId="21dd8d72-8ad6-40ba-bdbb-7e339378af11" providerId="ADAL" clId="{F0EC7248-191A-40DF-9247-72E5FD1085F0}" dt="2019-10-17T18:32:17.568" v="3901" actId="20577"/>
          <ac:spMkLst>
            <pc:docMk/>
            <pc:sldMk cId="636843812" sldId="294"/>
            <ac:spMk id="6" creationId="{0F4FC8B9-2B48-433E-BFAF-18CA96F88712}"/>
          </ac:spMkLst>
        </pc:spChg>
        <pc:spChg chg="add">
          <ac:chgData name="Magdalena Jarošová" userId="21dd8d72-8ad6-40ba-bdbb-7e339378af11" providerId="ADAL" clId="{F0EC7248-191A-40DF-9247-72E5FD1085F0}" dt="2019-10-17T18:32:06.162" v="3892" actId="26606"/>
          <ac:spMkLst>
            <pc:docMk/>
            <pc:sldMk cId="636843812" sldId="294"/>
            <ac:spMk id="8" creationId="{8E8DBDA3-652C-4F87-B53B-7F73AC8F4FF9}"/>
          </ac:spMkLst>
        </pc:spChg>
        <pc:spChg chg="add">
          <ac:chgData name="Magdalena Jarošová" userId="21dd8d72-8ad6-40ba-bdbb-7e339378af11" providerId="ADAL" clId="{F0EC7248-191A-40DF-9247-72E5FD1085F0}" dt="2019-10-17T18:32:06.162" v="3892" actId="26606"/>
          <ac:spMkLst>
            <pc:docMk/>
            <pc:sldMk cId="636843812" sldId="294"/>
            <ac:spMk id="10" creationId="{42187232-3845-418F-A17C-C138F01D98AB}"/>
          </ac:spMkLst>
        </pc:spChg>
        <pc:spChg chg="add mod ord">
          <ac:chgData name="Magdalena Jarošová" userId="21dd8d72-8ad6-40ba-bdbb-7e339378af11" providerId="ADAL" clId="{F0EC7248-191A-40DF-9247-72E5FD1085F0}" dt="2019-10-17T18:45:20.125" v="4440" actId="167"/>
          <ac:spMkLst>
            <pc:docMk/>
            <pc:sldMk cId="636843812" sldId="294"/>
            <ac:spMk id="12" creationId="{9194B3C3-519D-48B4-81DC-8A75FDD9CD6E}"/>
          </ac:spMkLst>
        </pc:spChg>
        <pc:graphicFrameChg chg="add del mod">
          <ac:chgData name="Magdalena Jarošová" userId="21dd8d72-8ad6-40ba-bdbb-7e339378af11" providerId="ADAL" clId="{F0EC7248-191A-40DF-9247-72E5FD1085F0}" dt="2019-10-17T18:36:15.232" v="3995" actId="478"/>
          <ac:graphicFrameMkLst>
            <pc:docMk/>
            <pc:sldMk cId="636843812" sldId="294"/>
            <ac:graphicFrameMk id="7" creationId="{259C9F95-1A75-4E1E-9F31-F34FD1EB7B73}"/>
          </ac:graphicFrameMkLst>
        </pc:graphicFrameChg>
        <pc:picChg chg="add mod modCrop">
          <ac:chgData name="Magdalena Jarošová" userId="21dd8d72-8ad6-40ba-bdbb-7e339378af11" providerId="ADAL" clId="{F0EC7248-191A-40DF-9247-72E5FD1085F0}" dt="2019-10-17T18:37:13.342" v="4007" actId="1076"/>
          <ac:picMkLst>
            <pc:docMk/>
            <pc:sldMk cId="636843812" sldId="294"/>
            <ac:picMk id="5" creationId="{6F5EA4D6-3846-4B61-8912-0B3832065B14}"/>
          </ac:picMkLst>
        </pc:picChg>
        <pc:picChg chg="add mod">
          <ac:chgData name="Magdalena Jarošová" userId="21dd8d72-8ad6-40ba-bdbb-7e339378af11" providerId="ADAL" clId="{F0EC7248-191A-40DF-9247-72E5FD1085F0}" dt="2019-10-17T18:37:08.999" v="4006" actId="1076"/>
          <ac:picMkLst>
            <pc:docMk/>
            <pc:sldMk cId="636843812" sldId="294"/>
            <ac:picMk id="11" creationId="{923DAC54-17FA-43D9-8439-5B63D126CCCC}"/>
          </ac:picMkLst>
        </pc:picChg>
      </pc:sldChg>
      <pc:sldChg chg="add del">
        <pc:chgData name="Magdalena Jarošová" userId="21dd8d72-8ad6-40ba-bdbb-7e339378af11" providerId="ADAL" clId="{F0EC7248-191A-40DF-9247-72E5FD1085F0}" dt="2019-10-17T17:52:26.767" v="3101" actId="2696"/>
        <pc:sldMkLst>
          <pc:docMk/>
          <pc:sldMk cId="558858292" sldId="295"/>
        </pc:sldMkLst>
      </pc:sldChg>
      <pc:sldChg chg="addSp modSp ad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2454923831" sldId="295"/>
        </pc:sldMkLst>
        <pc:spChg chg="mod">
          <ac:chgData name="Magdalena Jarošová" userId="21dd8d72-8ad6-40ba-bdbb-7e339378af11" providerId="ADAL" clId="{F0EC7248-191A-40DF-9247-72E5FD1085F0}" dt="2019-10-17T18:39:31.254" v="4074" actId="20577"/>
          <ac:spMkLst>
            <pc:docMk/>
            <pc:sldMk cId="2454923831" sldId="295"/>
            <ac:spMk id="2" creationId="{AED2F5BF-F737-4A14-9030-E91531DD519C}"/>
          </ac:spMkLst>
        </pc:spChg>
        <pc:spChg chg="mod">
          <ac:chgData name="Magdalena Jarošová" userId="21dd8d72-8ad6-40ba-bdbb-7e339378af11" providerId="ADAL" clId="{F0EC7248-191A-40DF-9247-72E5FD1085F0}" dt="2019-10-20T19:57:18.177" v="5001" actId="20577"/>
          <ac:spMkLst>
            <pc:docMk/>
            <pc:sldMk cId="2454923831" sldId="295"/>
            <ac:spMk id="3" creationId="{5D6E0287-A808-492F-835A-DEA24B3CFA13}"/>
          </ac:spMkLst>
        </pc:spChg>
        <pc:picChg chg="add mod">
          <ac:chgData name="Magdalena Jarošová" userId="21dd8d72-8ad6-40ba-bdbb-7e339378af11" providerId="ADAL" clId="{F0EC7248-191A-40DF-9247-72E5FD1085F0}" dt="2019-10-17T18:56:53.150" v="4771" actId="1076"/>
          <ac:picMkLst>
            <pc:docMk/>
            <pc:sldMk cId="2454923831" sldId="295"/>
            <ac:picMk id="4" creationId="{BBE5CF72-4410-4A72-8BCC-C45E89D23AB6}"/>
          </ac:picMkLst>
        </pc:picChg>
      </pc:sldChg>
      <pc:sldChg chg="add del">
        <pc:chgData name="Magdalena Jarošová" userId="21dd8d72-8ad6-40ba-bdbb-7e339378af11" providerId="ADAL" clId="{F0EC7248-191A-40DF-9247-72E5FD1085F0}" dt="2019-10-17T19:09:49.945" v="4842" actId="2696"/>
        <pc:sldMkLst>
          <pc:docMk/>
          <pc:sldMk cId="731117871" sldId="296"/>
        </pc:sldMkLst>
      </pc:sldChg>
      <pc:sldChg chg="modSp add ord 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1895056291" sldId="296"/>
        </pc:sldMkLst>
        <pc:spChg chg="mod">
          <ac:chgData name="Magdalena Jarošová" userId="21dd8d72-8ad6-40ba-bdbb-7e339378af11" providerId="ADAL" clId="{F0EC7248-191A-40DF-9247-72E5FD1085F0}" dt="2019-10-17T19:11:08.259" v="4862" actId="5793"/>
          <ac:spMkLst>
            <pc:docMk/>
            <pc:sldMk cId="1895056291" sldId="296"/>
            <ac:spMk id="3" creationId="{BCC487A7-812D-4459-8D6F-4475F23E9318}"/>
          </ac:spMkLst>
        </pc:spChg>
      </pc:sldChg>
      <pc:sldChg chg="modTransition">
        <pc:chgData name="Magdalena Jarošová" userId="21dd8d72-8ad6-40ba-bdbb-7e339378af11" providerId="ADAL" clId="{F0EC7248-191A-40DF-9247-72E5FD1085F0}" dt="2019-10-20T20:41:17.863" v="5027"/>
        <pc:sldMkLst>
          <pc:docMk/>
          <pc:sldMk cId="3525100752" sldId="297"/>
        </pc:sldMkLst>
      </pc:sldChg>
    </pc:docChg>
  </pc:docChgLst>
  <pc:docChgLst>
    <pc:chgData name="Magdalena Jarošová" userId="21dd8d72-8ad6-40ba-bdbb-7e339378af11" providerId="ADAL" clId="{576A8950-7B4A-46CF-B59D-73AE67602CE8}"/>
    <pc:docChg chg="undo custSel mod addSld delSld modSld sldOrd">
      <pc:chgData name="Magdalena Jarošová" userId="21dd8d72-8ad6-40ba-bdbb-7e339378af11" providerId="ADAL" clId="{576A8950-7B4A-46CF-B59D-73AE67602CE8}" dt="2019-10-16T07:51:08.155" v="1221" actId="1076"/>
      <pc:docMkLst>
        <pc:docMk/>
      </pc:docMkLst>
      <pc:sldChg chg="modSp">
        <pc:chgData name="Magdalena Jarošová" userId="21dd8d72-8ad6-40ba-bdbb-7e339378af11" providerId="ADAL" clId="{576A8950-7B4A-46CF-B59D-73AE67602CE8}" dt="2019-10-15T13:32:08.269" v="361" actId="1036"/>
        <pc:sldMkLst>
          <pc:docMk/>
          <pc:sldMk cId="1718790792" sldId="262"/>
        </pc:sldMkLst>
        <pc:spChg chg="mod">
          <ac:chgData name="Magdalena Jarošová" userId="21dd8d72-8ad6-40ba-bdbb-7e339378af11" providerId="ADAL" clId="{576A8950-7B4A-46CF-B59D-73AE67602CE8}" dt="2019-10-15T13:32:00.874" v="351" actId="113"/>
          <ac:spMkLst>
            <pc:docMk/>
            <pc:sldMk cId="1718790792" sldId="262"/>
            <ac:spMk id="3" creationId="{698FC1F6-56F7-4746-9CAE-8333F5BF25E0}"/>
          </ac:spMkLst>
        </pc:spChg>
        <pc:picChg chg="mod">
          <ac:chgData name="Magdalena Jarošová" userId="21dd8d72-8ad6-40ba-bdbb-7e339378af11" providerId="ADAL" clId="{576A8950-7B4A-46CF-B59D-73AE67602CE8}" dt="2019-10-15T13:32:08.269" v="361" actId="1036"/>
          <ac:picMkLst>
            <pc:docMk/>
            <pc:sldMk cId="1718790792" sldId="262"/>
            <ac:picMk id="9" creationId="{8FD3EA98-B038-4A26-A412-7AD0F9D2420E}"/>
          </ac:picMkLst>
        </pc:picChg>
      </pc:sldChg>
      <pc:sldChg chg="modSp">
        <pc:chgData name="Magdalena Jarošová" userId="21dd8d72-8ad6-40ba-bdbb-7e339378af11" providerId="ADAL" clId="{576A8950-7B4A-46CF-B59D-73AE67602CE8}" dt="2019-10-15T13:32:48.423" v="365" actId="1076"/>
        <pc:sldMkLst>
          <pc:docMk/>
          <pc:sldMk cId="2659951577" sldId="266"/>
        </pc:sldMkLst>
        <pc:spChg chg="mod">
          <ac:chgData name="Magdalena Jarošová" userId="21dd8d72-8ad6-40ba-bdbb-7e339378af11" providerId="ADAL" clId="{576A8950-7B4A-46CF-B59D-73AE67602CE8}" dt="2019-10-15T13:32:34.792" v="363" actId="1076"/>
          <ac:spMkLst>
            <pc:docMk/>
            <pc:sldMk cId="2659951577" sldId="266"/>
            <ac:spMk id="3" creationId="{BB8617CD-3478-4CC6-85AA-55176951B853}"/>
          </ac:spMkLst>
        </pc:spChg>
        <pc:spChg chg="mod">
          <ac:chgData name="Magdalena Jarošová" userId="21dd8d72-8ad6-40ba-bdbb-7e339378af11" providerId="ADAL" clId="{576A8950-7B4A-46CF-B59D-73AE67602CE8}" dt="2019-10-15T13:32:48.423" v="365" actId="1076"/>
          <ac:spMkLst>
            <pc:docMk/>
            <pc:sldMk cId="2659951577" sldId="266"/>
            <ac:spMk id="14" creationId="{AAFEC197-56B6-4FE1-A533-4F0849F65CB6}"/>
          </ac:spMkLst>
        </pc:spChg>
        <pc:picChg chg="mod">
          <ac:chgData name="Magdalena Jarošová" userId="21dd8d72-8ad6-40ba-bdbb-7e339378af11" providerId="ADAL" clId="{576A8950-7B4A-46CF-B59D-73AE67602CE8}" dt="2019-10-15T13:32:48.423" v="365" actId="1076"/>
          <ac:picMkLst>
            <pc:docMk/>
            <pc:sldMk cId="2659951577" sldId="266"/>
            <ac:picMk id="4" creationId="{1A49ED22-6B40-4A4B-B89F-6C2D3DDC7942}"/>
          </ac:picMkLst>
        </pc:picChg>
        <pc:picChg chg="mod">
          <ac:chgData name="Magdalena Jarošová" userId="21dd8d72-8ad6-40ba-bdbb-7e339378af11" providerId="ADAL" clId="{576A8950-7B4A-46CF-B59D-73AE67602CE8}" dt="2019-10-15T13:32:48.423" v="365" actId="1076"/>
          <ac:picMkLst>
            <pc:docMk/>
            <pc:sldMk cId="2659951577" sldId="266"/>
            <ac:picMk id="12" creationId="{DCB03AFE-1BE5-4CAF-B25E-E5B0561F71AB}"/>
          </ac:picMkLst>
        </pc:picChg>
      </pc:sldChg>
      <pc:sldChg chg="addSp delSp modSp">
        <pc:chgData name="Magdalena Jarošová" userId="21dd8d72-8ad6-40ba-bdbb-7e339378af11" providerId="ADAL" clId="{576A8950-7B4A-46CF-B59D-73AE67602CE8}" dt="2019-10-16T07:51:08.155" v="1221" actId="1076"/>
        <pc:sldMkLst>
          <pc:docMk/>
          <pc:sldMk cId="453973559" sldId="267"/>
        </pc:sldMkLst>
        <pc:spChg chg="mod">
          <ac:chgData name="Magdalena Jarošová" userId="21dd8d72-8ad6-40ba-bdbb-7e339378af11" providerId="ADAL" clId="{576A8950-7B4A-46CF-B59D-73AE67602CE8}" dt="2019-10-16T07:49:27.974" v="1208" actId="20577"/>
          <ac:spMkLst>
            <pc:docMk/>
            <pc:sldMk cId="453973559" sldId="267"/>
            <ac:spMk id="2" creationId="{FA11BD98-ACDB-4B13-BBAD-248DAD9E0105}"/>
          </ac:spMkLst>
        </pc:spChg>
        <pc:spChg chg="add del">
          <ac:chgData name="Magdalena Jarošová" userId="21dd8d72-8ad6-40ba-bdbb-7e339378af11" providerId="ADAL" clId="{576A8950-7B4A-46CF-B59D-73AE67602CE8}" dt="2019-10-16T07:34:30.894" v="1001" actId="478"/>
          <ac:spMkLst>
            <pc:docMk/>
            <pc:sldMk cId="453973559" sldId="267"/>
            <ac:spMk id="3" creationId="{156B227A-BBAB-4065-9EDD-C269322D7ACA}"/>
          </ac:spMkLst>
        </pc:spChg>
        <pc:spChg chg="mod">
          <ac:chgData name="Magdalena Jarošová" userId="21dd8d72-8ad6-40ba-bdbb-7e339378af11" providerId="ADAL" clId="{576A8950-7B4A-46CF-B59D-73AE67602CE8}" dt="2019-10-16T07:50:15.025" v="1216" actId="1076"/>
          <ac:spMkLst>
            <pc:docMk/>
            <pc:sldMk cId="453973559" sldId="267"/>
            <ac:spMk id="6" creationId="{60F711FF-5F35-4BA1-97D0-975DD7E89598}"/>
          </ac:spMkLst>
        </pc:spChg>
        <pc:spChg chg="add mod ord">
          <ac:chgData name="Magdalena Jarošová" userId="21dd8d72-8ad6-40ba-bdbb-7e339378af11" providerId="ADAL" clId="{576A8950-7B4A-46CF-B59D-73AE67602CE8}" dt="2019-10-16T07:46:18.359" v="1115" actId="171"/>
          <ac:spMkLst>
            <pc:docMk/>
            <pc:sldMk cId="453973559" sldId="267"/>
            <ac:spMk id="8" creationId="{4AE330D8-5EFE-4774-BF93-57FD47B95CA7}"/>
          </ac:spMkLst>
        </pc:spChg>
        <pc:picChg chg="add mod">
          <ac:chgData name="Magdalena Jarošová" userId="21dd8d72-8ad6-40ba-bdbb-7e339378af11" providerId="ADAL" clId="{576A8950-7B4A-46CF-B59D-73AE67602CE8}" dt="2019-10-16T07:49:59.216" v="1214" actId="1076"/>
          <ac:picMkLst>
            <pc:docMk/>
            <pc:sldMk cId="453973559" sldId="267"/>
            <ac:picMk id="4" creationId="{CC10A969-85D2-4A0E-9626-7692380EA02E}"/>
          </ac:picMkLst>
        </pc:picChg>
        <pc:picChg chg="mod ord">
          <ac:chgData name="Magdalena Jarošová" userId="21dd8d72-8ad6-40ba-bdbb-7e339378af11" providerId="ADAL" clId="{576A8950-7B4A-46CF-B59D-73AE67602CE8}" dt="2019-10-16T07:50:27.456" v="1220" actId="1076"/>
          <ac:picMkLst>
            <pc:docMk/>
            <pc:sldMk cId="453973559" sldId="267"/>
            <ac:picMk id="5" creationId="{7BF7169E-CC8B-495F-8ED9-6E78C67A6022}"/>
          </ac:picMkLst>
        </pc:picChg>
        <pc:picChg chg="add mod modCrop">
          <ac:chgData name="Magdalena Jarošová" userId="21dd8d72-8ad6-40ba-bdbb-7e339378af11" providerId="ADAL" clId="{576A8950-7B4A-46CF-B59D-73AE67602CE8}" dt="2019-10-16T07:51:08.155" v="1221" actId="1076"/>
          <ac:picMkLst>
            <pc:docMk/>
            <pc:sldMk cId="453973559" sldId="267"/>
            <ac:picMk id="7" creationId="{A5FF7389-4CCD-46D8-9EEB-1B4D60B17D25}"/>
          </ac:picMkLst>
        </pc:picChg>
        <pc:picChg chg="add mod">
          <ac:chgData name="Magdalena Jarošová" userId="21dd8d72-8ad6-40ba-bdbb-7e339378af11" providerId="ADAL" clId="{576A8950-7B4A-46CF-B59D-73AE67602CE8}" dt="2019-10-16T07:45:33.200" v="1105" actId="1076"/>
          <ac:picMkLst>
            <pc:docMk/>
            <pc:sldMk cId="453973559" sldId="267"/>
            <ac:picMk id="1026" creationId="{FBDFA9A7-39B4-431A-AFB3-5391348B07CC}"/>
          </ac:picMkLst>
        </pc:picChg>
      </pc:sldChg>
      <pc:sldChg chg="modSp">
        <pc:chgData name="Magdalena Jarošová" userId="21dd8d72-8ad6-40ba-bdbb-7e339378af11" providerId="ADAL" clId="{576A8950-7B4A-46CF-B59D-73AE67602CE8}" dt="2019-10-16T07:23:56.126" v="790" actId="113"/>
        <pc:sldMkLst>
          <pc:docMk/>
          <pc:sldMk cId="1416135994" sldId="271"/>
        </pc:sldMkLst>
        <pc:spChg chg="mod">
          <ac:chgData name="Magdalena Jarošová" userId="21dd8d72-8ad6-40ba-bdbb-7e339378af11" providerId="ADAL" clId="{576A8950-7B4A-46CF-B59D-73AE67602CE8}" dt="2019-10-16T07:23:56.126" v="790" actId="113"/>
          <ac:spMkLst>
            <pc:docMk/>
            <pc:sldMk cId="1416135994" sldId="271"/>
            <ac:spMk id="3" creationId="{6C9D1845-3232-4F27-931D-C9B01F30A980}"/>
          </ac:spMkLst>
        </pc:spChg>
        <pc:picChg chg="mod">
          <ac:chgData name="Magdalena Jarošová" userId="21dd8d72-8ad6-40ba-bdbb-7e339378af11" providerId="ADAL" clId="{576A8950-7B4A-46CF-B59D-73AE67602CE8}" dt="2019-10-16T07:23:51.055" v="789" actId="1076"/>
          <ac:picMkLst>
            <pc:docMk/>
            <pc:sldMk cId="1416135994" sldId="271"/>
            <ac:picMk id="5" creationId="{954B635E-6ACD-4A07-8A05-D3169834D964}"/>
          </ac:picMkLst>
        </pc:picChg>
      </pc:sldChg>
      <pc:sldChg chg="addSp modSp">
        <pc:chgData name="Magdalena Jarošová" userId="21dd8d72-8ad6-40ba-bdbb-7e339378af11" providerId="ADAL" clId="{576A8950-7B4A-46CF-B59D-73AE67602CE8}" dt="2019-10-16T07:48:08.821" v="1131" actId="404"/>
        <pc:sldMkLst>
          <pc:docMk/>
          <pc:sldMk cId="1620686082" sldId="273"/>
        </pc:sldMkLst>
        <pc:spChg chg="mod">
          <ac:chgData name="Magdalena Jarošová" userId="21dd8d72-8ad6-40ba-bdbb-7e339378af11" providerId="ADAL" clId="{576A8950-7B4A-46CF-B59D-73AE67602CE8}" dt="2019-10-16T07:48:08.821" v="1131" actId="404"/>
          <ac:spMkLst>
            <pc:docMk/>
            <pc:sldMk cId="1620686082" sldId="273"/>
            <ac:spMk id="2" creationId="{ABF1DA2A-8464-4981-8016-C819D324DA99}"/>
          </ac:spMkLst>
        </pc:spChg>
        <pc:spChg chg="mod">
          <ac:chgData name="Magdalena Jarošová" userId="21dd8d72-8ad6-40ba-bdbb-7e339378af11" providerId="ADAL" clId="{576A8950-7B4A-46CF-B59D-73AE67602CE8}" dt="2019-10-15T14:01:41.227" v="694" actId="404"/>
          <ac:spMkLst>
            <pc:docMk/>
            <pc:sldMk cId="1620686082" sldId="273"/>
            <ac:spMk id="3" creationId="{B7E30EA6-E2FE-4E82-B1CC-DD0092B157C0}"/>
          </ac:spMkLst>
        </pc:spChg>
        <pc:spChg chg="mod">
          <ac:chgData name="Magdalena Jarošová" userId="21dd8d72-8ad6-40ba-bdbb-7e339378af11" providerId="ADAL" clId="{576A8950-7B4A-46CF-B59D-73AE67602CE8}" dt="2019-10-15T13:54:29.765" v="657" actId="1076"/>
          <ac:spMkLst>
            <pc:docMk/>
            <pc:sldMk cId="1620686082" sldId="273"/>
            <ac:spMk id="4" creationId="{BF17FBA5-A43D-44B4-980C-E5A2A9F40504}"/>
          </ac:spMkLst>
        </pc:spChg>
        <pc:spChg chg="mod">
          <ac:chgData name="Magdalena Jarošová" userId="21dd8d72-8ad6-40ba-bdbb-7e339378af11" providerId="ADAL" clId="{576A8950-7B4A-46CF-B59D-73AE67602CE8}" dt="2019-10-16T07:28:11.364" v="963" actId="1076"/>
          <ac:spMkLst>
            <pc:docMk/>
            <pc:sldMk cId="1620686082" sldId="273"/>
            <ac:spMk id="6" creationId="{8F488F8F-945A-41D6-B198-7E01295BFA45}"/>
          </ac:spMkLst>
        </pc:spChg>
        <pc:picChg chg="add mod">
          <ac:chgData name="Magdalena Jarošová" userId="21dd8d72-8ad6-40ba-bdbb-7e339378af11" providerId="ADAL" clId="{576A8950-7B4A-46CF-B59D-73AE67602CE8}" dt="2019-10-15T13:57:57.823" v="693" actId="1076"/>
          <ac:picMkLst>
            <pc:docMk/>
            <pc:sldMk cId="1620686082" sldId="273"/>
            <ac:picMk id="5" creationId="{56DB5079-B03D-46FC-9BEE-DB4C0DE2C398}"/>
          </ac:picMkLst>
        </pc:picChg>
        <pc:picChg chg="mod">
          <ac:chgData name="Magdalena Jarošová" userId="21dd8d72-8ad6-40ba-bdbb-7e339378af11" providerId="ADAL" clId="{576A8950-7B4A-46CF-B59D-73AE67602CE8}" dt="2019-10-16T07:28:07.917" v="962" actId="1076"/>
          <ac:picMkLst>
            <pc:docMk/>
            <pc:sldMk cId="1620686082" sldId="273"/>
            <ac:picMk id="7" creationId="{61EAC102-EFD7-4E2B-9F7A-D06BB8833800}"/>
          </ac:picMkLst>
        </pc:picChg>
        <pc:picChg chg="mod">
          <ac:chgData name="Magdalena Jarošová" userId="21dd8d72-8ad6-40ba-bdbb-7e339378af11" providerId="ADAL" clId="{576A8950-7B4A-46CF-B59D-73AE67602CE8}" dt="2019-10-15T13:54:25.096" v="656" actId="1076"/>
          <ac:picMkLst>
            <pc:docMk/>
            <pc:sldMk cId="1620686082" sldId="273"/>
            <ac:picMk id="14" creationId="{9B0A2339-4770-481A-9E57-8D6A9204D50C}"/>
          </ac:picMkLst>
        </pc:picChg>
      </pc:sldChg>
      <pc:sldChg chg="addSp delSp modSp add ord">
        <pc:chgData name="Magdalena Jarošová" userId="21dd8d72-8ad6-40ba-bdbb-7e339378af11" providerId="ADAL" clId="{576A8950-7B4A-46CF-B59D-73AE67602CE8}" dt="2019-10-15T13:35:58.610" v="378" actId="1076"/>
        <pc:sldMkLst>
          <pc:docMk/>
          <pc:sldMk cId="2122678116" sldId="275"/>
        </pc:sldMkLst>
        <pc:spChg chg="del mod">
          <ac:chgData name="Magdalena Jarošová" userId="21dd8d72-8ad6-40ba-bdbb-7e339378af11" providerId="ADAL" clId="{576A8950-7B4A-46CF-B59D-73AE67602CE8}" dt="2019-10-15T13:35:42.205" v="372" actId="478"/>
          <ac:spMkLst>
            <pc:docMk/>
            <pc:sldMk cId="2122678116" sldId="275"/>
            <ac:spMk id="2" creationId="{8CE32A19-A9D7-4E3C-9060-31991CE97355}"/>
          </ac:spMkLst>
        </pc:spChg>
        <pc:spChg chg="mod">
          <ac:chgData name="Magdalena Jarošová" userId="21dd8d72-8ad6-40ba-bdbb-7e339378af11" providerId="ADAL" clId="{576A8950-7B4A-46CF-B59D-73AE67602CE8}" dt="2019-10-15T13:35:47.234" v="373" actId="1076"/>
          <ac:spMkLst>
            <pc:docMk/>
            <pc:sldMk cId="2122678116" sldId="275"/>
            <ac:spMk id="3" creationId="{07A39EB7-7FB3-4B42-9894-78C06E026FE4}"/>
          </ac:spMkLst>
        </pc:spChg>
        <pc:spChg chg="mod">
          <ac:chgData name="Magdalena Jarošová" userId="21dd8d72-8ad6-40ba-bdbb-7e339378af11" providerId="ADAL" clId="{576A8950-7B4A-46CF-B59D-73AE67602CE8}" dt="2019-10-15T13:35:47.234" v="373" actId="1076"/>
          <ac:spMkLst>
            <pc:docMk/>
            <pc:sldMk cId="2122678116" sldId="275"/>
            <ac:spMk id="4" creationId="{AA758533-E330-44FE-91D8-DE27569FCECE}"/>
          </ac:spMkLst>
        </pc:spChg>
        <pc:spChg chg="mod">
          <ac:chgData name="Magdalena Jarošová" userId="21dd8d72-8ad6-40ba-bdbb-7e339378af11" providerId="ADAL" clId="{576A8950-7B4A-46CF-B59D-73AE67602CE8}" dt="2019-10-15T13:35:47.234" v="373" actId="1076"/>
          <ac:spMkLst>
            <pc:docMk/>
            <pc:sldMk cId="2122678116" sldId="275"/>
            <ac:spMk id="5" creationId="{8BA6A239-1FDE-4DD8-9897-2E06A482CFFC}"/>
          </ac:spMkLst>
        </pc:spChg>
        <pc:spChg chg="mod">
          <ac:chgData name="Magdalena Jarošová" userId="21dd8d72-8ad6-40ba-bdbb-7e339378af11" providerId="ADAL" clId="{576A8950-7B4A-46CF-B59D-73AE67602CE8}" dt="2019-10-15T13:35:47.234" v="373" actId="1076"/>
          <ac:spMkLst>
            <pc:docMk/>
            <pc:sldMk cId="2122678116" sldId="275"/>
            <ac:spMk id="6" creationId="{8F2302CE-CB8A-4DCC-BE96-53D4AF5E37C0}"/>
          </ac:spMkLst>
        </pc:spChg>
        <pc:picChg chg="add mod">
          <ac:chgData name="Magdalena Jarošová" userId="21dd8d72-8ad6-40ba-bdbb-7e339378af11" providerId="ADAL" clId="{576A8950-7B4A-46CF-B59D-73AE67602CE8}" dt="2019-10-15T13:35:58.610" v="378" actId="1076"/>
          <ac:picMkLst>
            <pc:docMk/>
            <pc:sldMk cId="2122678116" sldId="275"/>
            <ac:picMk id="1026" creationId="{A19FAEE5-C877-4437-81C6-D5ACA6800B94}"/>
          </ac:picMkLst>
        </pc:picChg>
      </pc:sldChg>
      <pc:sldChg chg="add del">
        <pc:chgData name="Magdalena Jarošová" userId="21dd8d72-8ad6-40ba-bdbb-7e339378af11" providerId="ADAL" clId="{576A8950-7B4A-46CF-B59D-73AE67602CE8}" dt="2019-10-15T13:21:36.085" v="1" actId="2696"/>
        <pc:sldMkLst>
          <pc:docMk/>
          <pc:sldMk cId="2315995619" sldId="275"/>
        </pc:sldMkLst>
      </pc:sldChg>
      <pc:sldChg chg="add del">
        <pc:chgData name="Magdalena Jarošová" userId="21dd8d72-8ad6-40ba-bdbb-7e339378af11" providerId="ADAL" clId="{576A8950-7B4A-46CF-B59D-73AE67602CE8}" dt="2019-10-15T13:37:54.558" v="382" actId="2696"/>
        <pc:sldMkLst>
          <pc:docMk/>
          <pc:sldMk cId="728748699" sldId="276"/>
        </pc:sldMkLst>
      </pc:sldChg>
      <pc:sldChg chg="addSp delSp modSp add mod ord setBg">
        <pc:chgData name="Magdalena Jarošová" userId="21dd8d72-8ad6-40ba-bdbb-7e339378af11" providerId="ADAL" clId="{576A8950-7B4A-46CF-B59D-73AE67602CE8}" dt="2019-10-16T07:48:34.302" v="1156" actId="478"/>
        <pc:sldMkLst>
          <pc:docMk/>
          <pc:sldMk cId="2299703278" sldId="276"/>
        </pc:sldMkLst>
        <pc:spChg chg="del mod">
          <ac:chgData name="Magdalena Jarošová" userId="21dd8d72-8ad6-40ba-bdbb-7e339378af11" providerId="ADAL" clId="{576A8950-7B4A-46CF-B59D-73AE67602CE8}" dt="2019-10-16T07:48:31.182" v="1155" actId="478"/>
          <ac:spMkLst>
            <pc:docMk/>
            <pc:sldMk cId="2299703278" sldId="276"/>
            <ac:spMk id="2" creationId="{6FDD58BF-1F99-4B0D-949D-86AD46683C53}"/>
          </ac:spMkLst>
        </pc:spChg>
        <pc:spChg chg="mod">
          <ac:chgData name="Magdalena Jarošová" userId="21dd8d72-8ad6-40ba-bdbb-7e339378af11" providerId="ADAL" clId="{576A8950-7B4A-46CF-B59D-73AE67602CE8}" dt="2019-10-16T07:26:49.116" v="895" actId="20577"/>
          <ac:spMkLst>
            <pc:docMk/>
            <pc:sldMk cId="2299703278" sldId="276"/>
            <ac:spMk id="3" creationId="{2D4CED4D-0C42-4AE0-A159-4F923335286E}"/>
          </ac:spMkLst>
        </pc:spChg>
        <pc:spChg chg="add del mod">
          <ac:chgData name="Magdalena Jarošová" userId="21dd8d72-8ad6-40ba-bdbb-7e339378af11" providerId="ADAL" clId="{576A8950-7B4A-46CF-B59D-73AE67602CE8}" dt="2019-10-16T07:48:34.302" v="1156" actId="478"/>
          <ac:spMkLst>
            <pc:docMk/>
            <pc:sldMk cId="2299703278" sldId="276"/>
            <ac:spMk id="5" creationId="{9A817044-276D-498B-BFB9-2C2B96AAA2C6}"/>
          </ac:spMkLst>
        </pc:spChg>
        <pc:spChg chg="add mod">
          <ac:chgData name="Magdalena Jarošová" userId="21dd8d72-8ad6-40ba-bdbb-7e339378af11" providerId="ADAL" clId="{576A8950-7B4A-46CF-B59D-73AE67602CE8}" dt="2019-10-16T07:48:26.947" v="1154" actId="20577"/>
          <ac:spMkLst>
            <pc:docMk/>
            <pc:sldMk cId="2299703278" sldId="276"/>
            <ac:spMk id="7" creationId="{3E3F7FCF-A467-4B50-BCF6-FC9AAA87305C}"/>
          </ac:spMkLst>
        </pc:spChg>
        <pc:spChg chg="add">
          <ac:chgData name="Magdalena Jarošová" userId="21dd8d72-8ad6-40ba-bdbb-7e339378af11" providerId="ADAL" clId="{576A8950-7B4A-46CF-B59D-73AE67602CE8}" dt="2019-10-15T13:38:31.355" v="387" actId="26606"/>
          <ac:spMkLst>
            <pc:docMk/>
            <pc:sldMk cId="2299703278" sldId="276"/>
            <ac:spMk id="8" creationId="{8E8DBDA3-652C-4F87-B53B-7F73AC8F4FF9}"/>
          </ac:spMkLst>
        </pc:spChg>
        <pc:spChg chg="add">
          <ac:chgData name="Magdalena Jarošová" userId="21dd8d72-8ad6-40ba-bdbb-7e339378af11" providerId="ADAL" clId="{576A8950-7B4A-46CF-B59D-73AE67602CE8}" dt="2019-10-15T13:38:31.355" v="387" actId="26606"/>
          <ac:spMkLst>
            <pc:docMk/>
            <pc:sldMk cId="2299703278" sldId="276"/>
            <ac:spMk id="10" creationId="{42187232-3845-418F-A17C-C138F01D98AB}"/>
          </ac:spMkLst>
        </pc:spChg>
        <pc:picChg chg="add mod">
          <ac:chgData name="Magdalena Jarošová" userId="21dd8d72-8ad6-40ba-bdbb-7e339378af11" providerId="ADAL" clId="{576A8950-7B4A-46CF-B59D-73AE67602CE8}" dt="2019-10-15T14:03:05.687" v="700" actId="732"/>
          <ac:picMkLst>
            <pc:docMk/>
            <pc:sldMk cId="2299703278" sldId="276"/>
            <ac:picMk id="2050" creationId="{0E13F572-9874-491D-A6C2-201963940E1E}"/>
          </ac:picMkLst>
        </pc:picChg>
      </pc:sldChg>
      <pc:sldChg chg="add del">
        <pc:chgData name="Magdalena Jarošová" userId="21dd8d72-8ad6-40ba-bdbb-7e339378af11" providerId="ADAL" clId="{576A8950-7B4A-46CF-B59D-73AE67602CE8}" dt="2019-10-15T13:38:14.322" v="385" actId="2696"/>
        <pc:sldMkLst>
          <pc:docMk/>
          <pc:sldMk cId="3037177375" sldId="276"/>
        </pc:sldMkLst>
      </pc:sldChg>
      <pc:sldChg chg="modSp add">
        <pc:chgData name="Magdalena Jarošová" userId="21dd8d72-8ad6-40ba-bdbb-7e339378af11" providerId="ADAL" clId="{576A8950-7B4A-46CF-B59D-73AE67602CE8}" dt="2019-10-16T07:28:56.988" v="979" actId="20577"/>
        <pc:sldMkLst>
          <pc:docMk/>
          <pc:sldMk cId="448408137" sldId="277"/>
        </pc:sldMkLst>
        <pc:spChg chg="mod">
          <ac:chgData name="Magdalena Jarošová" userId="21dd8d72-8ad6-40ba-bdbb-7e339378af11" providerId="ADAL" clId="{576A8950-7B4A-46CF-B59D-73AE67602CE8}" dt="2019-10-16T07:27:30.733" v="936" actId="20577"/>
          <ac:spMkLst>
            <pc:docMk/>
            <pc:sldMk cId="448408137" sldId="277"/>
            <ac:spMk id="2" creationId="{E32898BC-B12E-4EB9-A64D-20B4D5CEA58D}"/>
          </ac:spMkLst>
        </pc:spChg>
        <pc:spChg chg="mod">
          <ac:chgData name="Magdalena Jarošová" userId="21dd8d72-8ad6-40ba-bdbb-7e339378af11" providerId="ADAL" clId="{576A8950-7B4A-46CF-B59D-73AE67602CE8}" dt="2019-10-16T07:28:56.988" v="979" actId="20577"/>
          <ac:spMkLst>
            <pc:docMk/>
            <pc:sldMk cId="448408137" sldId="277"/>
            <ac:spMk id="3" creationId="{0A9936EB-B437-4955-B8F0-D831D9202B1A}"/>
          </ac:spMkLst>
        </pc:spChg>
      </pc:sldChg>
      <pc:sldChg chg="delSp add del setBg delDesignElem">
        <pc:chgData name="Magdalena Jarošová" userId="21dd8d72-8ad6-40ba-bdbb-7e339378af11" providerId="ADAL" clId="{576A8950-7B4A-46CF-B59D-73AE67602CE8}" dt="2019-10-15T13:37:56.435" v="383" actId="2696"/>
        <pc:sldMkLst>
          <pc:docMk/>
          <pc:sldMk cId="3819635970" sldId="277"/>
        </pc:sldMkLst>
        <pc:spChg chg="del">
          <ac:chgData name="Magdalena Jarošová" userId="21dd8d72-8ad6-40ba-bdbb-7e339378af11" providerId="ADAL" clId="{576A8950-7B4A-46CF-B59D-73AE67602CE8}" dt="2019-10-15T13:37:51.062" v="381"/>
          <ac:spMkLst>
            <pc:docMk/>
            <pc:sldMk cId="3819635970" sldId="277"/>
            <ac:spMk id="8" creationId="{8E8DBDA3-652C-4F87-B53B-7F73AC8F4FF9}"/>
          </ac:spMkLst>
        </pc:spChg>
        <pc:spChg chg="del">
          <ac:chgData name="Magdalena Jarošová" userId="21dd8d72-8ad6-40ba-bdbb-7e339378af11" providerId="ADAL" clId="{576A8950-7B4A-46CF-B59D-73AE67602CE8}" dt="2019-10-15T13:37:51.062" v="381"/>
          <ac:spMkLst>
            <pc:docMk/>
            <pc:sldMk cId="3819635970" sldId="277"/>
            <ac:spMk id="10" creationId="{42187232-3845-418F-A17C-C138F01D98AB}"/>
          </ac:spMkLst>
        </pc:spChg>
      </pc:sldChg>
      <pc:sldChg chg="addSp delSp modSp add mod setBg">
        <pc:chgData name="Magdalena Jarošová" userId="21dd8d72-8ad6-40ba-bdbb-7e339378af11" providerId="ADAL" clId="{576A8950-7B4A-46CF-B59D-73AE67602CE8}" dt="2019-10-16T07:48:57.283" v="1178" actId="20577"/>
        <pc:sldMkLst>
          <pc:docMk/>
          <pc:sldMk cId="844855621" sldId="278"/>
        </pc:sldMkLst>
        <pc:spChg chg="del mod">
          <ac:chgData name="Magdalena Jarošová" userId="21dd8d72-8ad6-40ba-bdbb-7e339378af11" providerId="ADAL" clId="{576A8950-7B4A-46CF-B59D-73AE67602CE8}" dt="2019-10-16T07:48:44.148" v="1158" actId="478"/>
          <ac:spMkLst>
            <pc:docMk/>
            <pc:sldMk cId="844855621" sldId="278"/>
            <ac:spMk id="2" creationId="{39BD803C-5C89-49C7-B050-21FC888C53B5}"/>
          </ac:spMkLst>
        </pc:spChg>
        <pc:spChg chg="mod">
          <ac:chgData name="Magdalena Jarošová" userId="21dd8d72-8ad6-40ba-bdbb-7e339378af11" providerId="ADAL" clId="{576A8950-7B4A-46CF-B59D-73AE67602CE8}" dt="2019-10-16T07:41:06.671" v="1071" actId="20577"/>
          <ac:spMkLst>
            <pc:docMk/>
            <pc:sldMk cId="844855621" sldId="278"/>
            <ac:spMk id="3" creationId="{0614533B-5D2C-4391-BA6B-A55F69C828E4}"/>
          </ac:spMkLst>
        </pc:spChg>
        <pc:spChg chg="add mod ord">
          <ac:chgData name="Magdalena Jarošová" userId="21dd8d72-8ad6-40ba-bdbb-7e339378af11" providerId="ADAL" clId="{576A8950-7B4A-46CF-B59D-73AE67602CE8}" dt="2019-10-16T07:47:27.288" v="1124" actId="171"/>
          <ac:spMkLst>
            <pc:docMk/>
            <pc:sldMk cId="844855621" sldId="278"/>
            <ac:spMk id="4" creationId="{D0CD6D08-4022-4220-A3C5-EC6FA4EB07D7}"/>
          </ac:spMkLst>
        </pc:spChg>
        <pc:spChg chg="add del mod">
          <ac:chgData name="Magdalena Jarošová" userId="21dd8d72-8ad6-40ba-bdbb-7e339378af11" providerId="ADAL" clId="{576A8950-7B4A-46CF-B59D-73AE67602CE8}" dt="2019-10-16T07:48:46.551" v="1159" actId="478"/>
          <ac:spMkLst>
            <pc:docMk/>
            <pc:sldMk cId="844855621" sldId="278"/>
            <ac:spMk id="6" creationId="{4BF7BA03-CB77-4268-A787-22CA7829BE72}"/>
          </ac:spMkLst>
        </pc:spChg>
        <pc:spChg chg="add">
          <ac:chgData name="Magdalena Jarošová" userId="21dd8d72-8ad6-40ba-bdbb-7e339378af11" providerId="ADAL" clId="{576A8950-7B4A-46CF-B59D-73AE67602CE8}" dt="2019-10-16T07:34:49.073" v="1014" actId="26606"/>
          <ac:spMkLst>
            <pc:docMk/>
            <pc:sldMk cId="844855621" sldId="278"/>
            <ac:spMk id="8" creationId="{8E8DBDA3-652C-4F87-B53B-7F73AC8F4FF9}"/>
          </ac:spMkLst>
        </pc:spChg>
        <pc:spChg chg="add mod">
          <ac:chgData name="Magdalena Jarošová" userId="21dd8d72-8ad6-40ba-bdbb-7e339378af11" providerId="ADAL" clId="{576A8950-7B4A-46CF-B59D-73AE67602CE8}" dt="2019-10-16T07:48:57.283" v="1178" actId="20577"/>
          <ac:spMkLst>
            <pc:docMk/>
            <pc:sldMk cId="844855621" sldId="278"/>
            <ac:spMk id="9" creationId="{686EA7DC-89A9-44C1-8D36-34E9792AD42A}"/>
          </ac:spMkLst>
        </pc:spChg>
        <pc:spChg chg="add">
          <ac:chgData name="Magdalena Jarošová" userId="21dd8d72-8ad6-40ba-bdbb-7e339378af11" providerId="ADAL" clId="{576A8950-7B4A-46CF-B59D-73AE67602CE8}" dt="2019-10-16T07:34:49.073" v="1014" actId="26606"/>
          <ac:spMkLst>
            <pc:docMk/>
            <pc:sldMk cId="844855621" sldId="278"/>
            <ac:spMk id="10" creationId="{42187232-3845-418F-A17C-C138F01D98AB}"/>
          </ac:spMkLst>
        </pc:spChg>
        <pc:picChg chg="add mod">
          <ac:chgData name="Magdalena Jarošová" userId="21dd8d72-8ad6-40ba-bdbb-7e339378af11" providerId="ADAL" clId="{576A8950-7B4A-46CF-B59D-73AE67602CE8}" dt="2019-10-16T07:46:56.339" v="1120" actId="1076"/>
          <ac:picMkLst>
            <pc:docMk/>
            <pc:sldMk cId="844855621" sldId="278"/>
            <ac:picMk id="2050" creationId="{C0F51F17-DC10-486E-BA03-8B332E2349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91A1B-86EB-40EA-AF79-92A4FB45423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A1A9E-4E27-4D41-B446-D52A28A9A98C}">
      <dgm:prSet/>
      <dgm:spPr/>
      <dgm:t>
        <a:bodyPr/>
        <a:lstStyle/>
        <a:p>
          <a:r>
            <a:rPr lang="cs-CZ" i="1"/>
            <a:t>1. reálný předmět </a:t>
          </a:r>
          <a:endParaRPr lang="en-US"/>
        </a:p>
      </dgm:t>
    </dgm:pt>
    <dgm:pt modelId="{8EC38E1F-50E5-4CB3-9B97-6959A277A23F}" type="parTrans" cxnId="{65AA09A5-EFBE-461E-8108-55939F42262B}">
      <dgm:prSet/>
      <dgm:spPr/>
      <dgm:t>
        <a:bodyPr/>
        <a:lstStyle/>
        <a:p>
          <a:endParaRPr lang="en-US"/>
        </a:p>
      </dgm:t>
    </dgm:pt>
    <dgm:pt modelId="{6214E1D5-55A8-4D6E-8FFE-48BBF6C282CD}" type="sibTrans" cxnId="{65AA09A5-EFBE-461E-8108-55939F42262B}">
      <dgm:prSet/>
      <dgm:spPr/>
      <dgm:t>
        <a:bodyPr/>
        <a:lstStyle/>
        <a:p>
          <a:endParaRPr lang="en-US"/>
        </a:p>
      </dgm:t>
    </dgm:pt>
    <dgm:pt modelId="{56C97923-244C-4109-9B2E-DA34A91D6463}">
      <dgm:prSet/>
      <dgm:spPr/>
      <dgm:t>
        <a:bodyPr/>
        <a:lstStyle/>
        <a:p>
          <a:r>
            <a:rPr lang="cs-CZ" i="1"/>
            <a:t>2. reálný předmět + obrázek, fotografie </a:t>
          </a:r>
          <a:endParaRPr lang="en-US"/>
        </a:p>
      </dgm:t>
    </dgm:pt>
    <dgm:pt modelId="{F3F29893-2C20-49F4-8B76-EE6AFA7C6EA9}" type="parTrans" cxnId="{1FC43127-78F3-44A2-ADA3-1A5AC42892E2}">
      <dgm:prSet/>
      <dgm:spPr/>
      <dgm:t>
        <a:bodyPr/>
        <a:lstStyle/>
        <a:p>
          <a:endParaRPr lang="en-US"/>
        </a:p>
      </dgm:t>
    </dgm:pt>
    <dgm:pt modelId="{1B8B561F-5BCA-4C2B-A62C-515358C87EC3}" type="sibTrans" cxnId="{1FC43127-78F3-44A2-ADA3-1A5AC42892E2}">
      <dgm:prSet/>
      <dgm:spPr/>
      <dgm:t>
        <a:bodyPr/>
        <a:lstStyle/>
        <a:p>
          <a:endParaRPr lang="en-US"/>
        </a:p>
      </dgm:t>
    </dgm:pt>
    <dgm:pt modelId="{C1024BC4-57DB-4B35-B82B-A5E0A38A2095}">
      <dgm:prSet/>
      <dgm:spPr/>
      <dgm:t>
        <a:bodyPr/>
        <a:lstStyle/>
        <a:p>
          <a:r>
            <a:rPr lang="cs-CZ" i="1"/>
            <a:t>3. různé obrázky se stejným obsahem </a:t>
          </a:r>
          <a:endParaRPr lang="en-US"/>
        </a:p>
      </dgm:t>
    </dgm:pt>
    <dgm:pt modelId="{9937076C-BC01-4398-A4E3-DF119A8BF303}" type="parTrans" cxnId="{F18E1CFD-8B19-4EC7-85ED-7F0199B77549}">
      <dgm:prSet/>
      <dgm:spPr/>
      <dgm:t>
        <a:bodyPr/>
        <a:lstStyle/>
        <a:p>
          <a:endParaRPr lang="en-US"/>
        </a:p>
      </dgm:t>
    </dgm:pt>
    <dgm:pt modelId="{A84BB3CE-0FE3-4A4C-9212-2550A8E712FF}" type="sibTrans" cxnId="{F18E1CFD-8B19-4EC7-85ED-7F0199B77549}">
      <dgm:prSet/>
      <dgm:spPr/>
      <dgm:t>
        <a:bodyPr/>
        <a:lstStyle/>
        <a:p>
          <a:endParaRPr lang="en-US"/>
        </a:p>
      </dgm:t>
    </dgm:pt>
    <dgm:pt modelId="{4BA3A48B-E93B-4F94-8938-63BDE81AC78E}">
      <dgm:prSet/>
      <dgm:spPr/>
      <dgm:t>
        <a:bodyPr/>
        <a:lstStyle/>
        <a:p>
          <a:r>
            <a:rPr lang="cs-CZ" i="1"/>
            <a:t>4. situační obrázky + daný obrázek (přiřadit) </a:t>
          </a:r>
          <a:endParaRPr lang="en-US"/>
        </a:p>
      </dgm:t>
    </dgm:pt>
    <dgm:pt modelId="{13B38E39-6E3C-4F8A-B96A-4F0A6DA812B9}" type="parTrans" cxnId="{5F186AAD-20C0-499E-AE07-A77C99B96606}">
      <dgm:prSet/>
      <dgm:spPr/>
      <dgm:t>
        <a:bodyPr/>
        <a:lstStyle/>
        <a:p>
          <a:endParaRPr lang="en-US"/>
        </a:p>
      </dgm:t>
    </dgm:pt>
    <dgm:pt modelId="{AF1F6D3B-116C-4E1E-AE4D-2AB744A7D865}" type="sibTrans" cxnId="{5F186AAD-20C0-499E-AE07-A77C99B96606}">
      <dgm:prSet/>
      <dgm:spPr/>
      <dgm:t>
        <a:bodyPr/>
        <a:lstStyle/>
        <a:p>
          <a:endParaRPr lang="en-US"/>
        </a:p>
      </dgm:t>
    </dgm:pt>
    <dgm:pt modelId="{55C6251B-084D-4D2A-B8B0-7989F65A238C}">
      <dgm:prSet/>
      <dgm:spPr/>
      <dgm:t>
        <a:bodyPr/>
        <a:lstStyle/>
        <a:p>
          <a:r>
            <a:rPr lang="cs-CZ" i="1"/>
            <a:t>5. obrázek + piktogram </a:t>
          </a:r>
          <a:endParaRPr lang="en-US"/>
        </a:p>
      </dgm:t>
    </dgm:pt>
    <dgm:pt modelId="{3C9A2BFA-ED0B-4F20-98D9-A0458A77ECE8}" type="parTrans" cxnId="{E55F3739-8561-4C2E-BFA6-0C73026EA264}">
      <dgm:prSet/>
      <dgm:spPr/>
      <dgm:t>
        <a:bodyPr/>
        <a:lstStyle/>
        <a:p>
          <a:endParaRPr lang="en-US"/>
        </a:p>
      </dgm:t>
    </dgm:pt>
    <dgm:pt modelId="{0631569B-E616-452D-8B76-1F095EC355C0}" type="sibTrans" cxnId="{E55F3739-8561-4C2E-BFA6-0C73026EA264}">
      <dgm:prSet/>
      <dgm:spPr/>
      <dgm:t>
        <a:bodyPr/>
        <a:lstStyle/>
        <a:p>
          <a:endParaRPr lang="en-US"/>
        </a:p>
      </dgm:t>
    </dgm:pt>
    <dgm:pt modelId="{B58F1FE6-0846-448E-89DD-7CE390843164}">
      <dgm:prSet/>
      <dgm:spPr/>
      <dgm:t>
        <a:bodyPr/>
        <a:lstStyle/>
        <a:p>
          <a:r>
            <a:rPr lang="cs-CZ" i="1"/>
            <a:t>6. piktogram + piktogram </a:t>
          </a:r>
          <a:endParaRPr lang="en-US"/>
        </a:p>
      </dgm:t>
    </dgm:pt>
    <dgm:pt modelId="{7B182C2E-D163-464B-8A60-BDFF48F6D50B}" type="parTrans" cxnId="{188E7D51-F879-4BBD-83A3-4EC408BF2359}">
      <dgm:prSet/>
      <dgm:spPr/>
      <dgm:t>
        <a:bodyPr/>
        <a:lstStyle/>
        <a:p>
          <a:endParaRPr lang="en-US"/>
        </a:p>
      </dgm:t>
    </dgm:pt>
    <dgm:pt modelId="{F150E167-7466-45F6-AE62-7283555D813B}" type="sibTrans" cxnId="{188E7D51-F879-4BBD-83A3-4EC408BF2359}">
      <dgm:prSet/>
      <dgm:spPr/>
      <dgm:t>
        <a:bodyPr/>
        <a:lstStyle/>
        <a:p>
          <a:endParaRPr lang="en-US"/>
        </a:p>
      </dgm:t>
    </dgm:pt>
    <dgm:pt modelId="{EB73EDC4-3DD4-4300-8865-08D6DFD26713}">
      <dgm:prSet/>
      <dgm:spPr/>
      <dgm:t>
        <a:bodyPr/>
        <a:lstStyle/>
        <a:p>
          <a:r>
            <a:rPr lang="cs-CZ" i="1"/>
            <a:t>7. situační obrázek + piktogram </a:t>
          </a:r>
          <a:endParaRPr lang="en-US"/>
        </a:p>
      </dgm:t>
    </dgm:pt>
    <dgm:pt modelId="{98B8161F-80D2-46D9-9FC6-CABF004EE6E2}" type="parTrans" cxnId="{C3412155-EED0-48A0-889B-343CB35ACF15}">
      <dgm:prSet/>
      <dgm:spPr/>
      <dgm:t>
        <a:bodyPr/>
        <a:lstStyle/>
        <a:p>
          <a:endParaRPr lang="en-US"/>
        </a:p>
      </dgm:t>
    </dgm:pt>
    <dgm:pt modelId="{FDF508B6-08A2-4A42-A110-0F4C77A98E1B}" type="sibTrans" cxnId="{C3412155-EED0-48A0-889B-343CB35ACF15}">
      <dgm:prSet/>
      <dgm:spPr/>
      <dgm:t>
        <a:bodyPr/>
        <a:lstStyle/>
        <a:p>
          <a:endParaRPr lang="en-US"/>
        </a:p>
      </dgm:t>
    </dgm:pt>
    <dgm:pt modelId="{B42FD74E-F1E7-4267-995D-AD190223DC5B}">
      <dgm:prSet/>
      <dgm:spPr/>
      <dgm:t>
        <a:bodyPr/>
        <a:lstStyle/>
        <a:p>
          <a:r>
            <a:rPr lang="cs-CZ" i="1"/>
            <a:t>8. pracovní listy, skládání </a:t>
          </a:r>
          <a:endParaRPr lang="en-US"/>
        </a:p>
      </dgm:t>
    </dgm:pt>
    <dgm:pt modelId="{CDB5E835-74FF-48E8-956D-532AA5752E70}" type="parTrans" cxnId="{57C8CEAF-AED6-4F4E-BF38-5B192AA5BA68}">
      <dgm:prSet/>
      <dgm:spPr/>
      <dgm:t>
        <a:bodyPr/>
        <a:lstStyle/>
        <a:p>
          <a:endParaRPr lang="en-US"/>
        </a:p>
      </dgm:t>
    </dgm:pt>
    <dgm:pt modelId="{A4896F37-51F3-4987-8243-8D3771F75DF5}" type="sibTrans" cxnId="{57C8CEAF-AED6-4F4E-BF38-5B192AA5BA68}">
      <dgm:prSet/>
      <dgm:spPr/>
      <dgm:t>
        <a:bodyPr/>
        <a:lstStyle/>
        <a:p>
          <a:endParaRPr lang="en-US"/>
        </a:p>
      </dgm:t>
    </dgm:pt>
    <dgm:pt modelId="{A3F71E92-86BA-4305-BE7E-080051363619}">
      <dgm:prSet/>
      <dgm:spPr/>
      <dgm:t>
        <a:bodyPr/>
        <a:lstStyle/>
        <a:p>
          <a:r>
            <a:rPr lang="cs-CZ" i="1"/>
            <a:t>9. sestavování vět </a:t>
          </a:r>
          <a:endParaRPr lang="en-US"/>
        </a:p>
      </dgm:t>
    </dgm:pt>
    <dgm:pt modelId="{859B2237-50E4-4751-8678-7491CD7CB29C}" type="parTrans" cxnId="{7B2E7F96-90B0-42CF-AE52-76BB509CDAA7}">
      <dgm:prSet/>
      <dgm:spPr/>
      <dgm:t>
        <a:bodyPr/>
        <a:lstStyle/>
        <a:p>
          <a:endParaRPr lang="en-US"/>
        </a:p>
      </dgm:t>
    </dgm:pt>
    <dgm:pt modelId="{C83412AF-050E-4A23-94E0-3072E3FC8E00}" type="sibTrans" cxnId="{7B2E7F96-90B0-42CF-AE52-76BB509CDAA7}">
      <dgm:prSet/>
      <dgm:spPr/>
      <dgm:t>
        <a:bodyPr/>
        <a:lstStyle/>
        <a:p>
          <a:endParaRPr lang="en-US"/>
        </a:p>
      </dgm:t>
    </dgm:pt>
    <dgm:pt modelId="{72A6F01A-B23B-44A3-8931-4D507619BE68}">
      <dgm:prSet/>
      <dgm:spPr/>
      <dgm:t>
        <a:bodyPr/>
        <a:lstStyle/>
        <a:p>
          <a:r>
            <a:rPr lang="cs-CZ" i="1" dirty="0"/>
            <a:t>10. tabulky, deníky</a:t>
          </a:r>
          <a:endParaRPr lang="en-US" dirty="0"/>
        </a:p>
      </dgm:t>
    </dgm:pt>
    <dgm:pt modelId="{2EBBF430-C29A-4EF1-8AB9-0904F2AE919B}" type="parTrans" cxnId="{93188B4A-28C5-4A9D-B6EA-07BD4D512749}">
      <dgm:prSet/>
      <dgm:spPr/>
      <dgm:t>
        <a:bodyPr/>
        <a:lstStyle/>
        <a:p>
          <a:endParaRPr lang="en-US"/>
        </a:p>
      </dgm:t>
    </dgm:pt>
    <dgm:pt modelId="{93850A16-5413-4F53-B2CE-DFAE74165BCB}" type="sibTrans" cxnId="{93188B4A-28C5-4A9D-B6EA-07BD4D512749}">
      <dgm:prSet/>
      <dgm:spPr/>
      <dgm:t>
        <a:bodyPr/>
        <a:lstStyle/>
        <a:p>
          <a:endParaRPr lang="en-US"/>
        </a:p>
      </dgm:t>
    </dgm:pt>
    <dgm:pt modelId="{52C096C3-E29B-4E2D-9508-ADAED929F4BE}" type="pres">
      <dgm:prSet presAssocID="{D6091A1B-86EB-40EA-AF79-92A4FB454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7C5D077-0E04-48C9-95A8-6D107C69D154}" type="pres">
      <dgm:prSet presAssocID="{E14A1A9E-4E27-4D41-B446-D52A28A9A98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7ED797-11DE-45F4-A98B-371419FA8E13}" type="pres">
      <dgm:prSet presAssocID="{6214E1D5-55A8-4D6E-8FFE-48BBF6C282CD}" presName="sibTrans" presStyleLbl="sibTrans1D1" presStyleIdx="0" presStyleCnt="9"/>
      <dgm:spPr/>
      <dgm:t>
        <a:bodyPr/>
        <a:lstStyle/>
        <a:p>
          <a:endParaRPr lang="cs-CZ"/>
        </a:p>
      </dgm:t>
    </dgm:pt>
    <dgm:pt modelId="{D36ED2EC-5454-49E7-A1F0-7ECD641B72CF}" type="pres">
      <dgm:prSet presAssocID="{6214E1D5-55A8-4D6E-8FFE-48BBF6C282CD}" presName="connectorText" presStyleLbl="sibTrans1D1" presStyleIdx="0" presStyleCnt="9"/>
      <dgm:spPr/>
      <dgm:t>
        <a:bodyPr/>
        <a:lstStyle/>
        <a:p>
          <a:endParaRPr lang="cs-CZ"/>
        </a:p>
      </dgm:t>
    </dgm:pt>
    <dgm:pt modelId="{D283A0D2-A717-4C3D-9B70-13A2C5C0E4B8}" type="pres">
      <dgm:prSet presAssocID="{56C97923-244C-4109-9B2E-DA34A91D646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E35E58-A1CB-44B9-9D1F-B5B42362255C}" type="pres">
      <dgm:prSet presAssocID="{1B8B561F-5BCA-4C2B-A62C-515358C87EC3}" presName="sibTrans" presStyleLbl="sibTrans1D1" presStyleIdx="1" presStyleCnt="9"/>
      <dgm:spPr/>
      <dgm:t>
        <a:bodyPr/>
        <a:lstStyle/>
        <a:p>
          <a:endParaRPr lang="cs-CZ"/>
        </a:p>
      </dgm:t>
    </dgm:pt>
    <dgm:pt modelId="{FC942990-B5FF-4FF8-BB9E-95D4F7D85EED}" type="pres">
      <dgm:prSet presAssocID="{1B8B561F-5BCA-4C2B-A62C-515358C87EC3}" presName="connectorText" presStyleLbl="sibTrans1D1" presStyleIdx="1" presStyleCnt="9"/>
      <dgm:spPr/>
      <dgm:t>
        <a:bodyPr/>
        <a:lstStyle/>
        <a:p>
          <a:endParaRPr lang="cs-CZ"/>
        </a:p>
      </dgm:t>
    </dgm:pt>
    <dgm:pt modelId="{215F1448-3A8F-4019-9868-874D8EC3414C}" type="pres">
      <dgm:prSet presAssocID="{C1024BC4-57DB-4B35-B82B-A5E0A38A2095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8C1D9D-449A-486B-9DAF-EFF1E0070710}" type="pres">
      <dgm:prSet presAssocID="{A84BB3CE-0FE3-4A4C-9212-2550A8E712FF}" presName="sibTrans" presStyleLbl="sibTrans1D1" presStyleIdx="2" presStyleCnt="9"/>
      <dgm:spPr/>
      <dgm:t>
        <a:bodyPr/>
        <a:lstStyle/>
        <a:p>
          <a:endParaRPr lang="cs-CZ"/>
        </a:p>
      </dgm:t>
    </dgm:pt>
    <dgm:pt modelId="{1FD16E1C-F4DB-4D76-880F-60B041508830}" type="pres">
      <dgm:prSet presAssocID="{A84BB3CE-0FE3-4A4C-9212-2550A8E712FF}" presName="connectorText" presStyleLbl="sibTrans1D1" presStyleIdx="2" presStyleCnt="9"/>
      <dgm:spPr/>
      <dgm:t>
        <a:bodyPr/>
        <a:lstStyle/>
        <a:p>
          <a:endParaRPr lang="cs-CZ"/>
        </a:p>
      </dgm:t>
    </dgm:pt>
    <dgm:pt modelId="{12F4161A-1611-476C-91C6-52C6275D12A9}" type="pres">
      <dgm:prSet presAssocID="{4BA3A48B-E93B-4F94-8938-63BDE81AC78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E759BD-9DC6-411E-8C18-72A87A485965}" type="pres">
      <dgm:prSet presAssocID="{AF1F6D3B-116C-4E1E-AE4D-2AB744A7D865}" presName="sibTrans" presStyleLbl="sibTrans1D1" presStyleIdx="3" presStyleCnt="9"/>
      <dgm:spPr/>
      <dgm:t>
        <a:bodyPr/>
        <a:lstStyle/>
        <a:p>
          <a:endParaRPr lang="cs-CZ"/>
        </a:p>
      </dgm:t>
    </dgm:pt>
    <dgm:pt modelId="{D3B5286E-F545-4A22-8A17-E47CCFFC5F17}" type="pres">
      <dgm:prSet presAssocID="{AF1F6D3B-116C-4E1E-AE4D-2AB744A7D865}" presName="connectorText" presStyleLbl="sibTrans1D1" presStyleIdx="3" presStyleCnt="9"/>
      <dgm:spPr/>
      <dgm:t>
        <a:bodyPr/>
        <a:lstStyle/>
        <a:p>
          <a:endParaRPr lang="cs-CZ"/>
        </a:p>
      </dgm:t>
    </dgm:pt>
    <dgm:pt modelId="{5643067A-94C0-49DA-B197-373C73D61490}" type="pres">
      <dgm:prSet presAssocID="{55C6251B-084D-4D2A-B8B0-7989F65A238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822647-0ED5-4AA6-B904-AFB27C835A6B}" type="pres">
      <dgm:prSet presAssocID="{0631569B-E616-452D-8B76-1F095EC355C0}" presName="sibTrans" presStyleLbl="sibTrans1D1" presStyleIdx="4" presStyleCnt="9"/>
      <dgm:spPr/>
      <dgm:t>
        <a:bodyPr/>
        <a:lstStyle/>
        <a:p>
          <a:endParaRPr lang="cs-CZ"/>
        </a:p>
      </dgm:t>
    </dgm:pt>
    <dgm:pt modelId="{E6445182-C5B6-41F4-9BDB-A73BAAD87F89}" type="pres">
      <dgm:prSet presAssocID="{0631569B-E616-452D-8B76-1F095EC355C0}" presName="connectorText" presStyleLbl="sibTrans1D1" presStyleIdx="4" presStyleCnt="9"/>
      <dgm:spPr/>
      <dgm:t>
        <a:bodyPr/>
        <a:lstStyle/>
        <a:p>
          <a:endParaRPr lang="cs-CZ"/>
        </a:p>
      </dgm:t>
    </dgm:pt>
    <dgm:pt modelId="{0857F5A5-8158-4824-B3EF-566B352BA145}" type="pres">
      <dgm:prSet presAssocID="{B58F1FE6-0846-448E-89DD-7CE39084316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A4D363-1ECD-4B33-8549-3DE3D04B8EC5}" type="pres">
      <dgm:prSet presAssocID="{F150E167-7466-45F6-AE62-7283555D813B}" presName="sibTrans" presStyleLbl="sibTrans1D1" presStyleIdx="5" presStyleCnt="9"/>
      <dgm:spPr/>
      <dgm:t>
        <a:bodyPr/>
        <a:lstStyle/>
        <a:p>
          <a:endParaRPr lang="cs-CZ"/>
        </a:p>
      </dgm:t>
    </dgm:pt>
    <dgm:pt modelId="{5CB1DB21-1815-43F9-9066-BBD2C60AC248}" type="pres">
      <dgm:prSet presAssocID="{F150E167-7466-45F6-AE62-7283555D813B}" presName="connectorText" presStyleLbl="sibTrans1D1" presStyleIdx="5" presStyleCnt="9"/>
      <dgm:spPr/>
      <dgm:t>
        <a:bodyPr/>
        <a:lstStyle/>
        <a:p>
          <a:endParaRPr lang="cs-CZ"/>
        </a:p>
      </dgm:t>
    </dgm:pt>
    <dgm:pt modelId="{BDAA5B04-05FC-4058-94F8-1D5C4A974C9D}" type="pres">
      <dgm:prSet presAssocID="{EB73EDC4-3DD4-4300-8865-08D6DFD2671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B65717-420A-43EB-AE5B-222866796284}" type="pres">
      <dgm:prSet presAssocID="{FDF508B6-08A2-4A42-A110-0F4C77A98E1B}" presName="sibTrans" presStyleLbl="sibTrans1D1" presStyleIdx="6" presStyleCnt="9"/>
      <dgm:spPr/>
      <dgm:t>
        <a:bodyPr/>
        <a:lstStyle/>
        <a:p>
          <a:endParaRPr lang="cs-CZ"/>
        </a:p>
      </dgm:t>
    </dgm:pt>
    <dgm:pt modelId="{954AE95D-BD4B-41F8-BF85-AA57A6824A7D}" type="pres">
      <dgm:prSet presAssocID="{FDF508B6-08A2-4A42-A110-0F4C77A98E1B}" presName="connectorText" presStyleLbl="sibTrans1D1" presStyleIdx="6" presStyleCnt="9"/>
      <dgm:spPr/>
      <dgm:t>
        <a:bodyPr/>
        <a:lstStyle/>
        <a:p>
          <a:endParaRPr lang="cs-CZ"/>
        </a:p>
      </dgm:t>
    </dgm:pt>
    <dgm:pt modelId="{BAD2D716-187D-439E-B380-DDF0628D7862}" type="pres">
      <dgm:prSet presAssocID="{B42FD74E-F1E7-4267-995D-AD190223DC5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ADAE36-09DF-4774-A41C-276B428DFB43}" type="pres">
      <dgm:prSet presAssocID="{A4896F37-51F3-4987-8243-8D3771F75DF5}" presName="sibTrans" presStyleLbl="sibTrans1D1" presStyleIdx="7" presStyleCnt="9"/>
      <dgm:spPr/>
      <dgm:t>
        <a:bodyPr/>
        <a:lstStyle/>
        <a:p>
          <a:endParaRPr lang="cs-CZ"/>
        </a:p>
      </dgm:t>
    </dgm:pt>
    <dgm:pt modelId="{0791DB3C-D37F-402A-8D54-31135D0291A2}" type="pres">
      <dgm:prSet presAssocID="{A4896F37-51F3-4987-8243-8D3771F75DF5}" presName="connectorText" presStyleLbl="sibTrans1D1" presStyleIdx="7" presStyleCnt="9"/>
      <dgm:spPr/>
      <dgm:t>
        <a:bodyPr/>
        <a:lstStyle/>
        <a:p>
          <a:endParaRPr lang="cs-CZ"/>
        </a:p>
      </dgm:t>
    </dgm:pt>
    <dgm:pt modelId="{B9557288-1C0D-4C12-960E-8B1050DF4770}" type="pres">
      <dgm:prSet presAssocID="{A3F71E92-86BA-4305-BE7E-08005136361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42C4D3-4B9E-47DE-8FE3-EEE3B25EC22E}" type="pres">
      <dgm:prSet presAssocID="{C83412AF-050E-4A23-94E0-3072E3FC8E00}" presName="sibTrans" presStyleLbl="sibTrans1D1" presStyleIdx="8" presStyleCnt="9"/>
      <dgm:spPr/>
      <dgm:t>
        <a:bodyPr/>
        <a:lstStyle/>
        <a:p>
          <a:endParaRPr lang="cs-CZ"/>
        </a:p>
      </dgm:t>
    </dgm:pt>
    <dgm:pt modelId="{44DA085B-97C6-46E1-83D2-9EDABD7CCA02}" type="pres">
      <dgm:prSet presAssocID="{C83412AF-050E-4A23-94E0-3072E3FC8E00}" presName="connectorText" presStyleLbl="sibTrans1D1" presStyleIdx="8" presStyleCnt="9"/>
      <dgm:spPr/>
      <dgm:t>
        <a:bodyPr/>
        <a:lstStyle/>
        <a:p>
          <a:endParaRPr lang="cs-CZ"/>
        </a:p>
      </dgm:t>
    </dgm:pt>
    <dgm:pt modelId="{C2C893D7-C394-46C6-AFFA-55619AE6EA28}" type="pres">
      <dgm:prSet presAssocID="{72A6F01A-B23B-44A3-8931-4D507619BE6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AC4D6C-93B2-4AA9-A36E-3DD1D53F57C2}" type="presOf" srcId="{EB73EDC4-3DD4-4300-8865-08D6DFD26713}" destId="{BDAA5B04-05FC-4058-94F8-1D5C4A974C9D}" srcOrd="0" destOrd="0" presId="urn:microsoft.com/office/officeart/2016/7/layout/RepeatingBendingProcessNew"/>
    <dgm:cxn modelId="{A299D336-B934-44B7-80B5-49F8ED17648D}" type="presOf" srcId="{1B8B561F-5BCA-4C2B-A62C-515358C87EC3}" destId="{FC942990-B5FF-4FF8-BB9E-95D4F7D85EED}" srcOrd="1" destOrd="0" presId="urn:microsoft.com/office/officeart/2016/7/layout/RepeatingBendingProcessNew"/>
    <dgm:cxn modelId="{306EF87E-D274-4E46-8ABF-BB70FBF5CD1B}" type="presOf" srcId="{AF1F6D3B-116C-4E1E-AE4D-2AB744A7D865}" destId="{2FE759BD-9DC6-411E-8C18-72A87A485965}" srcOrd="0" destOrd="0" presId="urn:microsoft.com/office/officeart/2016/7/layout/RepeatingBendingProcessNew"/>
    <dgm:cxn modelId="{ECE7340D-7263-41B8-980C-69B75EAAA75D}" type="presOf" srcId="{0631569B-E616-452D-8B76-1F095EC355C0}" destId="{E6445182-C5B6-41F4-9BDB-A73BAAD87F89}" srcOrd="1" destOrd="0" presId="urn:microsoft.com/office/officeart/2016/7/layout/RepeatingBendingProcessNew"/>
    <dgm:cxn modelId="{C3412155-EED0-48A0-889B-343CB35ACF15}" srcId="{D6091A1B-86EB-40EA-AF79-92A4FB454234}" destId="{EB73EDC4-3DD4-4300-8865-08D6DFD26713}" srcOrd="6" destOrd="0" parTransId="{98B8161F-80D2-46D9-9FC6-CABF004EE6E2}" sibTransId="{FDF508B6-08A2-4A42-A110-0F4C77A98E1B}"/>
    <dgm:cxn modelId="{DDF60DF2-45A5-4101-B529-94FAE924F87B}" type="presOf" srcId="{0631569B-E616-452D-8B76-1F095EC355C0}" destId="{A7822647-0ED5-4AA6-B904-AFB27C835A6B}" srcOrd="0" destOrd="0" presId="urn:microsoft.com/office/officeart/2016/7/layout/RepeatingBendingProcessNew"/>
    <dgm:cxn modelId="{046FAC51-40E4-4C4D-907A-A49CF48F4799}" type="presOf" srcId="{6214E1D5-55A8-4D6E-8FFE-48BBF6C282CD}" destId="{997ED797-11DE-45F4-A98B-371419FA8E13}" srcOrd="0" destOrd="0" presId="urn:microsoft.com/office/officeart/2016/7/layout/RepeatingBendingProcessNew"/>
    <dgm:cxn modelId="{D8A4B3DA-F70A-4B9D-B8D9-D2D0552940F8}" type="presOf" srcId="{4BA3A48B-E93B-4F94-8938-63BDE81AC78E}" destId="{12F4161A-1611-476C-91C6-52C6275D12A9}" srcOrd="0" destOrd="0" presId="urn:microsoft.com/office/officeart/2016/7/layout/RepeatingBendingProcessNew"/>
    <dgm:cxn modelId="{2CD68C33-7A72-4FA7-A6E4-C4F361018F17}" type="presOf" srcId="{A84BB3CE-0FE3-4A4C-9212-2550A8E712FF}" destId="{1FD16E1C-F4DB-4D76-880F-60B041508830}" srcOrd="1" destOrd="0" presId="urn:microsoft.com/office/officeart/2016/7/layout/RepeatingBendingProcessNew"/>
    <dgm:cxn modelId="{33A65C69-9645-48A8-B37F-733373420CDE}" type="presOf" srcId="{B42FD74E-F1E7-4267-995D-AD190223DC5B}" destId="{BAD2D716-187D-439E-B380-DDF0628D7862}" srcOrd="0" destOrd="0" presId="urn:microsoft.com/office/officeart/2016/7/layout/RepeatingBendingProcessNew"/>
    <dgm:cxn modelId="{7F7E65D0-7D94-4F19-8907-20E9657234F3}" type="presOf" srcId="{FDF508B6-08A2-4A42-A110-0F4C77A98E1B}" destId="{00B65717-420A-43EB-AE5B-222866796284}" srcOrd="0" destOrd="0" presId="urn:microsoft.com/office/officeart/2016/7/layout/RepeatingBendingProcessNew"/>
    <dgm:cxn modelId="{F7DDFAEE-AB0D-414C-AF63-881A4A839F0E}" type="presOf" srcId="{F150E167-7466-45F6-AE62-7283555D813B}" destId="{78A4D363-1ECD-4B33-8549-3DE3D04B8EC5}" srcOrd="0" destOrd="0" presId="urn:microsoft.com/office/officeart/2016/7/layout/RepeatingBendingProcessNew"/>
    <dgm:cxn modelId="{F483071F-CFC6-42C3-8D64-0231CBBDCD50}" type="presOf" srcId="{D6091A1B-86EB-40EA-AF79-92A4FB454234}" destId="{52C096C3-E29B-4E2D-9508-ADAED929F4BE}" srcOrd="0" destOrd="0" presId="urn:microsoft.com/office/officeart/2016/7/layout/RepeatingBendingProcessNew"/>
    <dgm:cxn modelId="{188E7D51-F879-4BBD-83A3-4EC408BF2359}" srcId="{D6091A1B-86EB-40EA-AF79-92A4FB454234}" destId="{B58F1FE6-0846-448E-89DD-7CE390843164}" srcOrd="5" destOrd="0" parTransId="{7B182C2E-D163-464B-8A60-BDFF48F6D50B}" sibTransId="{F150E167-7466-45F6-AE62-7283555D813B}"/>
    <dgm:cxn modelId="{1AC4642E-A9BD-4721-99CF-BC94F30E4784}" type="presOf" srcId="{A4896F37-51F3-4987-8243-8D3771F75DF5}" destId="{F4ADAE36-09DF-4774-A41C-276B428DFB43}" srcOrd="0" destOrd="0" presId="urn:microsoft.com/office/officeart/2016/7/layout/RepeatingBendingProcessNew"/>
    <dgm:cxn modelId="{78FFB791-BEE9-432E-BE74-DB7D85E7CA40}" type="presOf" srcId="{55C6251B-084D-4D2A-B8B0-7989F65A238C}" destId="{5643067A-94C0-49DA-B197-373C73D61490}" srcOrd="0" destOrd="0" presId="urn:microsoft.com/office/officeart/2016/7/layout/RepeatingBendingProcessNew"/>
    <dgm:cxn modelId="{16965E17-BC04-4A14-8BF9-E08B319E140E}" type="presOf" srcId="{F150E167-7466-45F6-AE62-7283555D813B}" destId="{5CB1DB21-1815-43F9-9066-BBD2C60AC248}" srcOrd="1" destOrd="0" presId="urn:microsoft.com/office/officeart/2016/7/layout/RepeatingBendingProcessNew"/>
    <dgm:cxn modelId="{1FC43127-78F3-44A2-ADA3-1A5AC42892E2}" srcId="{D6091A1B-86EB-40EA-AF79-92A4FB454234}" destId="{56C97923-244C-4109-9B2E-DA34A91D6463}" srcOrd="1" destOrd="0" parTransId="{F3F29893-2C20-49F4-8B76-EE6AFA7C6EA9}" sibTransId="{1B8B561F-5BCA-4C2B-A62C-515358C87EC3}"/>
    <dgm:cxn modelId="{A7AF5AF3-9659-435F-8972-B959BB64ABE2}" type="presOf" srcId="{C83412AF-050E-4A23-94E0-3072E3FC8E00}" destId="{C242C4D3-4B9E-47DE-8FE3-EEE3B25EC22E}" srcOrd="0" destOrd="0" presId="urn:microsoft.com/office/officeart/2016/7/layout/RepeatingBendingProcessNew"/>
    <dgm:cxn modelId="{33879330-4D2E-422C-BC34-1855C03F595B}" type="presOf" srcId="{AF1F6D3B-116C-4E1E-AE4D-2AB744A7D865}" destId="{D3B5286E-F545-4A22-8A17-E47CCFFC5F17}" srcOrd="1" destOrd="0" presId="urn:microsoft.com/office/officeart/2016/7/layout/RepeatingBendingProcessNew"/>
    <dgm:cxn modelId="{E55F3739-8561-4C2E-BFA6-0C73026EA264}" srcId="{D6091A1B-86EB-40EA-AF79-92A4FB454234}" destId="{55C6251B-084D-4D2A-B8B0-7989F65A238C}" srcOrd="4" destOrd="0" parTransId="{3C9A2BFA-ED0B-4F20-98D9-A0458A77ECE8}" sibTransId="{0631569B-E616-452D-8B76-1F095EC355C0}"/>
    <dgm:cxn modelId="{65AA09A5-EFBE-461E-8108-55939F42262B}" srcId="{D6091A1B-86EB-40EA-AF79-92A4FB454234}" destId="{E14A1A9E-4E27-4D41-B446-D52A28A9A98C}" srcOrd="0" destOrd="0" parTransId="{8EC38E1F-50E5-4CB3-9B97-6959A277A23F}" sibTransId="{6214E1D5-55A8-4D6E-8FFE-48BBF6C282CD}"/>
    <dgm:cxn modelId="{403C5975-C5E7-49F3-AE4F-F5D4F91513C4}" type="presOf" srcId="{1B8B561F-5BCA-4C2B-A62C-515358C87EC3}" destId="{9CE35E58-A1CB-44B9-9D1F-B5B42362255C}" srcOrd="0" destOrd="0" presId="urn:microsoft.com/office/officeart/2016/7/layout/RepeatingBendingProcessNew"/>
    <dgm:cxn modelId="{D4B966F6-C111-4B5A-918A-2A5C5EE772CD}" type="presOf" srcId="{E14A1A9E-4E27-4D41-B446-D52A28A9A98C}" destId="{37C5D077-0E04-48C9-95A8-6D107C69D154}" srcOrd="0" destOrd="0" presId="urn:microsoft.com/office/officeart/2016/7/layout/RepeatingBendingProcessNew"/>
    <dgm:cxn modelId="{FAE563D6-8E42-469F-9BE3-9BA883C03569}" type="presOf" srcId="{A3F71E92-86BA-4305-BE7E-080051363619}" destId="{B9557288-1C0D-4C12-960E-8B1050DF4770}" srcOrd="0" destOrd="0" presId="urn:microsoft.com/office/officeart/2016/7/layout/RepeatingBendingProcessNew"/>
    <dgm:cxn modelId="{8C915D50-76AB-45FB-8F5F-07C74875B4F0}" type="presOf" srcId="{6214E1D5-55A8-4D6E-8FFE-48BBF6C282CD}" destId="{D36ED2EC-5454-49E7-A1F0-7ECD641B72CF}" srcOrd="1" destOrd="0" presId="urn:microsoft.com/office/officeart/2016/7/layout/RepeatingBendingProcessNew"/>
    <dgm:cxn modelId="{93188B4A-28C5-4A9D-B6EA-07BD4D512749}" srcId="{D6091A1B-86EB-40EA-AF79-92A4FB454234}" destId="{72A6F01A-B23B-44A3-8931-4D507619BE68}" srcOrd="9" destOrd="0" parTransId="{2EBBF430-C29A-4EF1-8AB9-0904F2AE919B}" sibTransId="{93850A16-5413-4F53-B2CE-DFAE74165BCB}"/>
    <dgm:cxn modelId="{F8169516-2022-45EC-8591-AC1F2D315B30}" type="presOf" srcId="{56C97923-244C-4109-9B2E-DA34A91D6463}" destId="{D283A0D2-A717-4C3D-9B70-13A2C5C0E4B8}" srcOrd="0" destOrd="0" presId="urn:microsoft.com/office/officeart/2016/7/layout/RepeatingBendingProcessNew"/>
    <dgm:cxn modelId="{FDE9556F-CE4E-4D50-ADEB-BA09D26283F0}" type="presOf" srcId="{A4896F37-51F3-4987-8243-8D3771F75DF5}" destId="{0791DB3C-D37F-402A-8D54-31135D0291A2}" srcOrd="1" destOrd="0" presId="urn:microsoft.com/office/officeart/2016/7/layout/RepeatingBendingProcessNew"/>
    <dgm:cxn modelId="{DB63C84B-03F9-4F2F-BDA6-7F551E566327}" type="presOf" srcId="{FDF508B6-08A2-4A42-A110-0F4C77A98E1B}" destId="{954AE95D-BD4B-41F8-BF85-AA57A6824A7D}" srcOrd="1" destOrd="0" presId="urn:microsoft.com/office/officeart/2016/7/layout/RepeatingBendingProcessNew"/>
    <dgm:cxn modelId="{F18E1CFD-8B19-4EC7-85ED-7F0199B77549}" srcId="{D6091A1B-86EB-40EA-AF79-92A4FB454234}" destId="{C1024BC4-57DB-4B35-B82B-A5E0A38A2095}" srcOrd="2" destOrd="0" parTransId="{9937076C-BC01-4398-A4E3-DF119A8BF303}" sibTransId="{A84BB3CE-0FE3-4A4C-9212-2550A8E712FF}"/>
    <dgm:cxn modelId="{85C791AC-D996-4874-AD17-8D227997DA82}" type="presOf" srcId="{C1024BC4-57DB-4B35-B82B-A5E0A38A2095}" destId="{215F1448-3A8F-4019-9868-874D8EC3414C}" srcOrd="0" destOrd="0" presId="urn:microsoft.com/office/officeart/2016/7/layout/RepeatingBendingProcessNew"/>
    <dgm:cxn modelId="{57C8CEAF-AED6-4F4E-BF38-5B192AA5BA68}" srcId="{D6091A1B-86EB-40EA-AF79-92A4FB454234}" destId="{B42FD74E-F1E7-4267-995D-AD190223DC5B}" srcOrd="7" destOrd="0" parTransId="{CDB5E835-74FF-48E8-956D-532AA5752E70}" sibTransId="{A4896F37-51F3-4987-8243-8D3771F75DF5}"/>
    <dgm:cxn modelId="{47E4F18F-CFAD-4288-8040-6598EB13BF6F}" type="presOf" srcId="{A84BB3CE-0FE3-4A4C-9212-2550A8E712FF}" destId="{E68C1D9D-449A-486B-9DAF-EFF1E0070710}" srcOrd="0" destOrd="0" presId="urn:microsoft.com/office/officeart/2016/7/layout/RepeatingBendingProcessNew"/>
    <dgm:cxn modelId="{6BDD7585-B859-4FC5-ADE6-212B7312DFBC}" type="presOf" srcId="{C83412AF-050E-4A23-94E0-3072E3FC8E00}" destId="{44DA085B-97C6-46E1-83D2-9EDABD7CCA02}" srcOrd="1" destOrd="0" presId="urn:microsoft.com/office/officeart/2016/7/layout/RepeatingBendingProcessNew"/>
    <dgm:cxn modelId="{48C82EF0-8033-4202-9836-01689005356B}" type="presOf" srcId="{B58F1FE6-0846-448E-89DD-7CE390843164}" destId="{0857F5A5-8158-4824-B3EF-566B352BA145}" srcOrd="0" destOrd="0" presId="urn:microsoft.com/office/officeart/2016/7/layout/RepeatingBendingProcessNew"/>
    <dgm:cxn modelId="{7B2E7F96-90B0-42CF-AE52-76BB509CDAA7}" srcId="{D6091A1B-86EB-40EA-AF79-92A4FB454234}" destId="{A3F71E92-86BA-4305-BE7E-080051363619}" srcOrd="8" destOrd="0" parTransId="{859B2237-50E4-4751-8678-7491CD7CB29C}" sibTransId="{C83412AF-050E-4A23-94E0-3072E3FC8E00}"/>
    <dgm:cxn modelId="{5F186AAD-20C0-499E-AE07-A77C99B96606}" srcId="{D6091A1B-86EB-40EA-AF79-92A4FB454234}" destId="{4BA3A48B-E93B-4F94-8938-63BDE81AC78E}" srcOrd="3" destOrd="0" parTransId="{13B38E39-6E3C-4F8A-B96A-4F0A6DA812B9}" sibTransId="{AF1F6D3B-116C-4E1E-AE4D-2AB744A7D865}"/>
    <dgm:cxn modelId="{4BB530FF-E70A-4848-9632-B08F365B8BD1}" type="presOf" srcId="{72A6F01A-B23B-44A3-8931-4D507619BE68}" destId="{C2C893D7-C394-46C6-AFFA-55619AE6EA28}" srcOrd="0" destOrd="0" presId="urn:microsoft.com/office/officeart/2016/7/layout/RepeatingBendingProcessNew"/>
    <dgm:cxn modelId="{12BFD83F-D4BD-4B4A-98EA-C428FC7FB8DD}" type="presParOf" srcId="{52C096C3-E29B-4E2D-9508-ADAED929F4BE}" destId="{37C5D077-0E04-48C9-95A8-6D107C69D154}" srcOrd="0" destOrd="0" presId="urn:microsoft.com/office/officeart/2016/7/layout/RepeatingBendingProcessNew"/>
    <dgm:cxn modelId="{71E9ED97-EC5B-4068-A85A-99BA22DBFB74}" type="presParOf" srcId="{52C096C3-E29B-4E2D-9508-ADAED929F4BE}" destId="{997ED797-11DE-45F4-A98B-371419FA8E13}" srcOrd="1" destOrd="0" presId="urn:microsoft.com/office/officeart/2016/7/layout/RepeatingBendingProcessNew"/>
    <dgm:cxn modelId="{8A96390E-DE0E-4493-B03E-465D5C39CB7C}" type="presParOf" srcId="{997ED797-11DE-45F4-A98B-371419FA8E13}" destId="{D36ED2EC-5454-49E7-A1F0-7ECD641B72CF}" srcOrd="0" destOrd="0" presId="urn:microsoft.com/office/officeart/2016/7/layout/RepeatingBendingProcessNew"/>
    <dgm:cxn modelId="{229451D4-8F1B-4E10-B144-EFEA20A8BCE9}" type="presParOf" srcId="{52C096C3-E29B-4E2D-9508-ADAED929F4BE}" destId="{D283A0D2-A717-4C3D-9B70-13A2C5C0E4B8}" srcOrd="2" destOrd="0" presId="urn:microsoft.com/office/officeart/2016/7/layout/RepeatingBendingProcessNew"/>
    <dgm:cxn modelId="{363C3543-B405-4F6F-A452-124372937E08}" type="presParOf" srcId="{52C096C3-E29B-4E2D-9508-ADAED929F4BE}" destId="{9CE35E58-A1CB-44B9-9D1F-B5B42362255C}" srcOrd="3" destOrd="0" presId="urn:microsoft.com/office/officeart/2016/7/layout/RepeatingBendingProcessNew"/>
    <dgm:cxn modelId="{5DA66B40-372B-4A4B-81BC-113DD000D659}" type="presParOf" srcId="{9CE35E58-A1CB-44B9-9D1F-B5B42362255C}" destId="{FC942990-B5FF-4FF8-BB9E-95D4F7D85EED}" srcOrd="0" destOrd="0" presId="urn:microsoft.com/office/officeart/2016/7/layout/RepeatingBendingProcessNew"/>
    <dgm:cxn modelId="{359F1658-A74A-41E2-AA3E-DA693D58AC9B}" type="presParOf" srcId="{52C096C3-E29B-4E2D-9508-ADAED929F4BE}" destId="{215F1448-3A8F-4019-9868-874D8EC3414C}" srcOrd="4" destOrd="0" presId="urn:microsoft.com/office/officeart/2016/7/layout/RepeatingBendingProcessNew"/>
    <dgm:cxn modelId="{5CB10840-4CB5-47F6-9143-0628F8366F6F}" type="presParOf" srcId="{52C096C3-E29B-4E2D-9508-ADAED929F4BE}" destId="{E68C1D9D-449A-486B-9DAF-EFF1E0070710}" srcOrd="5" destOrd="0" presId="urn:microsoft.com/office/officeart/2016/7/layout/RepeatingBendingProcessNew"/>
    <dgm:cxn modelId="{41794AC5-9E2E-4D7E-B011-DE5783C156D3}" type="presParOf" srcId="{E68C1D9D-449A-486B-9DAF-EFF1E0070710}" destId="{1FD16E1C-F4DB-4D76-880F-60B041508830}" srcOrd="0" destOrd="0" presId="urn:microsoft.com/office/officeart/2016/7/layout/RepeatingBendingProcessNew"/>
    <dgm:cxn modelId="{C0F69962-2BC2-4928-BB2F-6F022BA63F4B}" type="presParOf" srcId="{52C096C3-E29B-4E2D-9508-ADAED929F4BE}" destId="{12F4161A-1611-476C-91C6-52C6275D12A9}" srcOrd="6" destOrd="0" presId="urn:microsoft.com/office/officeart/2016/7/layout/RepeatingBendingProcessNew"/>
    <dgm:cxn modelId="{85BB1113-3D3E-416A-9BD0-48B8800D39B1}" type="presParOf" srcId="{52C096C3-E29B-4E2D-9508-ADAED929F4BE}" destId="{2FE759BD-9DC6-411E-8C18-72A87A485965}" srcOrd="7" destOrd="0" presId="urn:microsoft.com/office/officeart/2016/7/layout/RepeatingBendingProcessNew"/>
    <dgm:cxn modelId="{8066FBDB-04AD-45DC-B093-CEA9A9A8C665}" type="presParOf" srcId="{2FE759BD-9DC6-411E-8C18-72A87A485965}" destId="{D3B5286E-F545-4A22-8A17-E47CCFFC5F17}" srcOrd="0" destOrd="0" presId="urn:microsoft.com/office/officeart/2016/7/layout/RepeatingBendingProcessNew"/>
    <dgm:cxn modelId="{FADB6208-1625-4436-A9EC-B0AA174F7DA5}" type="presParOf" srcId="{52C096C3-E29B-4E2D-9508-ADAED929F4BE}" destId="{5643067A-94C0-49DA-B197-373C73D61490}" srcOrd="8" destOrd="0" presId="urn:microsoft.com/office/officeart/2016/7/layout/RepeatingBendingProcessNew"/>
    <dgm:cxn modelId="{52BB92AB-966B-4822-A58E-F323D64466E6}" type="presParOf" srcId="{52C096C3-E29B-4E2D-9508-ADAED929F4BE}" destId="{A7822647-0ED5-4AA6-B904-AFB27C835A6B}" srcOrd="9" destOrd="0" presId="urn:microsoft.com/office/officeart/2016/7/layout/RepeatingBendingProcessNew"/>
    <dgm:cxn modelId="{163C3B01-84D0-485D-B31B-1F73345E53B2}" type="presParOf" srcId="{A7822647-0ED5-4AA6-B904-AFB27C835A6B}" destId="{E6445182-C5B6-41F4-9BDB-A73BAAD87F89}" srcOrd="0" destOrd="0" presId="urn:microsoft.com/office/officeart/2016/7/layout/RepeatingBendingProcessNew"/>
    <dgm:cxn modelId="{4753CC37-A38D-4D7A-937F-C34FCD6775D7}" type="presParOf" srcId="{52C096C3-E29B-4E2D-9508-ADAED929F4BE}" destId="{0857F5A5-8158-4824-B3EF-566B352BA145}" srcOrd="10" destOrd="0" presId="urn:microsoft.com/office/officeart/2016/7/layout/RepeatingBendingProcessNew"/>
    <dgm:cxn modelId="{917FD17D-F82F-42D0-961E-22F12FD145C9}" type="presParOf" srcId="{52C096C3-E29B-4E2D-9508-ADAED929F4BE}" destId="{78A4D363-1ECD-4B33-8549-3DE3D04B8EC5}" srcOrd="11" destOrd="0" presId="urn:microsoft.com/office/officeart/2016/7/layout/RepeatingBendingProcessNew"/>
    <dgm:cxn modelId="{E72FECA6-79BA-47EC-9106-4AD4A5EC0376}" type="presParOf" srcId="{78A4D363-1ECD-4B33-8549-3DE3D04B8EC5}" destId="{5CB1DB21-1815-43F9-9066-BBD2C60AC248}" srcOrd="0" destOrd="0" presId="urn:microsoft.com/office/officeart/2016/7/layout/RepeatingBendingProcessNew"/>
    <dgm:cxn modelId="{78D7A4FA-8371-4748-A6EB-4A89C58CBAF8}" type="presParOf" srcId="{52C096C3-E29B-4E2D-9508-ADAED929F4BE}" destId="{BDAA5B04-05FC-4058-94F8-1D5C4A974C9D}" srcOrd="12" destOrd="0" presId="urn:microsoft.com/office/officeart/2016/7/layout/RepeatingBendingProcessNew"/>
    <dgm:cxn modelId="{BE592028-FE16-43F5-A8EA-1C7B4A08F960}" type="presParOf" srcId="{52C096C3-E29B-4E2D-9508-ADAED929F4BE}" destId="{00B65717-420A-43EB-AE5B-222866796284}" srcOrd="13" destOrd="0" presId="urn:microsoft.com/office/officeart/2016/7/layout/RepeatingBendingProcessNew"/>
    <dgm:cxn modelId="{05A86E31-A295-410E-8DD0-A1896B2C946B}" type="presParOf" srcId="{00B65717-420A-43EB-AE5B-222866796284}" destId="{954AE95D-BD4B-41F8-BF85-AA57A6824A7D}" srcOrd="0" destOrd="0" presId="urn:microsoft.com/office/officeart/2016/7/layout/RepeatingBendingProcessNew"/>
    <dgm:cxn modelId="{485921B3-2E35-4E50-BEA5-F216E1F1154D}" type="presParOf" srcId="{52C096C3-E29B-4E2D-9508-ADAED929F4BE}" destId="{BAD2D716-187D-439E-B380-DDF0628D7862}" srcOrd="14" destOrd="0" presId="urn:microsoft.com/office/officeart/2016/7/layout/RepeatingBendingProcessNew"/>
    <dgm:cxn modelId="{96CD69C5-ED62-4857-B413-AEC0FA600633}" type="presParOf" srcId="{52C096C3-E29B-4E2D-9508-ADAED929F4BE}" destId="{F4ADAE36-09DF-4774-A41C-276B428DFB43}" srcOrd="15" destOrd="0" presId="urn:microsoft.com/office/officeart/2016/7/layout/RepeatingBendingProcessNew"/>
    <dgm:cxn modelId="{3749BD2F-C527-4527-A1EA-863D97930AE8}" type="presParOf" srcId="{F4ADAE36-09DF-4774-A41C-276B428DFB43}" destId="{0791DB3C-D37F-402A-8D54-31135D0291A2}" srcOrd="0" destOrd="0" presId="urn:microsoft.com/office/officeart/2016/7/layout/RepeatingBendingProcessNew"/>
    <dgm:cxn modelId="{1D463722-35F5-4C0A-8786-B10475F8457A}" type="presParOf" srcId="{52C096C3-E29B-4E2D-9508-ADAED929F4BE}" destId="{B9557288-1C0D-4C12-960E-8B1050DF4770}" srcOrd="16" destOrd="0" presId="urn:microsoft.com/office/officeart/2016/7/layout/RepeatingBendingProcessNew"/>
    <dgm:cxn modelId="{87971DE6-F3AA-4B6A-B17F-C0F2CD744876}" type="presParOf" srcId="{52C096C3-E29B-4E2D-9508-ADAED929F4BE}" destId="{C242C4D3-4B9E-47DE-8FE3-EEE3B25EC22E}" srcOrd="17" destOrd="0" presId="urn:microsoft.com/office/officeart/2016/7/layout/RepeatingBendingProcessNew"/>
    <dgm:cxn modelId="{F6207645-EC13-4E38-8711-93C9E9451870}" type="presParOf" srcId="{C242C4D3-4B9E-47DE-8FE3-EEE3B25EC22E}" destId="{44DA085B-97C6-46E1-83D2-9EDABD7CCA02}" srcOrd="0" destOrd="0" presId="urn:microsoft.com/office/officeart/2016/7/layout/RepeatingBendingProcessNew"/>
    <dgm:cxn modelId="{6919DCA1-D61A-4DBE-8E57-EFCACA46F3CF}" type="presParOf" srcId="{52C096C3-E29B-4E2D-9508-ADAED929F4BE}" destId="{C2C893D7-C394-46C6-AFFA-55619AE6EA28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7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50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03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40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9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77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93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0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30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49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8468F36-71F0-40D1-90B2-AF352638E74B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87ECB99-849B-4DBD-84DB-D4A8A933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26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EYAe19Cik&amp;t=99s" TargetMode="External"/><Relationship Id="rId2" Type="http://schemas.openxmlformats.org/officeDocument/2006/relationships/hyperlink" Target="https://www.youtube.com/watch?v=yv4K3A56pO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mukxWZF1XM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scr.cz/images/obr/1570598645_aak-program-a4-augmentativni-a-alternativni-komunikace.p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ak-os.cz/stranka-aak-a-rec-16" TargetMode="External"/><Relationship Id="rId2" Type="http://schemas.openxmlformats.org/officeDocument/2006/relationships/hyperlink" Target="http://www.apsscr.cz/images/obr/1570598645_aak-program-a4-augmentativni-a-alternativni-komunikac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nginghands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7iIRpmxkm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C684499-6F30-4C6A-8094-E2E3E91B3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AECED4-26C2-4E8F-A340-2402369DC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1CEF63-21B3-42DD-835F-0194DC921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818" y="1905000"/>
            <a:ext cx="5522744" cy="3924300"/>
          </a:xfrm>
        </p:spPr>
        <p:txBody>
          <a:bodyPr anchor="ctr">
            <a:normAutofit/>
          </a:bodyPr>
          <a:lstStyle/>
          <a:p>
            <a:pPr algn="r"/>
            <a:r>
              <a:rPr lang="cs-CZ" sz="5400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cs-CZ" sz="5400" dirty="0">
                <a:solidFill>
                  <a:schemeClr val="tx1"/>
                </a:solidFill>
              </a:rPr>
              <a:t>LTERNATIVNÍ </a:t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5400" dirty="0">
                <a:solidFill>
                  <a:schemeClr val="tx1"/>
                </a:solidFill>
              </a:rPr>
              <a:t>a</a:t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5400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cs-CZ" sz="5400" dirty="0">
                <a:solidFill>
                  <a:schemeClr val="tx1"/>
                </a:solidFill>
              </a:rPr>
              <a:t>UGMENTATIVNÍ </a:t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5400" dirty="0">
                <a:solidFill>
                  <a:schemeClr val="bg2">
                    <a:lumMod val="75000"/>
                  </a:schemeClr>
                </a:solidFill>
              </a:rPr>
              <a:t>K</a:t>
            </a:r>
            <a:r>
              <a:rPr lang="cs-CZ" sz="5400" dirty="0">
                <a:solidFill>
                  <a:schemeClr val="tx1"/>
                </a:solidFill>
              </a:rPr>
              <a:t>OMUNIKACE</a:t>
            </a:r>
            <a:br>
              <a:rPr lang="cs-CZ" sz="5400" dirty="0">
                <a:solidFill>
                  <a:schemeClr val="tx1"/>
                </a:solidFill>
              </a:rPr>
            </a:b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8DA6815-8805-413A-B319-9A66660E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1224" y="5537659"/>
            <a:ext cx="2322210" cy="2146905"/>
          </a:xfrm>
        </p:spPr>
        <p:txBody>
          <a:bodyPr anchor="ctr">
            <a:norm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</a:rPr>
              <a:t>Magdalena Jarošová</a:t>
            </a:r>
          </a:p>
          <a:p>
            <a:pPr algn="l"/>
            <a:endParaRPr lang="cs-CZ" sz="20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9213D27-7A25-46D8-B1BD-E470E49C6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xmlns="" id="{7EE65742-47E6-44CB-8300-78FE5EF4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80" y="2064257"/>
            <a:ext cx="4729654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7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54"/>
    </mc:Choice>
    <mc:Fallback xmlns="">
      <p:transition spd="slow" advTm="15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E207A91-C747-410A-972F-0C5A7976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92" y="140970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1800" dirty="0" err="1"/>
              <a:t>Makaton</a:t>
            </a:r>
            <a:r>
              <a:rPr lang="cs-CZ" sz="1800" dirty="0"/>
              <a:t>						Znak do řeči</a:t>
            </a:r>
          </a:p>
        </p:txBody>
      </p:sp>
      <p:pic>
        <p:nvPicPr>
          <p:cNvPr id="1026" name="Picture 2" descr="činnosti1-z">
            <a:extLst>
              <a:ext uri="{FF2B5EF4-FFF2-40B4-BE49-F238E27FC236}">
                <a16:creationId xmlns:a16="http://schemas.microsoft.com/office/drawing/2014/main" xmlns="" id="{EDC96C8B-10B6-4BFB-B9FC-E82E6619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17" y="1938338"/>
            <a:ext cx="552141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xmlns="" id="{3B307DA3-BD0F-4CA7-B7FA-92D5911D0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9" y="1938338"/>
            <a:ext cx="5519788" cy="390525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2F2D2833-EB4E-403D-9B93-E380A8347F4A}"/>
              </a:ext>
            </a:extLst>
          </p:cNvPr>
          <p:cNvCxnSpPr>
            <a:cxnSpLocks/>
          </p:cNvCxnSpPr>
          <p:nvPr/>
        </p:nvCxnSpPr>
        <p:spPr>
          <a:xfrm>
            <a:off x="5926784" y="619125"/>
            <a:ext cx="1" cy="561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"/>
    </mc:Choice>
    <mc:Fallback xmlns="">
      <p:transition spd="slow" advTm="13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2898BC-B12E-4EB9-A64D-20B4D5CE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AAK systémy bez pomůcek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9936EB-B437-4955-B8F0-D831D920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Znakový jazyk (Český znakový jazyk)</a:t>
            </a:r>
          </a:p>
          <a:p>
            <a:r>
              <a:rPr lang="cs-CZ" dirty="0"/>
              <a:t>Znakovaná čeština</a:t>
            </a:r>
          </a:p>
          <a:p>
            <a:r>
              <a:rPr lang="cs-CZ" dirty="0"/>
              <a:t>Prstová abeceda</a:t>
            </a:r>
          </a:p>
          <a:p>
            <a:r>
              <a:rPr lang="cs-CZ" dirty="0"/>
              <a:t>Pomocné artikulační znaky</a:t>
            </a:r>
          </a:p>
          <a:p>
            <a:r>
              <a:rPr lang="cs-CZ" dirty="0"/>
              <a:t>Lormova abeceda</a:t>
            </a:r>
          </a:p>
        </p:txBody>
      </p:sp>
    </p:spTree>
    <p:extLst>
      <p:ext uri="{BB962C8B-B14F-4D97-AF65-F5344CB8AC3E}">
        <p14:creationId xmlns:p14="http://schemas.microsoft.com/office/powerpoint/2010/main" val="4484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2"/>
    </mc:Choice>
    <mc:Fallback xmlns="">
      <p:transition spd="slow" advTm="1385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0D54A5B9-60E5-45B4-8DA9-40F02D67CB61}"/>
              </a:ext>
            </a:extLst>
          </p:cNvPr>
          <p:cNvSpPr/>
          <p:nvPr/>
        </p:nvSpPr>
        <p:spPr>
          <a:xfrm>
            <a:off x="10361706" y="4467086"/>
            <a:ext cx="1374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http://napadnik.zloutek-soft.cz/?p=125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093F76-C2A3-4518-A3B6-887BF6F5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AAK systémy s pomůckami </a:t>
            </a:r>
            <a:r>
              <a:rPr lang="cs-CZ" sz="2000" dirty="0"/>
              <a:t>(Janovcová, 2003)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1E23DF0-DB5F-4854-B0D3-E1DD89B6E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717125" cy="40386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Pomůcky technické: </a:t>
            </a:r>
          </a:p>
          <a:p>
            <a:r>
              <a:rPr lang="cs-CZ" dirty="0"/>
              <a:t>počítač, notebook, tablet…</a:t>
            </a:r>
          </a:p>
          <a:p>
            <a:r>
              <a:rPr lang="cs-CZ" dirty="0"/>
              <a:t>aplikace a programy s hlasovým výstupem</a:t>
            </a:r>
          </a:p>
          <a:p>
            <a:endParaRPr lang="cs-CZ" dirty="0"/>
          </a:p>
          <a:p>
            <a:r>
              <a:rPr lang="cs-CZ" b="1" dirty="0"/>
              <a:t>Pomůcky netechnické:</a:t>
            </a:r>
          </a:p>
          <a:p>
            <a:r>
              <a:rPr lang="cs-CZ" dirty="0"/>
              <a:t>grafické symboly (piktogramy, Bliss, VOKS)</a:t>
            </a:r>
          </a:p>
          <a:p>
            <a:r>
              <a:rPr lang="cs-CZ" dirty="0"/>
              <a:t>zástupné předměty </a:t>
            </a:r>
          </a:p>
          <a:p>
            <a:r>
              <a:rPr lang="cs-CZ" dirty="0"/>
              <a:t>fotografie (učitelů, rodinných příslušníků)</a:t>
            </a:r>
          </a:p>
          <a:p>
            <a:r>
              <a:rPr lang="cs-CZ" dirty="0"/>
              <a:t>komunikační tabulky</a:t>
            </a:r>
          </a:p>
          <a:p>
            <a:r>
              <a:rPr lang="cs-CZ" dirty="0"/>
              <a:t>písmena a psaná slova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F897E678-36C4-49B1-BE37-0DFAB54DC5F2}"/>
              </a:ext>
            </a:extLst>
          </p:cNvPr>
          <p:cNvSpPr/>
          <p:nvPr/>
        </p:nvSpPr>
        <p:spPr>
          <a:xfrm>
            <a:off x="9046257" y="5395223"/>
            <a:ext cx="1315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aplikace VOXKOM:</a:t>
            </a:r>
            <a:r>
              <a:rPr lang="cs-CZ" sz="1200" dirty="0">
                <a:hlinkClick r:id="rId2"/>
              </a:rPr>
              <a:t/>
            </a:r>
            <a:br>
              <a:rPr lang="cs-CZ" sz="1200" dirty="0">
                <a:hlinkClick r:id="rId2"/>
              </a:rPr>
            </a:br>
            <a:r>
              <a:rPr lang="cs-CZ" sz="1200" dirty="0">
                <a:hlinkClick r:id="rId2"/>
              </a:rPr>
              <a:t>https://www.youtube.com/watch?v=yv4K3A56pO0</a:t>
            </a:r>
            <a:endParaRPr lang="cs-CZ" sz="12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5D9ACAB-3227-4334-85AD-46258EE73D1F}"/>
              </a:ext>
            </a:extLst>
          </p:cNvPr>
          <p:cNvSpPr/>
          <p:nvPr/>
        </p:nvSpPr>
        <p:spPr>
          <a:xfrm>
            <a:off x="6318244" y="1694397"/>
            <a:ext cx="20279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b="1" dirty="0"/>
              <a:t>Práce s tabletem:  </a:t>
            </a:r>
            <a:r>
              <a:rPr lang="cs-CZ" sz="1400" dirty="0">
                <a:hlinkClick r:id="rId3"/>
              </a:rPr>
              <a:t>https://www.youtube.com/watch?v=SAEYAe19Cik&amp;t=99s</a:t>
            </a:r>
            <a:endParaRPr lang="cs-CZ" sz="1400" dirty="0"/>
          </a:p>
          <a:p>
            <a:pPr algn="r"/>
            <a:endParaRPr lang="cs-CZ" sz="1400" dirty="0"/>
          </a:p>
        </p:txBody>
      </p:sp>
      <p:pic>
        <p:nvPicPr>
          <p:cNvPr id="8" name="Obrázek 7" descr="Obsah obrázku mnoho, zakryté&#10;&#10;Popis byl vytvořen automaticky">
            <a:extLst>
              <a:ext uri="{FF2B5EF4-FFF2-40B4-BE49-F238E27FC236}">
                <a16:creationId xmlns:a16="http://schemas.microsoft.com/office/drawing/2014/main" xmlns="" id="{58495B75-0996-4938-9B85-E209F9C26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42" y="3723615"/>
            <a:ext cx="1513957" cy="2687273"/>
          </a:xfrm>
          <a:prstGeom prst="rect">
            <a:avLst/>
          </a:prstGeom>
        </p:spPr>
      </p:pic>
      <p:pic>
        <p:nvPicPr>
          <p:cNvPr id="10" name="Obrázek 9" descr="Obsah obrázku osoba, chlapec, stůl, dítě&#10;&#10;Popis byl vytvořen automaticky">
            <a:extLst>
              <a:ext uri="{FF2B5EF4-FFF2-40B4-BE49-F238E27FC236}">
                <a16:creationId xmlns:a16="http://schemas.microsoft.com/office/drawing/2014/main" xmlns="" id="{A1CE7133-C135-4DAB-82DE-99FEC92C7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20" y="1672437"/>
            <a:ext cx="3483979" cy="19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34"/>
    </mc:Choice>
    <mc:Fallback xmlns="">
      <p:transition spd="slow" advTm="9293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B85E50-B9EB-4D02-9F74-8C0072F6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91D7D0-2A08-417D-95CC-9C431864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/>
              <a:t>autor: rakouský chemik Charles Bliss </a:t>
            </a:r>
          </a:p>
          <a:p>
            <a:r>
              <a:rPr lang="cs-CZ" sz="1800" dirty="0"/>
              <a:t>původní záměr byl vytvořit doplňující prostředek k psané formě řeči a </a:t>
            </a:r>
            <a:r>
              <a:rPr lang="cs-CZ" sz="1800" b="1" dirty="0"/>
              <a:t>usnadnit komunikace na mezinárodní úrovni</a:t>
            </a:r>
            <a:r>
              <a:rPr lang="cs-CZ" sz="1800" dirty="0"/>
              <a:t>, ale během 60. a 70. let se začal využívat pro AAK:</a:t>
            </a:r>
            <a:br>
              <a:rPr lang="cs-CZ" sz="1800" dirty="0"/>
            </a:br>
            <a:r>
              <a:rPr lang="cs-CZ" sz="1800" dirty="0"/>
              <a:t>1971 Toronto (</a:t>
            </a:r>
            <a:r>
              <a:rPr lang="cs-CZ" sz="1800" dirty="0" err="1"/>
              <a:t>Crippled</a:t>
            </a:r>
            <a:r>
              <a:rPr lang="cs-CZ" sz="1800" dirty="0"/>
              <a:t> </a:t>
            </a:r>
            <a:r>
              <a:rPr lang="cs-CZ" sz="1800" dirty="0" err="1"/>
              <a:t>Children</a:t>
            </a:r>
            <a:r>
              <a:rPr lang="cs-CZ" sz="1800" dirty="0"/>
              <a:t> Centre) upraven </a:t>
            </a:r>
            <a:br>
              <a:rPr lang="cs-CZ" sz="1800" dirty="0"/>
            </a:br>
            <a:r>
              <a:rPr lang="cs-CZ" sz="1800" dirty="0"/>
              <a:t>1975 založen Institut pro komunikaci se symboly Bliss</a:t>
            </a:r>
          </a:p>
          <a:p>
            <a:r>
              <a:rPr lang="cs-CZ" sz="2000" dirty="0"/>
              <a:t>založeno na souboru jednoduchých symbolů, které nesou význam samostatně nebo v kombinacích - více než 3000 slov</a:t>
            </a:r>
          </a:p>
          <a:p>
            <a:r>
              <a:rPr lang="cs-CZ" sz="2000" dirty="0"/>
              <a:t>jako jediná ze systémů AAK má gramatické pravidla</a:t>
            </a:r>
          </a:p>
          <a:p>
            <a:r>
              <a:rPr lang="cs-CZ" sz="2000" dirty="0"/>
              <a:t>komunikační tabulky a deníky, nebo PC programy (</a:t>
            </a:r>
            <a:r>
              <a:rPr lang="en-US" sz="2000" i="1" dirty="0" err="1"/>
              <a:t>Blisswrite</a:t>
            </a:r>
            <a:r>
              <a:rPr lang="en-US" sz="2000" i="1" dirty="0"/>
              <a:t> software, </a:t>
            </a:r>
            <a:r>
              <a:rPr lang="en-US" sz="2000" i="1" dirty="0" err="1"/>
              <a:t>Blissvox</a:t>
            </a:r>
            <a:r>
              <a:rPr lang="en-US" sz="2000" i="1" dirty="0"/>
              <a:t>, Bliss for windows</a:t>
            </a:r>
            <a:r>
              <a:rPr lang="cs-CZ" sz="2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častěji je užíván osobami s tělesným postižením, případně u osob po cévních mozkových příhodách (zejména s dysartrií), než u osob s mentálním postižením</a:t>
            </a:r>
            <a:endParaRPr lang="cs-CZ" sz="14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6A6F23F-B1F4-4B50-8664-539AAE9FBC37}"/>
              </a:ext>
            </a:extLst>
          </p:cNvPr>
          <p:cNvSpPr txBox="1">
            <a:spLocks/>
          </p:cNvSpPr>
          <p:nvPr/>
        </p:nvSpPr>
        <p:spPr>
          <a:xfrm>
            <a:off x="441009" y="254268"/>
            <a:ext cx="3273042" cy="224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BLISS SYSTÉM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35633EB-E5CF-416D-ACA3-B7D3672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3" y="2757243"/>
            <a:ext cx="3492759" cy="34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73"/>
    </mc:Choice>
    <mc:Fallback xmlns="">
      <p:transition spd="slow" advTm="4977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614533B-5D2C-4391-BA6B-A55F69C8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578354" cy="5222543"/>
          </a:xfrm>
        </p:spPr>
        <p:txBody>
          <a:bodyPr anchor="ctr">
            <a:noAutofit/>
          </a:bodyPr>
          <a:lstStyle/>
          <a:p>
            <a:pPr marL="45720" indent="0">
              <a:buNone/>
            </a:pPr>
            <a:r>
              <a:rPr lang="cs-CZ" sz="1800" dirty="0"/>
              <a:t>= útvary, které jsou vytvořeny psaním, kreslením, tiskem, nebo jinými postupy</a:t>
            </a:r>
          </a:p>
          <a:p>
            <a:r>
              <a:rPr lang="cs-CZ" sz="1800" dirty="0"/>
              <a:t>konkrétní metodiku pro aplikaci piktogramů v České republice vypracovala Mgr. Libuše Kubová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snadno srozumitelné všem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v komunikačním procesu se používají, pokud uživatel nemůže dekódovat písmo (vzhledem ke svému postižení či věku)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vycházejí z obsahu a významu slov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v ČR slovník 700 slov (osoby, věci, činnosti, představy, vlastnosti, pocity a vztahy)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komunikace prostřednictvím piktogramů je vždy doprovázena mluvenou řečí, případně znaky (např. Znak do řeči)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pro osoby s mentálním postižením, osoby s PAS, osoby </a:t>
            </a:r>
            <a:br>
              <a:rPr lang="cs-CZ" sz="1800" dirty="0"/>
            </a:br>
            <a:r>
              <a:rPr lang="cs-CZ" sz="1800" dirty="0"/>
              <a:t>s kombinovaným postižením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0CD6D08-4022-4220-A3C5-EC6FA4EB07D7}"/>
              </a:ext>
            </a:extLst>
          </p:cNvPr>
          <p:cNvSpPr/>
          <p:nvPr/>
        </p:nvSpPr>
        <p:spPr>
          <a:xfrm>
            <a:off x="553530" y="2970519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google.com/url?sa=i&amp;source=images&amp;cd=&amp;cad=rja&amp;uact=8&amp;ved=2ahUKEwift5jkpKDlAhVCbFAKHdIeALEQjhx6BAgBEAI&amp;url=http%3A%2F%2Fwww.julinky.estranky.cz%2Ffotoalbum%2Fprirazovani%2F05_prirad_k_sobe_piktogram-fotku-page-1.-.html&amp;psig=AOvVaw2kbTl75n0Z5NCX7wTq0A6Z&amp;ust=1571298231464864</a:t>
            </a:r>
          </a:p>
        </p:txBody>
      </p:sp>
      <p:pic>
        <p:nvPicPr>
          <p:cNvPr id="2050" name="Picture 2" descr="Výsledek obrázku pro PIKTOGRAMY AUTISMUS">
            <a:extLst>
              <a:ext uri="{FF2B5EF4-FFF2-40B4-BE49-F238E27FC236}">
                <a16:creationId xmlns:a16="http://schemas.microsoft.com/office/drawing/2014/main" xmlns="" id="{C0F51F17-DC10-486E-BA03-8B332E23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9" y="2499359"/>
            <a:ext cx="3080307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86EA7DC-89A9-44C1-8D36-34E9792AD42A}"/>
              </a:ext>
            </a:extLst>
          </p:cNvPr>
          <p:cNvSpPr txBox="1">
            <a:spLocks/>
          </p:cNvSpPr>
          <p:nvPr/>
        </p:nvSpPr>
        <p:spPr>
          <a:xfrm>
            <a:off x="441009" y="254268"/>
            <a:ext cx="3273042" cy="224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PIKTOGRAMY</a:t>
            </a:r>
          </a:p>
        </p:txBody>
      </p:sp>
    </p:spTree>
    <p:extLst>
      <p:ext uri="{BB962C8B-B14F-4D97-AF65-F5344CB8AC3E}">
        <p14:creationId xmlns:p14="http://schemas.microsoft.com/office/powerpoint/2010/main" val="8448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36"/>
    </mc:Choice>
    <mc:Fallback xmlns="">
      <p:transition spd="slow" advTm="421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60F711FF-5F35-4BA1-97D0-975DD7E89598}"/>
              </a:ext>
            </a:extLst>
          </p:cNvPr>
          <p:cNvSpPr/>
          <p:nvPr/>
        </p:nvSpPr>
        <p:spPr>
          <a:xfrm>
            <a:off x="4634113" y="2071587"/>
            <a:ext cx="47484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https://www.google.com/</a:t>
            </a:r>
            <a:r>
              <a:rPr lang="cs-CZ" dirty="0" err="1"/>
              <a:t>search?client</a:t>
            </a:r>
            <a:r>
              <a:rPr lang="cs-CZ" dirty="0"/>
              <a:t>=</a:t>
            </a:r>
            <a:r>
              <a:rPr lang="cs-CZ" dirty="0" err="1"/>
              <a:t>firefox-b-d&amp;biw</a:t>
            </a:r>
            <a:r>
              <a:rPr lang="cs-CZ" dirty="0"/>
              <a:t>=1536&amp;bih=750&amp;tbm=</a:t>
            </a:r>
            <a:r>
              <a:rPr lang="cs-CZ" dirty="0" err="1"/>
              <a:t>isch&amp;sxsrf</a:t>
            </a:r>
            <a:r>
              <a:rPr lang="cs-CZ" dirty="0"/>
              <a:t>=ACYBGNQD5hCsAjWYpxOuIhg1LzDlI4Iovg%3A1571061806275&amp;sa=1&amp;ei=LoCkXZK3ENidjLsP1PGd8A8&amp;q=</a:t>
            </a:r>
            <a:r>
              <a:rPr lang="cs-CZ" dirty="0" err="1"/>
              <a:t>piktogramy&amp;oq</a:t>
            </a:r>
            <a:r>
              <a:rPr lang="cs-CZ" dirty="0"/>
              <a:t>=</a:t>
            </a:r>
            <a:r>
              <a:rPr lang="cs-CZ" dirty="0" err="1"/>
              <a:t>piktogramy&amp;gs_l</a:t>
            </a:r>
            <a:r>
              <a:rPr lang="cs-CZ" dirty="0"/>
              <a:t>=img.3..0l10.95789.98683..98974...0.0..0.213.1292.2j7j1......0....1..gws-wiz-img.......35i39j0i67.N0jOXvz1IhM&amp;ved=0ahUKEwiShoin9ZvlAhXYDmMBHdR4B_4Q4dUDCAY&amp;uact=5#imgrc=jNPzpyu7XAoJxM:</a:t>
            </a:r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xmlns="" id="{7BF7169E-CC8B-495F-8ED9-6E78C67A6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15" y="2135113"/>
            <a:ext cx="5274917" cy="395618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11BD98-ACDB-4B13-BBAD-248DAD9E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93" y="489390"/>
            <a:ext cx="9875520" cy="1356360"/>
          </a:xfrm>
        </p:spPr>
        <p:txBody>
          <a:bodyPr>
            <a:normAutofit/>
          </a:bodyPr>
          <a:lstStyle/>
          <a:p>
            <a:r>
              <a:rPr lang="cs-CZ" sz="3200" dirty="0"/>
              <a:t>Piktogramy</a:t>
            </a:r>
            <a:br>
              <a:rPr lang="cs-CZ" sz="3200" dirty="0"/>
            </a:br>
            <a:r>
              <a:rPr lang="cs-CZ" sz="2000" dirty="0"/>
              <a:t>a jejich různá provedení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C10A969-85D2-4A0E-9626-7692380E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9820085" y="2275533"/>
            <a:ext cx="1604629" cy="18466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5FF7389-4CCD-46D8-9EEB-1B4D60B17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343"/>
          <a:stretch/>
        </p:blipFill>
        <p:spPr>
          <a:xfrm>
            <a:off x="5986653" y="573461"/>
            <a:ext cx="4378660" cy="93582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4AE330D8-5EFE-4774-BF93-57FD47B95CA7}"/>
              </a:ext>
            </a:extLst>
          </p:cNvPr>
          <p:cNvSpPr/>
          <p:nvPr/>
        </p:nvSpPr>
        <p:spPr>
          <a:xfrm>
            <a:off x="894310" y="2452275"/>
            <a:ext cx="2749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https://www.google.com/url?sa=i&amp;source=images&amp;cd=&amp;cad=rja&amp;uact=8&amp;ved=2ahUKEwjdv-y2pKDlAhWBalAKHUkXBNMQjhx6BAgBEAI&amp;url=https%3A%2F%2Fwww.pinterest.com%2Fpin%2F481955597604684512%2F&amp;psig=AOvVaw2kbTl75n0Z5NCX7wTq0A6Z&amp;ust=1571298231464864</a:t>
            </a:r>
          </a:p>
        </p:txBody>
      </p:sp>
      <p:pic>
        <p:nvPicPr>
          <p:cNvPr id="1026" name="Picture 2" descr="Výsledek obrázku pro PIKTOGRAMY AUTISMUS">
            <a:extLst>
              <a:ext uri="{FF2B5EF4-FFF2-40B4-BE49-F238E27FC236}">
                <a16:creationId xmlns:a16="http://schemas.microsoft.com/office/drawing/2014/main" xmlns="" id="{FBDFA9A7-39B4-431A-AFB3-5391348B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0" y="2135113"/>
            <a:ext cx="2800239" cy="3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7"/>
    </mc:Choice>
    <mc:Fallback xmlns="">
      <p:transition spd="slow" advTm="305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7E0C43-DBFB-481C-A14D-AB7DD87E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62000"/>
            <a:ext cx="9875520" cy="1356360"/>
          </a:xfrm>
        </p:spPr>
        <p:txBody>
          <a:bodyPr>
            <a:noAutofit/>
          </a:bodyPr>
          <a:lstStyle/>
          <a:p>
            <a:r>
              <a:rPr lang="cs-CZ" sz="3200" dirty="0"/>
              <a:t>Postup osvojování a používání piktogramů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2000" dirty="0"/>
              <a:t>(Janovcová, 2010)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D49DFEF8-CFAF-4C34-B481-3BF01B2B6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1553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6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62"/>
    </mc:Choice>
    <mc:Fallback xmlns="">
      <p:transition spd="slow" advTm="4756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17B7BE7F-6FA1-4D63-A5F3-BE3DC043A34C}"/>
              </a:ext>
            </a:extLst>
          </p:cNvPr>
          <p:cNvSpPr/>
          <p:nvPr/>
        </p:nvSpPr>
        <p:spPr>
          <a:xfrm>
            <a:off x="0" y="3228111"/>
            <a:ext cx="3971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google.com/url?sa=i&amp;rct=j&amp;q=&amp;esrc=s&amp;source=images&amp;cd=&amp;cad=rja&amp;uact=8&amp;ved=2ahUKEwiCpOOZqKPlAhUN8uAKHW8JAdoQjhx6BAgBEAI&amp;url=http%3A%2F%2Fwww.pedagogicke.info%2F2018%2F09%2Fe-kniha-pro-vas-komunikacni-system-voks.html&amp;psig=AOvVaw0yLrNo-8j9zM8LpeDTJern&amp;ust=1571402370690179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AFAE5BE-872C-4A14-AE1D-075527D9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0" y="873457"/>
            <a:ext cx="6755911" cy="522254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autorka: PhDr. Margita </a:t>
            </a:r>
            <a:r>
              <a:rPr lang="cs-CZ" sz="2000" dirty="0" err="1"/>
              <a:t>Knapcová</a:t>
            </a:r>
            <a:endParaRPr lang="cs-CZ" sz="2000" dirty="0"/>
          </a:p>
          <a:p>
            <a:r>
              <a:rPr lang="cs-CZ" sz="2000" dirty="0"/>
              <a:t>PECS -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picture</a:t>
            </a:r>
            <a:r>
              <a:rPr lang="cs-CZ" sz="2000" dirty="0"/>
              <a:t> </a:t>
            </a:r>
            <a:r>
              <a:rPr lang="cs-CZ" sz="2000" dirty="0" err="1"/>
              <a:t>exchange</a:t>
            </a:r>
            <a:r>
              <a:rPr lang="cs-CZ" sz="2000" dirty="0"/>
              <a:t> </a:t>
            </a:r>
            <a:r>
              <a:rPr lang="cs-CZ" sz="2000" dirty="0" err="1"/>
              <a:t>communication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, USA, 1985</a:t>
            </a:r>
          </a:p>
          <a:p>
            <a:r>
              <a:rPr lang="cs-CZ" sz="2000" dirty="0"/>
              <a:t>VOKS má více výukových a doplňkových lekcí, metodika VOKS je podrobněji zpracována (zaměřuje se jak na komunikačního partnera, tak na asistenta)</a:t>
            </a:r>
          </a:p>
          <a:p>
            <a:r>
              <a:rPr lang="cs-CZ" sz="2000" dirty="0"/>
              <a:t>odpovídá jazykovým pravidlům českého jazyka</a:t>
            </a:r>
          </a:p>
          <a:p>
            <a:r>
              <a:rPr lang="cs-CZ" sz="2000" dirty="0"/>
              <a:t>respektuje komunikační specifika uživatelů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VOKS je určen především jedincům s PAS, osvědčuje se u dětí s Downovým syndromem, s afázií po úraze, s těžkou dysfázií i u dětí s tělesným postižením (především DMO)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kurz u nás pořádá Institut pedagogicko-psychologického poradenství v ČR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281156E0-4606-49BC-8FFA-B07D9DA04668}"/>
              </a:ext>
            </a:extLst>
          </p:cNvPr>
          <p:cNvSpPr txBox="1">
            <a:spLocks/>
          </p:cNvSpPr>
          <p:nvPr/>
        </p:nvSpPr>
        <p:spPr>
          <a:xfrm>
            <a:off x="441009" y="657679"/>
            <a:ext cx="3273042" cy="224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VOKS </a:t>
            </a:r>
            <a:r>
              <a:rPr lang="cs-CZ" sz="2800" b="1" dirty="0">
                <a:solidFill>
                  <a:srgbClr val="FFFFFF"/>
                </a:solidFill>
              </a:rPr>
              <a:t>– výměnný obrázkový komunikační systém</a:t>
            </a:r>
            <a:endParaRPr lang="cs-CZ" sz="3200" b="1" dirty="0">
              <a:solidFill>
                <a:srgbClr val="FFFFFF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1B5E6228-C3C0-4D7E-8986-F1BB2CA63677}"/>
              </a:ext>
            </a:extLst>
          </p:cNvPr>
          <p:cNvSpPr/>
          <p:nvPr/>
        </p:nvSpPr>
        <p:spPr>
          <a:xfrm>
            <a:off x="464963" y="3731258"/>
            <a:ext cx="304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google.com/url?sa=i&amp;rct=j&amp;q=&amp;esrc=s&amp;source=images&amp;cd=&amp;cad=rja&amp;uact=8&amp;ved=2ahUKEwiT-aLP06vlAhUOZVAKHUuwAXcQjhx6BAgBEAI&amp;url=https%3A%2F%2Fwww.autismus-a-my.cz%2Fuser%2Fdocuments%2Fupload%2FZdarma%2520ke%2520sta%25C5%25BEen%25C3%25AD%2Fobrazkova-rec-a-my-rejskova-monika.pdf&amp;psig=AOvVaw3kCeC4GByuTZIO7iVDBv6g&amp;ust=1571688906397509</a:t>
            </a:r>
          </a:p>
        </p:txBody>
      </p:sp>
      <p:pic>
        <p:nvPicPr>
          <p:cNvPr id="1026" name="Picture 2" descr="Výsledek obrázku pro publikace VOKS">
            <a:extLst>
              <a:ext uri="{FF2B5EF4-FFF2-40B4-BE49-F238E27FC236}">
                <a16:creationId xmlns:a16="http://schemas.microsoft.com/office/drawing/2014/main" xmlns="" id="{05B11E68-A722-4792-98EE-1B664F2E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1" y="3429000"/>
            <a:ext cx="2862322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10"/>
    </mc:Choice>
    <mc:Fallback xmlns="">
      <p:transition spd="slow" advTm="478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7E0C43-DBFB-481C-A14D-AB7DD87E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62000"/>
            <a:ext cx="9875520" cy="1356360"/>
          </a:xfrm>
        </p:spPr>
        <p:txBody>
          <a:bodyPr>
            <a:noAutofit/>
          </a:bodyPr>
          <a:lstStyle/>
          <a:p>
            <a:r>
              <a:rPr lang="cs-CZ" sz="3600" dirty="0"/>
              <a:t>Metodika VOKS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ABE4D286-40D9-45AF-A8B9-FF6ED93B7200}"/>
              </a:ext>
            </a:extLst>
          </p:cNvPr>
          <p:cNvSpPr/>
          <p:nvPr/>
        </p:nvSpPr>
        <p:spPr>
          <a:xfrm>
            <a:off x="7778681" y="6087035"/>
            <a:ext cx="40783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400" b="1" dirty="0"/>
              <a:t>Komunikace s VOKS:</a:t>
            </a:r>
            <a:r>
              <a:rPr lang="cs-CZ" sz="1400" dirty="0">
                <a:hlinkClick r:id="rId2"/>
              </a:rPr>
              <a:t/>
            </a:r>
            <a:br>
              <a:rPr lang="cs-CZ" sz="1400" dirty="0">
                <a:hlinkClick r:id="rId2"/>
              </a:rPr>
            </a:br>
            <a:r>
              <a:rPr lang="cs-CZ" sz="1400" dirty="0">
                <a:hlinkClick r:id="rId2"/>
              </a:rPr>
              <a:t>https://www.youtube.com/watch?v=mukxWZF1XM4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63C60895-0FC8-4BD5-8231-14AD97D3E104}"/>
              </a:ext>
            </a:extLst>
          </p:cNvPr>
          <p:cNvSpPr/>
          <p:nvPr/>
        </p:nvSpPr>
        <p:spPr>
          <a:xfrm>
            <a:off x="735667" y="3971047"/>
            <a:ext cx="3495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https://play.google.com/store/apps/details?id=com.nfkometa.communicator&amp;hl=cs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48DBF2C-DFD8-406F-A6BF-695E13BC4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" y="3586233"/>
            <a:ext cx="4015627" cy="25097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6C50BD0-3711-4C7D-ACD5-645761CA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815353"/>
            <a:ext cx="10325548" cy="1743635"/>
          </a:xfrm>
        </p:spPr>
        <p:txBody>
          <a:bodyPr>
            <a:normAutofit/>
          </a:bodyPr>
          <a:lstStyle/>
          <a:p>
            <a:r>
              <a:rPr lang="cs-CZ" dirty="0"/>
              <a:t>metodika VOKS obsahuje 7 výukových lekcí, postupně se rozvíjí dovednost výměny obrázku za věc (lekce 1) až po spontánní komentování (lekce 7)</a:t>
            </a:r>
          </a:p>
          <a:p>
            <a:r>
              <a:rPr lang="cs-CZ" dirty="0"/>
              <a:t>při nácviku VOKS je zapotřebí alespoň dvou učitelů</a:t>
            </a:r>
            <a:r>
              <a:rPr lang="cs-CZ" sz="1800" dirty="0"/>
              <a:t> (komunikačního partnera, který komunikuje s klientem a řídí nácvik a asistenta klienta, který navádí klienta a pomáhá mu při komunikaci.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1D00F2B4-6AA7-4FA8-88FA-CC57F104A4D5}"/>
              </a:ext>
            </a:extLst>
          </p:cNvPr>
          <p:cNvSpPr/>
          <p:nvPr/>
        </p:nvSpPr>
        <p:spPr>
          <a:xfrm>
            <a:off x="5128371" y="3429000"/>
            <a:ext cx="61940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lze využít reálné předměty, fotografie, obrázky </a:t>
            </a:r>
            <a:br>
              <a:rPr lang="cs-CZ" sz="2000" dirty="0">
                <a:solidFill>
                  <a:schemeClr val="accent1"/>
                </a:solidFill>
              </a:rPr>
            </a:br>
            <a:r>
              <a:rPr lang="cs-CZ" sz="2000" dirty="0">
                <a:solidFill>
                  <a:schemeClr val="accent1"/>
                </a:solidFill>
              </a:rPr>
              <a:t>i piktogramy – v barevném nebo černobílém provedení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symboly jsou uspořádány do komunikačního deníku, pro snazší orientaci uživatele </a:t>
            </a:r>
            <a:br>
              <a:rPr lang="cs-CZ" sz="2000" dirty="0">
                <a:solidFill>
                  <a:schemeClr val="accent1"/>
                </a:solidFill>
              </a:rPr>
            </a:br>
            <a:r>
              <a:rPr lang="cs-CZ" sz="2000" dirty="0">
                <a:solidFill>
                  <a:schemeClr val="accent1"/>
                </a:solidFill>
              </a:rPr>
              <a:t>jsou rozděleny do kategorií na barevně odlišených stranách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pro komunikační výměnu je využíván větný proužek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F343A942-039A-4C5F-9634-B8460ECBAEC7}"/>
              </a:ext>
            </a:extLst>
          </p:cNvPr>
          <p:cNvSpPr txBox="1"/>
          <p:nvPr/>
        </p:nvSpPr>
        <p:spPr>
          <a:xfrm>
            <a:off x="1863344" y="6123245"/>
            <a:ext cx="3003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accent1"/>
                </a:solidFill>
              </a:rPr>
              <a:t>Komunikační Deník: Aplikace na Google Play</a:t>
            </a:r>
          </a:p>
        </p:txBody>
      </p:sp>
    </p:spTree>
    <p:extLst>
      <p:ext uri="{BB962C8B-B14F-4D97-AF65-F5344CB8AC3E}">
        <p14:creationId xmlns:p14="http://schemas.microsoft.com/office/powerpoint/2010/main" val="1444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58"/>
    </mc:Choice>
    <mc:Fallback xmlns="">
      <p:transition spd="slow" advTm="5255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7E0C43-DBFB-481C-A14D-AB7DD87E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62000"/>
            <a:ext cx="9875520" cy="1356360"/>
          </a:xfrm>
        </p:spPr>
        <p:txBody>
          <a:bodyPr>
            <a:noAutofit/>
          </a:bodyPr>
          <a:lstStyle/>
          <a:p>
            <a:r>
              <a:rPr lang="cs-CZ" sz="3600" dirty="0"/>
              <a:t>VOKS – odlišnosti od ostatních systémů AAK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6C50BD0-3711-4C7D-ACD5-645761CA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665154"/>
            <a:ext cx="9872871" cy="361505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děti na obrázky neukazují, ale partnerovi je přinášejí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 prvních lekcích obrázek vyměňují za oblíbený pamlsek nebo věc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zmíněná výměna umožňuje hned na počátku výuky snadno pochopit smysl systému jako komunikaci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přinese-li dítě obrázek míče, dostane výměnou za obrázek skutečný míč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výměna je smysluplná a nepochybně úmyslná</a:t>
            </a:r>
            <a:br>
              <a:rPr lang="cs-CZ" dirty="0"/>
            </a:b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umístění textu je doporučeno nad symbolem,</a:t>
            </a:r>
            <a:br>
              <a:rPr lang="cs-CZ" dirty="0"/>
            </a:br>
            <a:r>
              <a:rPr lang="cs-CZ" dirty="0"/>
              <a:t>jako podpora rozvoje globálního čtení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5" name="Obrázek 4" descr="Obsah obrázku tráva, exteriér, malé, pole&#10;&#10;Popis byl vytvořen automaticky">
            <a:extLst>
              <a:ext uri="{FF2B5EF4-FFF2-40B4-BE49-F238E27FC236}">
                <a16:creationId xmlns:a16="http://schemas.microsoft.com/office/drawing/2014/main" xmlns="" id="{13340661-6A8A-44D9-A5E3-B237AD1F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56" y="4277101"/>
            <a:ext cx="2899721" cy="21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23"/>
    </mc:Choice>
    <mc:Fallback xmlns="">
      <p:transition spd="slow" advTm="728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E8CFAD-B7F0-4015-8158-B6CF5F43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AAK = alternativní a augmentativní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5F977AE-1A7B-4F5A-87FD-5BABD230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Obecně k AAK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 Systémy AAK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 AAK ve vzdělávání žáků s mentálním postižením</a:t>
            </a:r>
          </a:p>
        </p:txBody>
      </p:sp>
    </p:spTree>
    <p:extLst>
      <p:ext uri="{BB962C8B-B14F-4D97-AF65-F5344CB8AC3E}">
        <p14:creationId xmlns:p14="http://schemas.microsoft.com/office/powerpoint/2010/main" val="35251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"/>
    </mc:Choice>
    <mc:Fallback xmlns="">
      <p:transition spd="slow" advTm="2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9194B3C3-519D-48B4-81DC-8A75FDD9CD6E}"/>
              </a:ext>
            </a:extLst>
          </p:cNvPr>
          <p:cNvSpPr/>
          <p:nvPr/>
        </p:nvSpPr>
        <p:spPr>
          <a:xfrm>
            <a:off x="441009" y="2798999"/>
            <a:ext cx="231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http://parta-sro.cz/OC/index.php?route=product/product&amp;product_id=62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959990-56F1-480C-A505-1D9D41C9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F6BA2E6-634C-4C4D-B97E-E389E792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autor: belgický lékař </a:t>
            </a:r>
            <a:r>
              <a:rPr lang="cs-CZ" sz="2000" dirty="0" err="1"/>
              <a:t>Ovide</a:t>
            </a:r>
            <a:r>
              <a:rPr lang="cs-CZ" sz="2000" dirty="0"/>
              <a:t> </a:t>
            </a:r>
            <a:r>
              <a:rPr lang="cs-CZ" sz="2000" dirty="0" err="1"/>
              <a:t>Decroly</a:t>
            </a:r>
            <a:r>
              <a:rPr lang="cs-CZ" sz="2000" dirty="0"/>
              <a:t>, v ČR propagátor: Václav Příhoda</a:t>
            </a:r>
          </a:p>
          <a:p>
            <a:r>
              <a:rPr lang="cs-CZ" sz="2000" dirty="0"/>
              <a:t>vychází z tvarové (</a:t>
            </a:r>
            <a:r>
              <a:rPr lang="cs-CZ" sz="2000" dirty="0" err="1"/>
              <a:t>gestalt</a:t>
            </a:r>
            <a:r>
              <a:rPr lang="cs-CZ" sz="2000" dirty="0"/>
              <a:t>) psychologie - učí se od celku k jednotlivostem</a:t>
            </a:r>
          </a:p>
          <a:p>
            <a:r>
              <a:rPr lang="cs-CZ" sz="2000" dirty="0"/>
              <a:t>rozvoj řeči bez důrazu na artikulaci, jde o stimulaci zraku, verbálního myšlení a záměrné pozornosti</a:t>
            </a:r>
          </a:p>
          <a:p>
            <a:r>
              <a:rPr lang="cs-CZ" sz="2000" dirty="0"/>
              <a:t>dítě by před začátkem mělo mít aktivní/pasivní slovní zásobu alespoň 50 slov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pro děti s mentálním postižením a pro děti v předškolním věku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F4FC8B9-2B48-433E-BFAF-18CA96F88712}"/>
              </a:ext>
            </a:extLst>
          </p:cNvPr>
          <p:cNvSpPr txBox="1">
            <a:spLocks/>
          </p:cNvSpPr>
          <p:nvPr/>
        </p:nvSpPr>
        <p:spPr>
          <a:xfrm>
            <a:off x="441009" y="254268"/>
            <a:ext cx="3481568" cy="224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GLOBÁLNÍ ČTENÍ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6F5EA4D6-3846-4B61-8912-0B383206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3707" r="18472" b="4861"/>
          <a:stretch/>
        </p:blipFill>
        <p:spPr>
          <a:xfrm>
            <a:off x="10391242" y="4458252"/>
            <a:ext cx="1669567" cy="2399747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xmlns="" id="{923DAC54-17FA-43D9-8439-5B63D126C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" y="2558704"/>
            <a:ext cx="3481568" cy="34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19"/>
    </mc:Choice>
    <mc:Fallback xmlns="">
      <p:transition spd="slow" advTm="289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39D9967-EC36-4424-A2E2-3E57AFD3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408025" cy="5222543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cs-CZ" sz="2000" dirty="0"/>
              <a:t>= poznávání, interpretace a přiměřené reagování na zraková znamení, symboly, piktogramy, slova a skupiny slov, které se objevují v okolním prostředí nebo v širším kontextu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podpůrná, pomocná a motivační metoda především u osob s mentálním postižením</a:t>
            </a:r>
          </a:p>
          <a:p>
            <a:r>
              <a:rPr lang="cs-CZ" dirty="0"/>
              <a:t>komunikace zaměřena na využitelnost a funkčnost</a:t>
            </a:r>
          </a:p>
          <a:p>
            <a:r>
              <a:rPr lang="cs-CZ" dirty="0"/>
              <a:t>pracuje se s slovy, se kterými jedinci často setkávají</a:t>
            </a:r>
          </a:p>
          <a:p>
            <a:r>
              <a:rPr lang="cs-CZ" sz="2000" dirty="0"/>
              <a:t>forma předmětová / forma obrazová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CB885EE5-F9D7-4526-A11C-F166F691AFB0}"/>
              </a:ext>
            </a:extLst>
          </p:cNvPr>
          <p:cNvSpPr txBox="1">
            <a:spLocks/>
          </p:cNvSpPr>
          <p:nvPr/>
        </p:nvSpPr>
        <p:spPr>
          <a:xfrm>
            <a:off x="441009" y="254268"/>
            <a:ext cx="3273042" cy="224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SOCIÁLNÍ ČTENÍ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AC9A777-86E5-4425-8C20-4001D971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7934"/>
            <a:ext cx="4155059" cy="30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"/>
    </mc:Choice>
    <mc:Fallback xmlns="">
      <p:transition spd="slow" advTm="144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52DE160B-619D-4365-85DB-556C2CF029F5}"/>
              </a:ext>
            </a:extLst>
          </p:cNvPr>
          <p:cNvSpPr/>
          <p:nvPr/>
        </p:nvSpPr>
        <p:spPr>
          <a:xfrm>
            <a:off x="367427" y="3122165"/>
            <a:ext cx="334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google.com/url?sa=i&amp;rct=j&amp;q=&amp;esrc=s&amp;source=images&amp;cd=&amp;cad=rja&amp;uact=8&amp;ved=2ahUKEwi8x4yt-qPlAhWQsRQKHSpmBAEQjhx6BAgBEAI&amp;url=https%3A%2F%2Fskoly-orp-cb.eu%2Fwp-content%2Fuploads%2F2016%2F06%2FD17_Komunikace-se-%25C5%25BE%25C3%25A1kem-se-zdravotn%25C3%25ADm-posti%25C5%25BEen%25C3%25ADm.pdf&amp;psig=AOvVaw1nEe_MF1gf8R7Z8M4-aBMq&amp;ust=1571424427122999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454817-7CBE-4B24-A9B0-8FF8324B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0" y="873457"/>
            <a:ext cx="6488707" cy="522254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autorka: Australanka </a:t>
            </a:r>
            <a:r>
              <a:rPr lang="cs-CZ" sz="2000" dirty="0" err="1"/>
              <a:t>Rosemary</a:t>
            </a:r>
            <a:r>
              <a:rPr lang="cs-CZ" sz="2000" dirty="0"/>
              <a:t> </a:t>
            </a:r>
            <a:r>
              <a:rPr lang="cs-CZ" sz="2000" dirty="0" err="1"/>
              <a:t>Crosley</a:t>
            </a:r>
            <a:r>
              <a:rPr lang="cs-CZ" sz="2000" dirty="0"/>
              <a:t> (800 žáků)</a:t>
            </a:r>
          </a:p>
          <a:p>
            <a:r>
              <a:rPr lang="cs-CZ" sz="2000" dirty="0"/>
              <a:t>původně dopomoc při ukazování ANO/NE  na tabulce, nebo při ťukání na psacím stroji</a:t>
            </a:r>
          </a:p>
          <a:p>
            <a:r>
              <a:rPr lang="cs-CZ" sz="2000" dirty="0"/>
              <a:t>facilitátor přidržuje ruku, zápěstí, nebo paži – stimulace osoby, která komunikuje</a:t>
            </a:r>
          </a:p>
          <a:p>
            <a:r>
              <a:rPr lang="cs-CZ" sz="2000" dirty="0"/>
              <a:t>kontroverzní omezení X progres samostatnosti</a:t>
            </a:r>
          </a:p>
          <a:p>
            <a:r>
              <a:rPr lang="cs-CZ" sz="2000" dirty="0"/>
              <a:t>rozvíjí se souhra v komunikaci</a:t>
            </a:r>
          </a:p>
          <a:p>
            <a:endParaRPr lang="cs-CZ" sz="20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8D96BBC-9F9C-417B-AB1C-4E3A5205BE7D}"/>
              </a:ext>
            </a:extLst>
          </p:cNvPr>
          <p:cNvSpPr txBox="1">
            <a:spLocks/>
          </p:cNvSpPr>
          <p:nvPr/>
        </p:nvSpPr>
        <p:spPr>
          <a:xfrm>
            <a:off x="441009" y="254268"/>
            <a:ext cx="3273042" cy="224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FACILITOVANÁ KOMUNIKACE</a:t>
            </a:r>
          </a:p>
        </p:txBody>
      </p:sp>
      <p:pic>
        <p:nvPicPr>
          <p:cNvPr id="5" name="Obrázek 4" descr="Obsah obrázku jídlo&#10;&#10;Popis byl vytvořen automaticky">
            <a:extLst>
              <a:ext uri="{FF2B5EF4-FFF2-40B4-BE49-F238E27FC236}">
                <a16:creationId xmlns:a16="http://schemas.microsoft.com/office/drawing/2014/main" xmlns="" id="{6BA38588-139F-4BCD-A477-EB4964F7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8" y="3317209"/>
            <a:ext cx="3105682" cy="23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6"/>
    </mc:Choice>
    <mc:Fallback xmlns="">
      <p:transition spd="slow" advTm="3029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E6AB30C5-616D-4F04-989E-18AB8FF4DFF9}"/>
              </a:ext>
            </a:extLst>
          </p:cNvPr>
          <p:cNvSpPr/>
          <p:nvPr/>
        </p:nvSpPr>
        <p:spPr>
          <a:xfrm>
            <a:off x="7886699" y="1845750"/>
            <a:ext cx="262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http://szilva.cz/Odkazy/odkaz10_soubory/pracovni_pomucky.htm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2806CD00-2F8D-4838-94A6-BAB4DCE753BA}"/>
              </a:ext>
            </a:extLst>
          </p:cNvPr>
          <p:cNvSpPr/>
          <p:nvPr/>
        </p:nvSpPr>
        <p:spPr>
          <a:xfrm>
            <a:off x="6743699" y="3810000"/>
            <a:ext cx="3716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https://www.google.com/url?sa=i&amp;rct=j&amp;q=&amp;esrc=s&amp;source=images&amp;cd=&amp;cad=rja&amp;uact=8&amp;ved=2ahUKEwjLg8D475vlAhU6DGMBHWKVB_oQjhx6BAgBEAI&amp;url=https%3A%2F%2Fschools.ahrcnyc.org%2Fteacch%2F&amp;psig=AOvVaw1rMMlHqzKgmvTDDfWkTcNp&amp;ust=1571146704992995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B03F4B29-C36F-4E46-93BA-E53747EDA082}"/>
              </a:ext>
            </a:extLst>
          </p:cNvPr>
          <p:cNvSpPr/>
          <p:nvPr/>
        </p:nvSpPr>
        <p:spPr>
          <a:xfrm>
            <a:off x="1048893" y="2230253"/>
            <a:ext cx="3128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google.com/url?sa=i&amp;rct=j&amp;q=&amp;esrc=s&amp;source=images&amp;cd=&amp;cad=rja&amp;uact=8&amp;ved=2ahUKEwiP48rwwKrlAhWNYlAKHaVsDQAQjhx6BAgBEAI&amp;url=https%3A%2F%2Fwww.fler.cz%2Fzbozi%2Fobrazkove-hratky-strukturovane-uceni-8624601&amp;psig=AOvVaw2XIRoSmaYehEi5xBuW1gdi&amp;ust=1571649513449625</a:t>
            </a:r>
          </a:p>
        </p:txBody>
      </p:sp>
      <p:pic>
        <p:nvPicPr>
          <p:cNvPr id="7" name="Zástupný obsah 6" descr="Obsah obrázku fotka, malované, mnoho, zakryté&#10;&#10;Popis byl vytvořen automaticky">
            <a:extLst>
              <a:ext uri="{FF2B5EF4-FFF2-40B4-BE49-F238E27FC236}">
                <a16:creationId xmlns:a16="http://schemas.microsoft.com/office/drawing/2014/main" xmlns="" id="{3AF07FD0-CB63-4385-A7EF-E4D919BA2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5" y="356407"/>
            <a:ext cx="4397041" cy="2919635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40CC3B25-67EB-47DB-94E2-5F53E37E2CD9}"/>
              </a:ext>
            </a:extLst>
          </p:cNvPr>
          <p:cNvSpPr txBox="1">
            <a:spLocks/>
          </p:cNvSpPr>
          <p:nvPr/>
        </p:nvSpPr>
        <p:spPr>
          <a:xfrm>
            <a:off x="1048893" y="48939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Využití AAK ve škole</a:t>
            </a:r>
            <a:endParaRPr lang="cs-CZ" sz="4000" dirty="0"/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xmlns="" id="{A5B51E92-F9AC-447B-AEB8-37BD1CC91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1734521"/>
            <a:ext cx="3984962" cy="3984962"/>
          </a:xfrm>
          <a:prstGeom prst="rect">
            <a:avLst/>
          </a:prstGeom>
        </p:spPr>
      </p:pic>
      <p:pic>
        <p:nvPicPr>
          <p:cNvPr id="9" name="Obrázek 8" descr="Obsah obrázku interiér, hračka, stůl, malé&#10;&#10;Popis byl vytvořen automaticky">
            <a:extLst>
              <a:ext uri="{FF2B5EF4-FFF2-40B4-BE49-F238E27FC236}">
                <a16:creationId xmlns:a16="http://schemas.microsoft.com/office/drawing/2014/main" xmlns="" id="{2DD6533B-287A-474A-B1B3-067201970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5" y="3557563"/>
            <a:ext cx="4397041" cy="29093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AA829503-BA3A-47B8-87BC-6B93E4040208}"/>
              </a:ext>
            </a:extLst>
          </p:cNvPr>
          <p:cNvSpPr/>
          <p:nvPr/>
        </p:nvSpPr>
        <p:spPr>
          <a:xfrm>
            <a:off x="370930" y="6257962"/>
            <a:ext cx="5103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https://www.youtube.com/watch?v=uINHknQO6XE</a:t>
            </a:r>
          </a:p>
        </p:txBody>
      </p:sp>
    </p:spTree>
    <p:extLst>
      <p:ext uri="{BB962C8B-B14F-4D97-AF65-F5344CB8AC3E}">
        <p14:creationId xmlns:p14="http://schemas.microsoft.com/office/powerpoint/2010/main" val="9112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2"/>
    </mc:Choice>
    <mc:Fallback xmlns="">
      <p:transition spd="slow" advTm="123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DE5512-FD0F-4A85-BEF2-8FD0C1FE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 AAK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EF47AE4-45F6-4561-AF23-2BAA8A236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2057399"/>
            <a:ext cx="4781389" cy="40233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Výhody: </a:t>
            </a:r>
            <a:r>
              <a:rPr lang="cs-CZ" dirty="0"/>
              <a:t>(Kubová, 1996; srov. Bendová, 2008)</a:t>
            </a:r>
            <a:r>
              <a:rPr lang="cs-CZ" b="1" dirty="0"/>
              <a:t>: </a:t>
            </a:r>
            <a:endParaRPr lang="cs-CZ" dirty="0"/>
          </a:p>
          <a:p>
            <a:r>
              <a:rPr lang="cs-CZ" dirty="0"/>
              <a:t>rozšiřují možnosti komunikace</a:t>
            </a:r>
          </a:p>
          <a:p>
            <a:r>
              <a:rPr lang="cs-CZ" dirty="0"/>
              <a:t>napomáhají </a:t>
            </a:r>
            <a:r>
              <a:rPr lang="cs-CZ" b="1" dirty="0"/>
              <a:t>rozvoji kognitivních a jazykových dovedností</a:t>
            </a:r>
            <a:r>
              <a:rPr lang="cs-CZ" dirty="0"/>
              <a:t> </a:t>
            </a:r>
          </a:p>
          <a:p>
            <a:r>
              <a:rPr lang="cs-CZ" dirty="0"/>
              <a:t>umožňují </a:t>
            </a:r>
            <a:r>
              <a:rPr lang="cs-CZ" b="1" dirty="0"/>
              <a:t>samostatné</a:t>
            </a:r>
            <a:r>
              <a:rPr lang="cs-CZ" dirty="0"/>
              <a:t> </a:t>
            </a:r>
            <a:r>
              <a:rPr lang="cs-CZ" b="1" dirty="0"/>
              <a:t>rozhodování</a:t>
            </a:r>
            <a:r>
              <a:rPr lang="cs-CZ" dirty="0"/>
              <a:t>, vyjadřování a prezentování se </a:t>
            </a:r>
          </a:p>
          <a:p>
            <a:r>
              <a:rPr lang="cs-CZ" dirty="0"/>
              <a:t>umožňují </a:t>
            </a:r>
            <a:r>
              <a:rPr lang="cs-CZ" b="1" dirty="0"/>
              <a:t>aktivní zapojení </a:t>
            </a:r>
            <a:r>
              <a:rPr lang="cs-CZ" dirty="0"/>
              <a:t>do konverzace tam, kde byl dříve pouze pasivním a často opomíjeným posluchačem (během </a:t>
            </a:r>
            <a:r>
              <a:rPr lang="cs-CZ" b="1" dirty="0"/>
              <a:t>vzdělávacích</a:t>
            </a:r>
            <a:r>
              <a:rPr lang="cs-CZ" dirty="0"/>
              <a:t> činností, ve </a:t>
            </a:r>
            <a:r>
              <a:rPr lang="cs-CZ" b="1" dirty="0"/>
              <a:t>volném</a:t>
            </a:r>
            <a:r>
              <a:rPr lang="cs-CZ" dirty="0"/>
              <a:t> čase a v </a:t>
            </a:r>
            <a:r>
              <a:rPr lang="cs-CZ" b="1" dirty="0"/>
              <a:t>pracovních</a:t>
            </a:r>
            <a:r>
              <a:rPr lang="cs-CZ" dirty="0"/>
              <a:t> činnostech)</a:t>
            </a:r>
          </a:p>
          <a:p>
            <a:r>
              <a:rPr lang="cs-CZ" sz="2600" dirty="0"/>
              <a:t>Klenková (2006) přidává jako další výhodu </a:t>
            </a:r>
            <a:r>
              <a:rPr lang="cs-CZ" sz="2600" b="1" dirty="0"/>
              <a:t>snížení frustrace z nepochopení</a:t>
            </a:r>
            <a:r>
              <a:rPr lang="cs-CZ" sz="2600" dirty="0"/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36382FC-BA50-423C-8DEC-6FF65A219F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Nevýhody: </a:t>
            </a:r>
            <a:r>
              <a:rPr lang="cs-CZ" dirty="0"/>
              <a:t>(</a:t>
            </a:r>
            <a:r>
              <a:rPr lang="cs-CZ" dirty="0" err="1"/>
              <a:t>Hemzáčková</a:t>
            </a:r>
            <a:r>
              <a:rPr lang="cs-CZ" dirty="0"/>
              <a:t> in Valenta, Rádlová, 2004)</a:t>
            </a:r>
            <a:r>
              <a:rPr lang="cs-CZ" b="1" dirty="0"/>
              <a:t>: </a:t>
            </a:r>
            <a:endParaRPr lang="cs-CZ" dirty="0"/>
          </a:p>
          <a:p>
            <a:r>
              <a:rPr lang="cs-CZ" dirty="0"/>
              <a:t>oddělení uživatele systému AAK od části </a:t>
            </a:r>
            <a:r>
              <a:rPr lang="cs-CZ" b="1" dirty="0"/>
              <a:t>veřejnosti</a:t>
            </a:r>
            <a:r>
              <a:rPr lang="cs-CZ" dirty="0"/>
              <a:t>, která tyto systémy </a:t>
            </a:r>
            <a:r>
              <a:rPr lang="cs-CZ" b="1" dirty="0"/>
              <a:t>neovládá</a:t>
            </a:r>
            <a:endParaRPr lang="cs-CZ" dirty="0"/>
          </a:p>
          <a:p>
            <a:r>
              <a:rPr lang="cs-CZ" dirty="0"/>
              <a:t>jsou společensky méně využitelné než řeč </a:t>
            </a:r>
          </a:p>
          <a:p>
            <a:r>
              <a:rPr lang="cs-CZ" dirty="0"/>
              <a:t>vzbuzují pozornost veřejnosti </a:t>
            </a:r>
          </a:p>
          <a:p>
            <a:r>
              <a:rPr lang="cs-CZ" dirty="0"/>
              <a:t>proces porozumění předchází procesu vyjadřovacímu, taktéž </a:t>
            </a:r>
            <a:r>
              <a:rPr lang="cs-CZ" b="1" dirty="0"/>
              <a:t>trvá určitou dobu, než začne dítě systém AAK využívat</a:t>
            </a:r>
            <a:r>
              <a:rPr lang="cs-CZ" dirty="0"/>
              <a:t> k běžné komunikaci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zavedení těchto způsobů komunikace je někdy povařováno za důkaz, že dítě nebude nikdy umět používat mluvenou řeč </a:t>
            </a:r>
          </a:p>
          <a:p>
            <a:r>
              <a:rPr lang="cs-CZ" sz="2600" dirty="0"/>
              <a:t>Bendová (2008) uvádí mezi nevýhody ještě </a:t>
            </a:r>
            <a:r>
              <a:rPr lang="cs-CZ" sz="2600" b="1" dirty="0"/>
              <a:t>časovou náročnost při realizaci</a:t>
            </a:r>
          </a:p>
        </p:txBody>
      </p:sp>
    </p:spTree>
    <p:extLst>
      <p:ext uri="{BB962C8B-B14F-4D97-AF65-F5344CB8AC3E}">
        <p14:creationId xmlns:p14="http://schemas.microsoft.com/office/powerpoint/2010/main" val="41661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"/>
    </mc:Choice>
    <mc:Fallback xmlns="">
      <p:transition spd="slow" advTm="448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6BE149-7671-4DBC-A929-EA413E80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cs-CZ" dirty="0"/>
              <a:t>Riziko ztráty řeči?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3EA4734-A523-4C08-96CA-C611438C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408459" cy="2834641"/>
          </a:xfrm>
        </p:spPr>
        <p:txBody>
          <a:bodyPr>
            <a:noAutofit/>
          </a:bodyPr>
          <a:lstStyle/>
          <a:p>
            <a:r>
              <a:rPr lang="cs-CZ" sz="2000" dirty="0"/>
              <a:t>děti, u kterých můžeme očekávat problémy s vývojem řeči (děti s Downovým syndromem i jiným mentálním postižením, děti ohrožené vznikem DMO), mohou některé metody AAK využívat v podstatě od narození, aby dítě nemělo zkušenost selhání, a aby se rozvíjela jeho aktivita i schopnost exprese</a:t>
            </a:r>
          </a:p>
          <a:p>
            <a:r>
              <a:rPr lang="cs-CZ" sz="2000" dirty="0"/>
              <a:t>AAK klade požadavky na vizuální aktivitu, paměť a ostatní procesy myšlení dítěte</a:t>
            </a:r>
          </a:p>
          <a:p>
            <a:r>
              <a:rPr lang="cs-CZ" sz="2000" dirty="0"/>
              <a:t>nemluvící dítě by mělo být s AAK stále v kontaktu</a:t>
            </a:r>
          </a:p>
          <a:p>
            <a:r>
              <a:rPr lang="cs-CZ" sz="2000" dirty="0"/>
              <a:t>takové postupy mají v raném věku podpořit komunikační dovednosti dětí </a:t>
            </a:r>
            <a:br>
              <a:rPr lang="cs-CZ" sz="2000" dirty="0"/>
            </a:br>
            <a:r>
              <a:rPr lang="cs-CZ" sz="2000" dirty="0"/>
              <a:t>i vývoj mluvené řeči, ne mluvenou řeč nahradit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71EE46B-768D-4D1F-AD8C-0306D62AAEE6}"/>
              </a:ext>
            </a:extLst>
          </p:cNvPr>
          <p:cNvSpPr/>
          <p:nvPr/>
        </p:nvSpPr>
        <p:spPr>
          <a:xfrm>
            <a:off x="733777" y="5426670"/>
            <a:ext cx="10938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Janovcová (2003): </a:t>
            </a:r>
            <a:r>
              <a:rPr lang="cs-CZ" i="1" dirty="0"/>
              <a:t>„Náhradní nebo podpůrný komunikační systém nemá v úmyslu potlačovat přirozené řečové projevy, ale naopak působí jako jeden z prostředků budování mluvené řeči a optimalizace jejího rozvoje, což bylo výzkumy a jejich praktickým užíváním ověřeno a potvrzeno.“</a:t>
            </a:r>
          </a:p>
        </p:txBody>
      </p:sp>
    </p:spTree>
    <p:extLst>
      <p:ext uri="{BB962C8B-B14F-4D97-AF65-F5344CB8AC3E}">
        <p14:creationId xmlns:p14="http://schemas.microsoft.com/office/powerpoint/2010/main" val="9354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"/>
    </mc:Choice>
    <mc:Fallback xmlns="">
      <p:transition spd="slow" advTm="189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8D57235F-C9ED-4104-A58B-10687BF30D1C}"/>
              </a:ext>
            </a:extLst>
          </p:cNvPr>
          <p:cNvSpPr/>
          <p:nvPr/>
        </p:nvSpPr>
        <p:spPr>
          <a:xfrm>
            <a:off x="1452267" y="2462756"/>
            <a:ext cx="24832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google.com/url?sa=i&amp;rct=j&amp;q=&amp;esrc=s&amp;source=images&amp;cd=&amp;cad=rja&amp;uact=8&amp;ved=2ahUKEwjB-oaYx6rlAhWIfFAKHdeVBIcQjhx6BAgBEAI&amp;url=https%3A%2F%2Fmunispace.muni.cz%2Flibrary%2Fcatalog%2Fdownload%2F668%2F2072%2F336-1%3Finline%3D%26fakulta%3DPEDF&amp;psig=AOvVaw0WSYIRHkWZs_9d02PX-zbP&amp;ust=1571651217604970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D2F5BF-F737-4A14-9030-E91531DD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zásad využití AAK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D6E0287-A808-492F-835A-DEA24B3C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259" y="1141841"/>
            <a:ext cx="4191002" cy="228715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výběr systému a pomůcek podle </a:t>
            </a:r>
            <a:br>
              <a:rPr lang="cs-CZ" sz="2800" dirty="0"/>
            </a:br>
            <a:r>
              <a:rPr lang="cs-CZ" sz="2800" dirty="0"/>
              <a:t>specifických potřeb dítěte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rozvoj kognitivních schopností jedince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funkčnost v prostředí, </a:t>
            </a:r>
            <a:br>
              <a:rPr lang="cs-CZ" sz="2800" dirty="0"/>
            </a:br>
            <a:r>
              <a:rPr lang="cs-CZ" sz="2800" dirty="0"/>
              <a:t>kde se dítě nachází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využitelnost slovní zásoby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zjednodušení projevu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pic>
        <p:nvPicPr>
          <p:cNvPr id="5" name="Obrázek 4" descr="Obsah obrázku osoba, oblečení, žena, mladý&#10;&#10;Popis byl vytvořen automaticky">
            <a:extLst>
              <a:ext uri="{FF2B5EF4-FFF2-40B4-BE49-F238E27FC236}">
                <a16:creationId xmlns:a16="http://schemas.microsoft.com/office/drawing/2014/main" xmlns="" id="{5C35E60A-ED0D-48D1-BDF6-5AF06A74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237"/>
          <a:stretch/>
        </p:blipFill>
        <p:spPr>
          <a:xfrm>
            <a:off x="7233642" y="4131727"/>
            <a:ext cx="3273867" cy="2105020"/>
          </a:xfrm>
          <a:prstGeom prst="rect">
            <a:avLst/>
          </a:prstGeom>
        </p:spPr>
      </p:pic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xmlns="" id="{633A8AB5-50FE-4AA2-AF7F-1EFC5D663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87" y="4319206"/>
            <a:ext cx="1779869" cy="845591"/>
          </a:xfrm>
          <a:prstGeom prst="rect">
            <a:avLst/>
          </a:prstGeom>
        </p:spPr>
      </p:pic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xmlns="" id="{1D90D53C-9256-49CE-9FFD-A521E6CC11E4}"/>
              </a:ext>
            </a:extLst>
          </p:cNvPr>
          <p:cNvSpPr/>
          <p:nvPr/>
        </p:nvSpPr>
        <p:spPr>
          <a:xfrm>
            <a:off x="5767467" y="4085336"/>
            <a:ext cx="2287320" cy="1276165"/>
          </a:xfrm>
          <a:prstGeom prst="wedgeEllipseCallout">
            <a:avLst>
              <a:gd name="adj1" fmla="val 60569"/>
              <a:gd name="adj2" fmla="val -18626"/>
            </a:avLst>
          </a:prstGeom>
          <a:noFill/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65B1BC1-698C-4BA9-B8D6-33BBE1901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620" y="2082501"/>
            <a:ext cx="4037479" cy="32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"/>
    </mc:Choice>
    <mc:Fallback xmlns="">
      <p:transition spd="slow" advTm="152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DB3D63D-A3AD-45C8-A367-68FB0680F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4" y="1340698"/>
            <a:ext cx="4408511" cy="3117873"/>
          </a:xfrm>
          <a:prstGeom prst="rect">
            <a:avLst/>
          </a:prstGeom>
        </p:spPr>
      </p:pic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B5984A12-DE2F-4C7D-8A92-84EAA3DFF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729" y="6282020"/>
            <a:ext cx="9523246" cy="1388165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http://www.apsscr.cz/images/obr/1570598645_aak-program-a4-augmentativni-a-alternativni-komunikace.pdf</a:t>
            </a: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8DE19FBF-57B2-4744-8A58-56BD33129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r="2222" b="877"/>
          <a:stretch/>
        </p:blipFill>
        <p:spPr>
          <a:xfrm>
            <a:off x="4656162" y="311127"/>
            <a:ext cx="7243364" cy="52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"/>
    </mc:Choice>
    <mc:Fallback xmlns="">
      <p:transition spd="slow" advTm="248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67EF5A-B9C3-483B-92B0-F3F4EE06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4" name="Podnadpis 6">
            <a:extLst>
              <a:ext uri="{FF2B5EF4-FFF2-40B4-BE49-F238E27FC236}">
                <a16:creationId xmlns:a16="http://schemas.microsoft.com/office/drawing/2014/main" xmlns="" id="{4F9B014D-5E5E-4CE1-9690-D4C15D70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663" cy="403860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Bočková, B. (2015). </a:t>
            </a:r>
            <a:r>
              <a:rPr lang="cs-CZ" sz="2000" i="1" dirty="0"/>
              <a:t>Vybrané kapitoly z alternativní a augmentativní komunikace. </a:t>
            </a:r>
            <a:r>
              <a:rPr lang="cs-CZ" sz="2000" dirty="0"/>
              <a:t>Brno: Masarykova Univerzita</a:t>
            </a:r>
            <a:endParaRPr lang="cs-CZ" sz="1400" dirty="0"/>
          </a:p>
          <a:p>
            <a:r>
              <a:rPr lang="cs-CZ" sz="2000" dirty="0"/>
              <a:t>Hanzelková, P. (2011). </a:t>
            </a:r>
            <a:r>
              <a:rPr lang="pt-BR" sz="2000" i="1" dirty="0"/>
              <a:t>Systémy alternativní a augmentativní komunikace v praxi domovů pro osoby se zdravotním postižením</a:t>
            </a:r>
            <a:r>
              <a:rPr lang="cs-CZ" sz="2000" i="1" dirty="0"/>
              <a:t>.</a:t>
            </a:r>
            <a:r>
              <a:rPr lang="pt-BR" sz="2000" i="1" dirty="0"/>
              <a:t> </a:t>
            </a:r>
            <a:r>
              <a:rPr lang="cs-CZ" sz="2000" dirty="0"/>
              <a:t>Olomouc: Univerzita Palackého v Olomouci</a:t>
            </a:r>
          </a:p>
          <a:p>
            <a:r>
              <a:rPr lang="cs-CZ" sz="2000" dirty="0"/>
              <a:t>Janovcová, Z. (2003). </a:t>
            </a:r>
            <a:r>
              <a:rPr lang="cs-CZ" sz="2000" i="1" dirty="0"/>
              <a:t>Alternativní a augmentativní komunikace. </a:t>
            </a:r>
            <a:r>
              <a:rPr lang="cs-CZ" sz="2000" dirty="0"/>
              <a:t>Brno: Masarykova Univerzita</a:t>
            </a:r>
          </a:p>
          <a:p>
            <a:endParaRPr lang="cs-CZ" sz="2000" dirty="0"/>
          </a:p>
          <a:p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https://www.alternativnikomunikace.cz/</a:t>
            </a:r>
          </a:p>
          <a:p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http://www.apsscr.cz/images/obr/1570598645_aak-program-a4-augmentativni-a-alternativni-komunikace.pdf</a:t>
            </a:r>
            <a:endParaRPr lang="cs-CZ" sz="2000" dirty="0"/>
          </a:p>
          <a:p>
            <a:r>
              <a:rPr lang="cs-CZ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https://www.saak-os.cz/stranka-aak-a-rec-16</a:t>
            </a:r>
            <a:endParaRPr lang="cs-CZ" sz="2000" dirty="0"/>
          </a:p>
          <a:p>
            <a:r>
              <a:rPr lang="cs-CZ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https://singinghands.co.uk/</a:t>
            </a:r>
            <a:endParaRPr lang="cs-CZ" sz="2000" dirty="0"/>
          </a:p>
          <a:p>
            <a:r>
              <a:rPr lang="cs-CZ" sz="2000" dirty="0"/>
              <a:t>https://www.youtube.com/watch?v=zmsdLzQW5G0</a:t>
            </a:r>
          </a:p>
        </p:txBody>
      </p:sp>
    </p:spTree>
    <p:extLst>
      <p:ext uri="{BB962C8B-B14F-4D97-AF65-F5344CB8AC3E}">
        <p14:creationId xmlns:p14="http://schemas.microsoft.com/office/powerpoint/2010/main" val="352169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5628A0EB-AB86-4EC7-B270-A6C3DDE93459}"/>
              </a:ext>
            </a:extLst>
          </p:cNvPr>
          <p:cNvSpPr/>
          <p:nvPr/>
        </p:nvSpPr>
        <p:spPr>
          <a:xfrm>
            <a:off x="6247280" y="3467570"/>
            <a:ext cx="3981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google.com/url?sa=i&amp;rct=j&amp;q=&amp;esrc=s&amp;source=images&amp;cd=&amp;cad=rja&amp;uact=8&amp;ved=2ahUKEwjXrYOg_ZvlAhUxAWMBHRckAoYQjhx6BAgBEAI&amp;url=https%3A%2F%2Fwww.bonbonbreak.com%2F10-tips-picky-eaters%2F&amp;psig=AOvVaw1nVdUQH0rq1ozW2un_k11v&amp;ust=1571150213613390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BA982F-3BB7-4F07-91E1-1540D6C6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Alternativní a augmentativní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B8617CD-3478-4CC6-85AA-55176951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594" y="2679414"/>
            <a:ext cx="9872871" cy="614082"/>
          </a:xfrm>
        </p:spPr>
        <p:txBody>
          <a:bodyPr/>
          <a:lstStyle/>
          <a:p>
            <a:pPr marL="45720" indent="0">
              <a:buNone/>
            </a:pPr>
            <a:r>
              <a:rPr lang="cs-CZ" dirty="0"/>
              <a:t>…zajišťuje, aby každý měl příležitost rozumět, a aby jemu bylo porozuměno.</a:t>
            </a:r>
          </a:p>
          <a:p>
            <a:endParaRPr lang="cs-CZ" dirty="0"/>
          </a:p>
        </p:txBody>
      </p:sp>
      <p:pic>
        <p:nvPicPr>
          <p:cNvPr id="12" name="Obrázek 11" descr="Obsah obrázku osoba, oblečení, žena, mladý&#10;&#10;Popis byl vytvořen automaticky">
            <a:extLst>
              <a:ext uri="{FF2B5EF4-FFF2-40B4-BE49-F238E27FC236}">
                <a16:creationId xmlns:a16="http://schemas.microsoft.com/office/drawing/2014/main" xmlns="" id="{DCB03AFE-1BE5-4CAF-B25E-E5B0561F7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237"/>
          <a:stretch/>
        </p:blipFill>
        <p:spPr>
          <a:xfrm>
            <a:off x="5869166" y="3429000"/>
            <a:ext cx="4592647" cy="295296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5749EAB2-082F-4889-BE2B-F7B221355AEF}"/>
              </a:ext>
            </a:extLst>
          </p:cNvPr>
          <p:cNvSpPr/>
          <p:nvPr/>
        </p:nvSpPr>
        <p:spPr>
          <a:xfrm>
            <a:off x="1257594" y="1693296"/>
            <a:ext cx="9760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i="1" dirty="0"/>
              <a:t>AAK umožňuje </a:t>
            </a:r>
            <a:r>
              <a:rPr lang="cs-CZ" dirty="0"/>
              <a:t>osobám s těžkým postižením</a:t>
            </a:r>
            <a:r>
              <a:rPr lang="cs-CZ" i="1" dirty="0"/>
              <a:t>, u nichž je částečně, nebo úplně znemožněna verbální komunikace, dorozumívat se, komunikovat se svým okolím, vyjádřit své pocity, přání, reagovat na podněty </a:t>
            </a:r>
            <a:r>
              <a:rPr lang="cs-CZ" dirty="0"/>
              <a:t>(Klenková, 2006).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xmlns="" id="{1A49ED22-6B40-4A4B-B89F-6C2D3DDC7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60" y="3808991"/>
            <a:ext cx="2896739" cy="1376201"/>
          </a:xfrm>
          <a:prstGeom prst="rect">
            <a:avLst/>
          </a:prstGeom>
        </p:spPr>
      </p:pic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xmlns="" id="{AAFEC197-56B6-4FE1-A533-4F0849F65CB6}"/>
              </a:ext>
            </a:extLst>
          </p:cNvPr>
          <p:cNvSpPr/>
          <p:nvPr/>
        </p:nvSpPr>
        <p:spPr>
          <a:xfrm>
            <a:off x="2761130" y="3475229"/>
            <a:ext cx="4044401" cy="1790230"/>
          </a:xfrm>
          <a:prstGeom prst="wedgeEllipseCallout">
            <a:avLst>
              <a:gd name="adj1" fmla="val 60569"/>
              <a:gd name="adj2" fmla="val -18626"/>
            </a:avLst>
          </a:prstGeom>
          <a:noFill/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9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"/>
    </mc:Choice>
    <mc:Fallback xmlns="">
      <p:transition spd="slow" advTm="2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8AF9FC-FC0B-4FA7-9832-51C92D38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1113"/>
          </a:xfrm>
        </p:spPr>
        <p:txBody>
          <a:bodyPr>
            <a:normAutofit/>
          </a:bodyPr>
          <a:lstStyle/>
          <a:p>
            <a:r>
              <a:rPr lang="cs-CZ" sz="3200" dirty="0"/>
              <a:t>Augmentativní komunikace 	Alternativní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EF2FCE-7DE5-4B12-BCBC-48A4458DA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3480" y="1997258"/>
            <a:ext cx="4754880" cy="4023360"/>
          </a:xfrm>
        </p:spPr>
        <p:txBody>
          <a:bodyPr>
            <a:normAutofit/>
          </a:bodyPr>
          <a:lstStyle/>
          <a:p>
            <a:r>
              <a:rPr lang="cs-CZ" sz="1800" dirty="0" err="1"/>
              <a:t>Augmentare</a:t>
            </a:r>
            <a:r>
              <a:rPr lang="cs-CZ" sz="1800" dirty="0"/>
              <a:t> = zvětšovat, rozšiřovat</a:t>
            </a:r>
          </a:p>
          <a:p>
            <a:r>
              <a:rPr lang="cs-CZ" sz="1800" dirty="0"/>
              <a:t>Zaměřena na podporu již existujících komunikačních schopností a možností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41D2109-C15B-4DE5-85C7-AD17F44E0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143" y="2002637"/>
            <a:ext cx="4754880" cy="4023360"/>
          </a:xfrm>
        </p:spPr>
        <p:txBody>
          <a:bodyPr/>
          <a:lstStyle/>
          <a:p>
            <a:r>
              <a:rPr lang="cs-CZ" sz="1800" dirty="0"/>
              <a:t>Alternativní = zástupný, náhradní</a:t>
            </a:r>
          </a:p>
          <a:p>
            <a:r>
              <a:rPr lang="cs-CZ" sz="1800" dirty="0"/>
              <a:t>Používá se jako náhrada mluvené řeči.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5C91C0E-3807-469E-B833-9613357847AE}"/>
              </a:ext>
            </a:extLst>
          </p:cNvPr>
          <p:cNvSpPr/>
          <p:nvPr/>
        </p:nvSpPr>
        <p:spPr>
          <a:xfrm>
            <a:off x="7154955" y="3429000"/>
            <a:ext cx="3477186" cy="239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s://www.google.com/url?sa=i&amp;rct=j&amp;q=&amp;esrc=s&amp;source=images&amp;cd=&amp;cad=rja&amp;uact=8&amp;ved=2ahUKEwjQ-rXO46LlAhVN1eAKHbCmACIQjhx6BAgBEAI&amp;url=https%3A%2F%2Fwww.imdb.com%2Ftitle%2Ftt2980516%2Fmediaviewer%2Frm1648616704&amp;psig=AOvVaw0kr5JjVyIH2tOs1X0o3pQ3&amp;ust=1571383968555894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B86CF6BC-C740-4356-9FFB-70C9F8163967}"/>
              </a:ext>
            </a:extLst>
          </p:cNvPr>
          <p:cNvSpPr/>
          <p:nvPr/>
        </p:nvSpPr>
        <p:spPr>
          <a:xfrm>
            <a:off x="1631575" y="3399323"/>
            <a:ext cx="3110753" cy="231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www.google.com/url?sa=i&amp;rct=j&amp;q=&amp;esrc=s&amp;source=images&amp;cd=&amp;cad=rja&amp;uact=8&amp;ved=2ahUKEwi9jIuw46LlAhUOmRQKHX1oDgcQjhx6BAgBEAI&amp;url=https%3A%2F%2Fwww.parenthub.com.au%2Fnews%2Fkids-news%2Fsign-language-may-be-helpful-for-children-with-rare-speech-disorder%2F&amp;psig=AOvVaw2syds01zosZJ4suez8u_zp&amp;ust=1571383855874051</a:t>
            </a:r>
          </a:p>
        </p:txBody>
      </p:sp>
      <p:pic>
        <p:nvPicPr>
          <p:cNvPr id="8" name="Obrázek 7" descr="Obsah obrázku osoba, interiér, vsedě, hledání&#10;&#10;Popis byl vytvořen automaticky">
            <a:extLst>
              <a:ext uri="{FF2B5EF4-FFF2-40B4-BE49-F238E27FC236}">
                <a16:creationId xmlns:a16="http://schemas.microsoft.com/office/drawing/2014/main" xmlns="" id="{5E77FF17-BACA-4E46-AB30-6C7D4FB74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/>
          <a:stretch/>
        </p:blipFill>
        <p:spPr>
          <a:xfrm>
            <a:off x="7154957" y="3334440"/>
            <a:ext cx="3477184" cy="24420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53B0F16D-3AE1-4C2F-91BD-03BD7971C8B6}"/>
              </a:ext>
            </a:extLst>
          </p:cNvPr>
          <p:cNvSpPr txBox="1"/>
          <p:nvPr/>
        </p:nvSpPr>
        <p:spPr>
          <a:xfrm>
            <a:off x="9311316" y="5773406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accent1"/>
                </a:solidFill>
              </a:rPr>
              <a:t>ETRAN-N / E-TRAN</a:t>
            </a:r>
          </a:p>
        </p:txBody>
      </p:sp>
      <p:pic>
        <p:nvPicPr>
          <p:cNvPr id="10" name="Obrázek 9" descr="Obsah obrázku osoba, interiér, mladý, dítě&#10;&#10;Popis byl vytvořen automaticky">
            <a:extLst>
              <a:ext uri="{FF2B5EF4-FFF2-40B4-BE49-F238E27FC236}">
                <a16:creationId xmlns:a16="http://schemas.microsoft.com/office/drawing/2014/main" xmlns="" id="{EB103311-D93A-4450-86C3-41872A9E3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0"/>
          <a:stretch/>
        </p:blipFill>
        <p:spPr>
          <a:xfrm>
            <a:off x="1310666" y="3429000"/>
            <a:ext cx="4008557" cy="231228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23CFB063-76F3-47C0-94A3-06AC8C8E5958}"/>
              </a:ext>
            </a:extLst>
          </p:cNvPr>
          <p:cNvSpPr txBox="1"/>
          <p:nvPr/>
        </p:nvSpPr>
        <p:spPr>
          <a:xfrm>
            <a:off x="4482741" y="5741284"/>
            <a:ext cx="89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accent1"/>
                </a:solidFill>
              </a:rPr>
              <a:t>MAKATON</a:t>
            </a:r>
          </a:p>
        </p:txBody>
      </p:sp>
    </p:spTree>
    <p:extLst>
      <p:ext uri="{BB962C8B-B14F-4D97-AF65-F5344CB8AC3E}">
        <p14:creationId xmlns:p14="http://schemas.microsoft.com/office/powerpoint/2010/main" val="17576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"/>
    </mc:Choice>
    <mc:Fallback xmlns="">
      <p:transition spd="slow" advTm="2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89C626-8829-44A1-A7C6-F7269CA5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CC487A7-812D-4459-8D6F-4475F23E9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Klenková (2004)</a:t>
            </a:r>
          </a:p>
          <a:p>
            <a:r>
              <a:rPr lang="cs-CZ" dirty="0"/>
              <a:t> </a:t>
            </a:r>
            <a:r>
              <a:rPr lang="cs-CZ" b="1" dirty="0"/>
              <a:t>alternativní a augmentativní komunikace </a:t>
            </a:r>
            <a:r>
              <a:rPr lang="cs-CZ" dirty="0"/>
              <a:t>(AAK) – obecný pojem, vyjadřující určitý přístup, který je možno uskutečnit mnoha různými způsoby</a:t>
            </a:r>
          </a:p>
          <a:p>
            <a:r>
              <a:rPr lang="cs-CZ" dirty="0"/>
              <a:t> </a:t>
            </a:r>
            <a:r>
              <a:rPr lang="cs-CZ" b="1" dirty="0"/>
              <a:t>systém AAK </a:t>
            </a:r>
            <a:r>
              <a:rPr lang="cs-CZ" dirty="0"/>
              <a:t>– je souhrn všech postupů a prostředků, který se užívá pro rozvoj dorozumívání konkrétní osoby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0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8D4CDEB1-DCE0-4D9E-BEA1-705BFFCCEE1A}"/>
              </a:ext>
            </a:extLst>
          </p:cNvPr>
          <p:cNvSpPr/>
          <p:nvPr/>
        </p:nvSpPr>
        <p:spPr>
          <a:xfrm>
            <a:off x="9621799" y="5916965"/>
            <a:ext cx="2042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" dirty="0"/>
              <a:t>https://www.google.com/url?sa=i&amp;rct=j&amp;q=&amp;esrc=s&amp;source=images&amp;cd=&amp;cad=rja&amp;uact=8&amp;ved=2ahUKEwiU2pit_pvlAhXdDmMBHdBRBKIQjhx6BAgBEAI&amp;url=https%3A%2F%2Fwww.luxusnikovani.cz%2Fdverni-piktogram-sudmetall-nalepovaci-hranaty-koureni-zakazano&amp;psig=AOvVaw1Hl1_56hN4Ezhpx4L-Zun2&amp;ust=1571150598273536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B6AE4A-E85A-49E4-A290-EC58D198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AAK – 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8FC1F6-56F7-4746-9CAE-8333F5BF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14" y="196596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/>
              <a:t>A) Osoby s narušenou komunikační schopností</a:t>
            </a:r>
          </a:p>
          <a:p>
            <a:r>
              <a:rPr lang="cs-CZ" dirty="0"/>
              <a:t>Osoby s tělesným postižením (DMO, ALS,…)</a:t>
            </a:r>
          </a:p>
          <a:p>
            <a:r>
              <a:rPr lang="cs-CZ" dirty="0"/>
              <a:t>Osoby se senzorickým postižením (zraku, sluchu)</a:t>
            </a:r>
          </a:p>
          <a:p>
            <a:r>
              <a:rPr lang="cs-CZ" dirty="0"/>
              <a:t>Osoby s ADHD</a:t>
            </a:r>
          </a:p>
          <a:p>
            <a:r>
              <a:rPr lang="cs-CZ" dirty="0"/>
              <a:t>Osoby s PAS</a:t>
            </a:r>
          </a:p>
          <a:p>
            <a:r>
              <a:rPr lang="cs-CZ" dirty="0"/>
              <a:t>Osoby s mentálním postižením (MR, </a:t>
            </a:r>
            <a:br>
              <a:rPr lang="cs-CZ" dirty="0"/>
            </a:br>
            <a:r>
              <a:rPr lang="cs-CZ" dirty="0"/>
              <a:t>Parkinsonova choroba, Alzheimerova choroba)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2EB816DC-781A-4539-A303-764D24EE100C}"/>
              </a:ext>
            </a:extLst>
          </p:cNvPr>
          <p:cNvSpPr/>
          <p:nvPr/>
        </p:nvSpPr>
        <p:spPr>
          <a:xfrm>
            <a:off x="7194176" y="1959685"/>
            <a:ext cx="3854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B) Návštěvníci veřejných prostor </a:t>
            </a:r>
            <a:br>
              <a:rPr lang="cs-CZ" sz="2000" dirty="0">
                <a:solidFill>
                  <a:schemeClr val="accent1"/>
                </a:solidFill>
              </a:rPr>
            </a:br>
            <a:r>
              <a:rPr lang="cs-CZ" sz="2000" dirty="0">
                <a:solidFill>
                  <a:schemeClr val="accent1"/>
                </a:solidFill>
              </a:rPr>
              <a:t>a společenských událostí…</a:t>
            </a:r>
          </a:p>
        </p:txBody>
      </p:sp>
      <p:pic>
        <p:nvPicPr>
          <p:cNvPr id="11" name="Obrázek 10" descr="Obsah obrázku místnost&#10;&#10;Popis byl vytvořen automaticky">
            <a:extLst>
              <a:ext uri="{FF2B5EF4-FFF2-40B4-BE49-F238E27FC236}">
                <a16:creationId xmlns:a16="http://schemas.microsoft.com/office/drawing/2014/main" xmlns="" id="{E74D6CC5-04A8-49FB-A441-AFECF4B8E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41" y="5510808"/>
            <a:ext cx="2119069" cy="1032564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26A3E3AA-6391-4289-8331-72C0AA9ACFED}"/>
              </a:ext>
            </a:extLst>
          </p:cNvPr>
          <p:cNvSpPr/>
          <p:nvPr/>
        </p:nvSpPr>
        <p:spPr>
          <a:xfrm>
            <a:off x="7516716" y="3997092"/>
            <a:ext cx="4057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google.com/url?sa=i&amp;rct=j&amp;q=&amp;esrc=s&amp;source=images&amp;cd=&amp;cad=rja&amp;uact=8&amp;ved=2ahUKEwj4iaTA9pvlAhUGalAKHSx6DXIQjhx6BAgBEAI&amp;url=https%3A%2F%2Fwww.mzv.cz%2Ftokyo%2Fcz%2Fkultura_skolstvi_a_sport%2Fsport%2Fpiktogramy_pro_letni_olympijske_hry_2020.html&amp;psig=AOvVaw0hSn5bm7dzkDmw_5xaDM5F&amp;ust=1571148307189640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78B15262-4703-4C80-A111-9CF19F3F8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" b="11907"/>
          <a:stretch/>
        </p:blipFill>
        <p:spPr>
          <a:xfrm>
            <a:off x="7194176" y="2856975"/>
            <a:ext cx="4632474" cy="25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"/>
    </mc:Choice>
    <mc:Fallback xmlns="">
      <p:transition spd="slow" advTm="1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06515D1A-0A10-4337-A2FF-369E33E080FB}"/>
              </a:ext>
            </a:extLst>
          </p:cNvPr>
          <p:cNvSpPr/>
          <p:nvPr/>
        </p:nvSpPr>
        <p:spPr>
          <a:xfrm>
            <a:off x="1425300" y="3191747"/>
            <a:ext cx="3564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s://www.google.com/url?sa=i&amp;rct=j&amp;q=&amp;esrc=s&amp;source=images&amp;cd=&amp;cad=rja&amp;uact=8&amp;ved=2ahUKEwji6OSEhZzlAhXEKewKHVrRBnsQjhx6BAgBEAI&amp;url=https%3A%2F%2Flansinoh.org.za%2Fcategory%2Ftips-for-parents%2F&amp;psig=AOvVaw1-ae9kk2_ot-74SEeWQOgm&amp;ust=1571152337524407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3F3692-9D6B-4FD5-A2FF-19F8D961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AAK systémy bez pomůcek </a:t>
            </a:r>
            <a:r>
              <a:rPr lang="cs-CZ" sz="2000" dirty="0"/>
              <a:t>(Janovcová, 2003)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9D1845-3232-4F27-931D-C9B01F30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spojují řeč s pohybem, který vytváří paměťové stopy</a:t>
            </a:r>
          </a:p>
          <a:p>
            <a:pPr marL="4572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dítě, interiér, vsedě&#10;&#10;Popis byl vytvořen automaticky">
            <a:extLst>
              <a:ext uri="{FF2B5EF4-FFF2-40B4-BE49-F238E27FC236}">
                <a16:creationId xmlns:a16="http://schemas.microsoft.com/office/drawing/2014/main" xmlns="" id="{954B635E-6ACD-4A07-8A05-D3169834D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14" y="2899360"/>
            <a:ext cx="3706514" cy="278282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E9EF1424-2D74-4857-9ED7-6814B4F1F941}"/>
              </a:ext>
            </a:extLst>
          </p:cNvPr>
          <p:cNvSpPr/>
          <p:nvPr/>
        </p:nvSpPr>
        <p:spPr>
          <a:xfrm>
            <a:off x="5631200" y="289936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/>
                </a:solidFill>
              </a:rPr>
              <a:t>cílené pohledy očí, mimika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/>
                </a:solidFill>
              </a:rPr>
              <a:t>gesta, gestikulace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/>
                </a:solidFill>
              </a:rPr>
              <a:t>manuální znaky (např. jazykový program </a:t>
            </a:r>
            <a:r>
              <a:rPr lang="cs-CZ" sz="2200" dirty="0" err="1">
                <a:solidFill>
                  <a:schemeClr val="accent1"/>
                </a:solidFill>
              </a:rPr>
              <a:t>Makaton</a:t>
            </a:r>
            <a:endParaRPr lang="cs-CZ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"/>
    </mc:Choice>
    <mc:Fallback xmlns="">
      <p:transition spd="slow" advTm="1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F1DA2A-8464-4981-8016-C819D324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254268"/>
            <a:ext cx="3273042" cy="224870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MAKATON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E30EA6-E2FE-4E82-B1CC-DD0092B1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402" y="873457"/>
            <a:ext cx="6020790" cy="555748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autoři: logopedka </a:t>
            </a:r>
            <a:r>
              <a:rPr lang="cs-CZ" sz="2000" b="1" dirty="0"/>
              <a:t>Ma</a:t>
            </a:r>
            <a:r>
              <a:rPr lang="cs-CZ" sz="2000" dirty="0"/>
              <a:t>rgaret Walker a psychiatričtí konzultanti </a:t>
            </a:r>
            <a:r>
              <a:rPr lang="cs-CZ" sz="2000" b="1" dirty="0" err="1"/>
              <a:t>Ka</a:t>
            </a:r>
            <a:r>
              <a:rPr lang="cs-CZ" sz="2000" dirty="0" err="1"/>
              <a:t>thy</a:t>
            </a:r>
            <a:r>
              <a:rPr lang="cs-CZ" sz="2000" dirty="0"/>
              <a:t> </a:t>
            </a:r>
            <a:r>
              <a:rPr lang="cs-CZ" sz="2000" dirty="0" err="1"/>
              <a:t>Johnston</a:t>
            </a:r>
            <a:r>
              <a:rPr lang="cs-CZ" sz="2000" dirty="0"/>
              <a:t> a </a:t>
            </a:r>
            <a:r>
              <a:rPr lang="cs-CZ" sz="2000" b="1" dirty="0"/>
              <a:t>Ton</a:t>
            </a:r>
            <a:r>
              <a:rPr lang="cs-CZ" sz="2000" dirty="0"/>
              <a:t>y </a:t>
            </a:r>
            <a:r>
              <a:rPr lang="cs-CZ" sz="2000" dirty="0" err="1"/>
              <a:t>Cornforth</a:t>
            </a:r>
            <a:endParaRPr lang="cs-CZ" sz="2000" dirty="0"/>
          </a:p>
          <a:p>
            <a:r>
              <a:rPr lang="cs-CZ" sz="2000" dirty="0"/>
              <a:t>ve Velké Británii kurzy od „</a:t>
            </a:r>
            <a:r>
              <a:rPr lang="cs-CZ" sz="2000" dirty="0" err="1"/>
              <a:t>Makaton</a:t>
            </a:r>
            <a:r>
              <a:rPr lang="cs-CZ" sz="2000" dirty="0"/>
              <a:t> Charity“ – ročně až 30000 lidí</a:t>
            </a:r>
          </a:p>
          <a:p>
            <a:r>
              <a:rPr lang="cs-CZ" sz="2000" dirty="0"/>
              <a:t>v České republice poskytuje kurz SPC pro alternativní a augmentativní komunikaci v Praze</a:t>
            </a:r>
          </a:p>
          <a:p>
            <a:r>
              <a:rPr lang="cs-CZ" sz="2000" dirty="0"/>
              <a:t>systém kombinuje manuální znaky a mluvenou řeč,</a:t>
            </a:r>
            <a:br>
              <a:rPr lang="cs-CZ" sz="2000" dirty="0"/>
            </a:br>
            <a:r>
              <a:rPr lang="cs-CZ" sz="2000" dirty="0"/>
              <a:t>(u malých dětí i symboly)</a:t>
            </a:r>
          </a:p>
          <a:p>
            <a:r>
              <a:rPr lang="cs-CZ" sz="2000" dirty="0"/>
              <a:t>slovník 350 slov v 8 stupních (mezinárodní)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nejčastěji používán pro osoby </a:t>
            </a:r>
            <a:br>
              <a:rPr lang="cs-CZ" sz="2000" dirty="0"/>
            </a:br>
            <a:r>
              <a:rPr lang="cs-CZ" sz="2000" dirty="0"/>
              <a:t>s mentálním postižením, a autismem, se specificky </a:t>
            </a:r>
            <a:br>
              <a:rPr lang="cs-CZ" sz="2000" dirty="0"/>
            </a:br>
            <a:r>
              <a:rPr lang="cs-CZ" sz="2000" dirty="0"/>
              <a:t>narušeným vývojem řeči, a také u dospělých osob se získanými formami narušené komunikační </a:t>
            </a:r>
            <a:br>
              <a:rPr lang="cs-CZ" sz="2000" dirty="0"/>
            </a:br>
            <a:r>
              <a:rPr lang="cs-CZ" sz="2000" dirty="0"/>
              <a:t>schopnosti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F17FBA5-A43D-44B4-980C-E5A2A9F40504}"/>
              </a:ext>
            </a:extLst>
          </p:cNvPr>
          <p:cNvSpPr/>
          <p:nvPr/>
        </p:nvSpPr>
        <p:spPr>
          <a:xfrm>
            <a:off x="6566171" y="6334780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400" b="1" dirty="0"/>
              <a:t>Little Peter </a:t>
            </a:r>
            <a:r>
              <a:rPr lang="cs-CZ" sz="1400" b="1" dirty="0" err="1"/>
              <a:t>Rabbit</a:t>
            </a:r>
            <a:r>
              <a:rPr lang="cs-CZ" sz="1400" b="1" dirty="0"/>
              <a:t>:</a:t>
            </a:r>
            <a:r>
              <a:rPr lang="cs-CZ" sz="1400" dirty="0">
                <a:hlinkClick r:id="rId2"/>
              </a:rPr>
              <a:t/>
            </a:r>
            <a:br>
              <a:rPr lang="cs-CZ" sz="1400" dirty="0">
                <a:hlinkClick r:id="rId2"/>
              </a:rPr>
            </a:br>
            <a:r>
              <a:rPr lang="cs-CZ" sz="1400" dirty="0">
                <a:hlinkClick r:id="rId2"/>
              </a:rPr>
              <a:t>https://www.youtube.com/watch?v=7iIRpmxkmGE</a:t>
            </a:r>
            <a:endParaRPr lang="cs-CZ" sz="1400" dirty="0"/>
          </a:p>
        </p:txBody>
      </p:sp>
      <p:pic>
        <p:nvPicPr>
          <p:cNvPr id="14" name="Obrázek 13" descr="Obsah obrázku jídlo&#10;&#10;Popis byl vytvořen automaticky">
            <a:extLst>
              <a:ext uri="{FF2B5EF4-FFF2-40B4-BE49-F238E27FC236}">
                <a16:creationId xmlns:a16="http://schemas.microsoft.com/office/drawing/2014/main" xmlns="" id="{9B0A2339-4770-481A-9E57-8D6A9204D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70" y="5369940"/>
            <a:ext cx="1488059" cy="1488059"/>
          </a:xfrm>
          <a:prstGeom prst="rect">
            <a:avLst/>
          </a:prstGeom>
        </p:spPr>
      </p:pic>
      <p:pic>
        <p:nvPicPr>
          <p:cNvPr id="11" name="Obrázek 10" descr="Obsah obrázku osoba, dítě, interiér, vsedě&#10;&#10;Popis byl vytvořen automaticky">
            <a:extLst>
              <a:ext uri="{FF2B5EF4-FFF2-40B4-BE49-F238E27FC236}">
                <a16:creationId xmlns:a16="http://schemas.microsoft.com/office/drawing/2014/main" xmlns="" id="{DA71C9F8-BD42-4457-A32E-5420A4914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" y="3174774"/>
            <a:ext cx="4147522" cy="31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7"/>
    </mc:Choice>
    <mc:Fallback xmlns="">
      <p:transition spd="slow" advTm="436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4CED4D-0C42-4AE0-A159-4F923335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0" y="873457"/>
            <a:ext cx="6847295" cy="522254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autor: dánský speciální pedagog Larse </a:t>
            </a:r>
            <a:r>
              <a:rPr lang="cs-CZ" sz="2000" dirty="0" err="1"/>
              <a:t>Nygard</a:t>
            </a:r>
            <a:r>
              <a:rPr lang="cs-CZ" sz="2000" dirty="0"/>
              <a:t> </a:t>
            </a:r>
          </a:p>
          <a:p>
            <a:r>
              <a:rPr lang="cs-CZ" sz="2000" dirty="0"/>
              <a:t>v ČR díky autorkám Kubové, </a:t>
            </a:r>
            <a:r>
              <a:rPr lang="cs-CZ" sz="2000" dirty="0" err="1"/>
              <a:t>Pavelové</a:t>
            </a:r>
            <a:r>
              <a:rPr lang="cs-CZ" sz="2000" dirty="0"/>
              <a:t> a </a:t>
            </a:r>
            <a:r>
              <a:rPr lang="cs-CZ" sz="2000" dirty="0" err="1"/>
              <a:t>Rádkové</a:t>
            </a:r>
            <a:r>
              <a:rPr lang="cs-CZ" sz="2000" dirty="0"/>
              <a:t>, které zpracovaly metodiku a výukovou videokazetu </a:t>
            </a:r>
          </a:p>
          <a:p>
            <a:r>
              <a:rPr lang="cs-CZ" sz="2000" dirty="0"/>
              <a:t>znaky vycházejí z podstaty daného slova, přirozených gest </a:t>
            </a:r>
            <a:br>
              <a:rPr lang="cs-CZ" sz="2000" dirty="0"/>
            </a:br>
            <a:r>
              <a:rPr lang="cs-CZ" sz="2000" dirty="0"/>
              <a:t>a mimiky, znakové zásoby systému </a:t>
            </a:r>
            <a:r>
              <a:rPr lang="cs-CZ" sz="2000" dirty="0" err="1"/>
              <a:t>Makaton</a:t>
            </a:r>
            <a:r>
              <a:rPr lang="cs-CZ" sz="2000" dirty="0"/>
              <a:t> a znakového jazyka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/>
              <a:t>systém pomocných artikulačních znaků (ne znakový jazyk) </a:t>
            </a:r>
          </a:p>
          <a:p>
            <a:r>
              <a:rPr lang="cs-CZ" sz="2000" dirty="0"/>
              <a:t>doplněk řeči pro jedince s narušenou komunikační schopností </a:t>
            </a:r>
          </a:p>
          <a:p>
            <a:r>
              <a:rPr lang="cs-CZ" sz="2000" dirty="0"/>
              <a:t>znakují se klíčová slova ve větě </a:t>
            </a:r>
          </a:p>
          <a:p>
            <a:r>
              <a:rPr lang="cs-CZ" sz="2000" dirty="0"/>
              <a:t>vizualizace mluveného slova – paměť </a:t>
            </a:r>
          </a:p>
          <a:p>
            <a:r>
              <a:rPr lang="cs-CZ" sz="2000" dirty="0"/>
              <a:t>možno přizpůsobit motorickým dovednostem žáka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pro děti s mentálním postižením, ale i pro osoby s centrálním narušením motoriky</a:t>
            </a:r>
          </a:p>
        </p:txBody>
      </p:sp>
      <p:pic>
        <p:nvPicPr>
          <p:cNvPr id="2050" name="Picture 2" descr="Výsledek obrázku pro znak do řeči">
            <a:extLst>
              <a:ext uri="{FF2B5EF4-FFF2-40B4-BE49-F238E27FC236}">
                <a16:creationId xmlns:a16="http://schemas.microsoft.com/office/drawing/2014/main" xmlns="" id="{0E13F572-9874-491D-A6C2-201963940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r="10999"/>
          <a:stretch/>
        </p:blipFill>
        <p:spPr bwMode="auto">
          <a:xfrm>
            <a:off x="441009" y="2661919"/>
            <a:ext cx="3273042" cy="41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3E3F7FCF-A467-4B50-BCF6-FC9AAA87305C}"/>
              </a:ext>
            </a:extLst>
          </p:cNvPr>
          <p:cNvSpPr txBox="1">
            <a:spLocks/>
          </p:cNvSpPr>
          <p:nvPr/>
        </p:nvSpPr>
        <p:spPr>
          <a:xfrm>
            <a:off x="441009" y="254268"/>
            <a:ext cx="3273042" cy="224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ZNAK DO ŘEČI</a:t>
            </a:r>
          </a:p>
        </p:txBody>
      </p:sp>
    </p:spTree>
    <p:extLst>
      <p:ext uri="{BB962C8B-B14F-4D97-AF65-F5344CB8AC3E}">
        <p14:creationId xmlns:p14="http://schemas.microsoft.com/office/powerpoint/2010/main" val="22997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"/>
    </mc:Choice>
    <mc:Fallback xmlns="">
      <p:transition spd="slow" advTm="2512"/>
    </mc:Fallback>
  </mc:AlternateContent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871C6FB9CBEB4EB2F37144197D079F" ma:contentTypeVersion="7" ma:contentTypeDescription="Vytvoří nový dokument" ma:contentTypeScope="" ma:versionID="43db4e0e31fd5e573cd7ddd8e88d4f6a">
  <xsd:schema xmlns:xsd="http://www.w3.org/2001/XMLSchema" xmlns:xs="http://www.w3.org/2001/XMLSchema" xmlns:p="http://schemas.microsoft.com/office/2006/metadata/properties" xmlns:ns3="80e573d0-738a-47fa-9e58-ec051942aa3a" targetNamespace="http://schemas.microsoft.com/office/2006/metadata/properties" ma:root="true" ma:fieldsID="7817a9346552a96346648783b60fced3" ns3:_="">
    <xsd:import namespace="80e573d0-738a-47fa-9e58-ec051942aa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573d0-738a-47fa-9e58-ec051942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4C8F1F-550C-4F2E-BC93-1BBC23C8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573d0-738a-47fa-9e58-ec051942a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0B8F11-4A5C-4C4C-A9F2-6862B3765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C55A4-E892-42B0-B720-9C320F9D8F25}">
  <ds:schemaRefs>
    <ds:schemaRef ds:uri="80e573d0-738a-47fa-9e58-ec051942aa3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1536</Words>
  <Application>Microsoft Office PowerPoint</Application>
  <PresentationFormat>Širokoúhlá obrazovka</PresentationFormat>
  <Paragraphs>200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Corbel</vt:lpstr>
      <vt:lpstr>Wingdings</vt:lpstr>
      <vt:lpstr>Základ</vt:lpstr>
      <vt:lpstr>ALTERNATIVNÍ  a AUGMENTATIVNÍ  KOMUNIKACE </vt:lpstr>
      <vt:lpstr>AAK = alternativní a augmentativní komunikace</vt:lpstr>
      <vt:lpstr>Alternativní a augmentativní komunikace</vt:lpstr>
      <vt:lpstr>Augmentativní komunikace  Alternativní komunikace</vt:lpstr>
      <vt:lpstr>Prezentace aplikace PowerPoint</vt:lpstr>
      <vt:lpstr>AAK – cílové skupiny</vt:lpstr>
      <vt:lpstr>AAK systémy bez pomůcek (Janovcová, 2003)</vt:lpstr>
      <vt:lpstr>MAKATON</vt:lpstr>
      <vt:lpstr>Prezentace aplikace PowerPoint</vt:lpstr>
      <vt:lpstr>Prezentace aplikace PowerPoint</vt:lpstr>
      <vt:lpstr>Další AAK systémy bez pomůcek</vt:lpstr>
      <vt:lpstr>AAK systémy s pomůckami (Janovcová, 2003)</vt:lpstr>
      <vt:lpstr>Prezentace aplikace PowerPoint</vt:lpstr>
      <vt:lpstr>Prezentace aplikace PowerPoint</vt:lpstr>
      <vt:lpstr>Piktogramy a jejich různá provedení</vt:lpstr>
      <vt:lpstr>Postup osvojování a používání piktogramů (Janovcová, 2010) </vt:lpstr>
      <vt:lpstr>Prezentace aplikace PowerPoint</vt:lpstr>
      <vt:lpstr>Metodika VOKS </vt:lpstr>
      <vt:lpstr>VOKS – odlišnosti od ostatních systémů AAK </vt:lpstr>
      <vt:lpstr>Prezentace aplikace PowerPoint</vt:lpstr>
      <vt:lpstr>Prezentace aplikace PowerPoint</vt:lpstr>
      <vt:lpstr>Prezentace aplikace PowerPoint</vt:lpstr>
      <vt:lpstr>Prezentace aplikace PowerPoint</vt:lpstr>
      <vt:lpstr>Výhody a nevýhody AAK</vt:lpstr>
      <vt:lpstr>Riziko ztráty řeči?</vt:lpstr>
      <vt:lpstr>Shrnutí zásad využití AAK</vt:lpstr>
      <vt:lpstr>Prezentace aplikace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 a  AUGMENTATIVNÍ  KOMUNIKACE</dc:title>
  <dc:creator>Magdalena Jarošová</dc:creator>
  <cp:lastModifiedBy>Pipeková</cp:lastModifiedBy>
  <cp:revision>19</cp:revision>
  <dcterms:created xsi:type="dcterms:W3CDTF">2019-10-17T13:08:06Z</dcterms:created>
  <dcterms:modified xsi:type="dcterms:W3CDTF">2019-11-12T09:35:09Z</dcterms:modified>
</cp:coreProperties>
</file>