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NevyLjpNBI" TargetMode="External"/><Relationship Id="rId2" Type="http://schemas.openxmlformats.org/officeDocument/2006/relationships/hyperlink" Target="https://www.youtube.com/watch?v=jhaP0vY-2j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0-aMMbcxk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player.cz/22058657-Cviceni-podle-veroniky-sherborn.html" TargetMode="External"/><Relationship Id="rId2" Type="http://schemas.openxmlformats.org/officeDocument/2006/relationships/hyperlink" Target="https://www.sherbornemovementuk.org/new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jekty.osu.cz/svp/opory/PdF_Janku_Terapie-2.pdf" TargetMode="External"/><Relationship Id="rId4" Type="http://schemas.openxmlformats.org/officeDocument/2006/relationships/hyperlink" Target="https://slideplayer.cz/slide/5625518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C517EAA-06B4-40BF-B320-9178DBD442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Metoda </a:t>
            </a:r>
            <a:r>
              <a:rPr lang="cs-CZ" sz="4400" dirty="0" err="1"/>
              <a:t>veroniky</a:t>
            </a:r>
            <a:r>
              <a:rPr lang="cs-CZ" sz="4400" dirty="0"/>
              <a:t> </a:t>
            </a:r>
            <a:r>
              <a:rPr lang="cs-CZ" sz="4400" dirty="0" err="1"/>
              <a:t>sherborn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773A0C4-E7F8-4233-9D7A-5566AAFE09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Veronika kolková</a:t>
            </a:r>
          </a:p>
        </p:txBody>
      </p:sp>
    </p:spTree>
    <p:extLst>
      <p:ext uri="{BB962C8B-B14F-4D97-AF65-F5344CB8AC3E}">
        <p14:creationId xmlns:p14="http://schemas.microsoft.com/office/powerpoint/2010/main" val="308975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517991-4C13-4925-9DAC-F6F9CBD8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Organizace, odkazy a kurzy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D1684BF-D62E-47AE-A576-DF3C783E1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Association</a:t>
            </a:r>
            <a:r>
              <a:rPr lang="cs-CZ" dirty="0"/>
              <a:t> U.K., která nese jméno Veroniky </a:t>
            </a:r>
            <a:r>
              <a:rPr lang="cs-CZ" dirty="0" err="1"/>
              <a:t>Sherborn</a:t>
            </a:r>
            <a:r>
              <a:rPr lang="cs-CZ" dirty="0"/>
              <a:t> a provozuje kurzy</a:t>
            </a:r>
          </a:p>
          <a:p>
            <a:r>
              <a:rPr lang="cs-CZ" dirty="0"/>
              <a:t>Kurzy v Polsku pod záštitou této asociace</a:t>
            </a:r>
          </a:p>
          <a:p>
            <a:pPr lvl="1"/>
            <a:r>
              <a:rPr lang="cs-CZ" dirty="0"/>
              <a:t>V Polsku je metoda velmi populární a rozšířená (u nás doplňková)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https://www.youtube.com/watch?v=jhaP0vY-2jk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https://www.youtube.com/watch?v=3NevyLjpNBI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https://www.youtube.com/watch?v=e0-aMMbcxkE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018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1D1749-A8AF-4C1D-8617-4A817A7CF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9658D58-B81D-449D-AD27-7CDEEB833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https://www.sherbornemovementuk.org/news/</a:t>
            </a:r>
            <a:endParaRPr lang="cs-CZ" dirty="0"/>
          </a:p>
          <a:p>
            <a:r>
              <a:rPr lang="cs-CZ" dirty="0">
                <a:hlinkClick r:id="rId3"/>
              </a:rPr>
              <a:t>https://docplayer.cz/22058657-Cviceni-podle-veroniky-sherborn.html</a:t>
            </a:r>
            <a:endParaRPr lang="cs-CZ" dirty="0"/>
          </a:p>
          <a:p>
            <a:r>
              <a:rPr lang="cs-CZ" dirty="0">
                <a:hlinkClick r:id="rId4"/>
              </a:rPr>
              <a:t>https://slideplayer.cz/slide/5625518/</a:t>
            </a:r>
            <a:endParaRPr lang="cs-CZ" dirty="0"/>
          </a:p>
          <a:p>
            <a:r>
              <a:rPr lang="cs-CZ" dirty="0">
                <a:hlinkClick r:id="rId5"/>
              </a:rPr>
              <a:t>http://projekty.osu.cz/svp/opory/PdF_Janku_Terapie-2.pdf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59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994E5F-23DB-496D-9E93-E16F6B7E7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veronika</a:t>
            </a:r>
            <a:r>
              <a:rPr lang="cs-CZ" dirty="0"/>
              <a:t> </a:t>
            </a:r>
            <a:r>
              <a:rPr lang="cs-CZ" dirty="0" err="1"/>
              <a:t>sherborn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2D9679-862A-4FD4-90B9-A36D299A1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Zakladatelka metody – Veronika </a:t>
            </a:r>
            <a:r>
              <a:rPr lang="cs-CZ" dirty="0" err="1"/>
              <a:t>Sherborn</a:t>
            </a:r>
            <a:endParaRPr lang="cs-CZ" dirty="0"/>
          </a:p>
          <a:p>
            <a:pPr lvl="1"/>
            <a:r>
              <a:rPr lang="cs-CZ" dirty="0"/>
              <a:t>Fyzioterapeutka, učitelka tělesné výchovy a tance</a:t>
            </a:r>
          </a:p>
          <a:p>
            <a:pPr lvl="1"/>
            <a:r>
              <a:rPr lang="cs-CZ" dirty="0"/>
              <a:t>Koncept vypracovala v 60. letech </a:t>
            </a:r>
          </a:p>
          <a:p>
            <a:r>
              <a:rPr lang="cs-CZ" dirty="0"/>
              <a:t>Předchůdce metody – Rudolf von </a:t>
            </a:r>
            <a:r>
              <a:rPr lang="cs-CZ" dirty="0" err="1"/>
              <a:t>Laban</a:t>
            </a:r>
            <a:endParaRPr lang="cs-CZ" dirty="0"/>
          </a:p>
          <a:p>
            <a:pPr lvl="1"/>
            <a:r>
              <a:rPr lang="cs-CZ" dirty="0"/>
              <a:t>Maďarský umělec zabývající se potřebami dětí – zejména potřeba pohybu a vyjádření se</a:t>
            </a:r>
          </a:p>
          <a:p>
            <a:pPr lvl="1"/>
            <a:r>
              <a:rPr lang="cs-CZ" dirty="0"/>
              <a:t>Vytyčil pět aspektů pohybu</a:t>
            </a:r>
          </a:p>
          <a:p>
            <a:pPr lvl="2"/>
            <a:r>
              <a:rPr lang="cs-CZ" dirty="0"/>
              <a:t>Pocit bezpečí, svobody, pozitivní zpětné vazby, dobrovolnosti, srozumitelnosti</a:t>
            </a:r>
          </a:p>
          <a:p>
            <a:r>
              <a:rPr lang="cs-CZ" dirty="0"/>
              <a:t>Hraniční metoda</a:t>
            </a:r>
          </a:p>
          <a:p>
            <a:r>
              <a:rPr lang="cs-CZ" dirty="0"/>
              <a:t>Metoda zakládající se na analýze lidského pohybu</a:t>
            </a:r>
          </a:p>
        </p:txBody>
      </p:sp>
    </p:spTree>
    <p:extLst>
      <p:ext uri="{BB962C8B-B14F-4D97-AF65-F5344CB8AC3E}">
        <p14:creationId xmlns:p14="http://schemas.microsoft.com/office/powerpoint/2010/main" val="57271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DC264F-974B-4EB2-8873-DC2E34A0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veroniky</a:t>
            </a:r>
            <a:r>
              <a:rPr lang="cs-CZ" dirty="0"/>
              <a:t> </a:t>
            </a:r>
            <a:r>
              <a:rPr lang="cs-CZ" dirty="0" err="1"/>
              <a:t>sherborn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E555A64-B48D-48F5-B1E3-8453741CA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Cílem je</a:t>
            </a:r>
          </a:p>
          <a:p>
            <a:pPr lvl="1"/>
            <a:r>
              <a:rPr lang="cs-CZ" dirty="0"/>
              <a:t>Rozvoj osobnosti a potenciálu</a:t>
            </a:r>
          </a:p>
          <a:p>
            <a:pPr lvl="1"/>
            <a:r>
              <a:rPr lang="cs-CZ" dirty="0"/>
              <a:t>Pochopení a uvědomění si svého těla</a:t>
            </a:r>
          </a:p>
          <a:p>
            <a:pPr lvl="1"/>
            <a:r>
              <a:rPr lang="cs-CZ" dirty="0"/>
              <a:t>Vyzkoušení různých pohybových možností</a:t>
            </a:r>
          </a:p>
          <a:p>
            <a:pPr lvl="1"/>
            <a:r>
              <a:rPr lang="cs-CZ" dirty="0"/>
              <a:t>Vytváření vztahů, komunikace pomocí pohybu</a:t>
            </a:r>
          </a:p>
          <a:p>
            <a:r>
              <a:rPr lang="cs-CZ" dirty="0"/>
              <a:t>Vše pomocí vytvořeného systému aktivit, které děti stimulují po stránce</a:t>
            </a:r>
          </a:p>
          <a:p>
            <a:pPr lvl="1"/>
            <a:r>
              <a:rPr lang="cs-CZ" dirty="0"/>
              <a:t>Pohybové</a:t>
            </a:r>
          </a:p>
          <a:p>
            <a:pPr lvl="1"/>
            <a:r>
              <a:rPr lang="cs-CZ" dirty="0"/>
              <a:t>Emocionální</a:t>
            </a:r>
          </a:p>
          <a:p>
            <a:pPr lvl="1"/>
            <a:r>
              <a:rPr lang="cs-CZ" dirty="0"/>
              <a:t>Smyslové </a:t>
            </a:r>
          </a:p>
          <a:p>
            <a:pPr lvl="1"/>
            <a:r>
              <a:rPr lang="cs-CZ" dirty="0"/>
              <a:t>Rozumové</a:t>
            </a:r>
          </a:p>
        </p:txBody>
      </p:sp>
    </p:spTree>
    <p:extLst>
      <p:ext uri="{BB962C8B-B14F-4D97-AF65-F5344CB8AC3E}">
        <p14:creationId xmlns:p14="http://schemas.microsoft.com/office/powerpoint/2010/main" val="12835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59B8F6-049F-4874-95AC-EE955C0A2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veroniky</a:t>
            </a:r>
            <a:r>
              <a:rPr lang="cs-CZ" dirty="0"/>
              <a:t> </a:t>
            </a:r>
            <a:r>
              <a:rPr lang="cs-CZ" dirty="0" err="1"/>
              <a:t>sherborn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1847E7-BB79-40D8-95F9-E829B057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Určena pro širokou škálu jedinců</a:t>
            </a:r>
          </a:p>
          <a:p>
            <a:pPr lvl="1"/>
            <a:r>
              <a:rPr lang="cs-CZ" dirty="0"/>
              <a:t>Osoby s MP</a:t>
            </a:r>
          </a:p>
          <a:p>
            <a:pPr lvl="1"/>
            <a:r>
              <a:rPr lang="cs-CZ" dirty="0"/>
              <a:t>Osoby s autismem</a:t>
            </a:r>
          </a:p>
          <a:p>
            <a:pPr lvl="1"/>
            <a:r>
              <a:rPr lang="cs-CZ" dirty="0"/>
              <a:t>Osoby s DMO</a:t>
            </a:r>
          </a:p>
          <a:p>
            <a:pPr lvl="1"/>
            <a:r>
              <a:rPr lang="cs-CZ" dirty="0"/>
              <a:t>Osoby se smyslovým postižením</a:t>
            </a:r>
          </a:p>
          <a:p>
            <a:pPr lvl="1"/>
            <a:r>
              <a:rPr lang="cs-CZ" dirty="0"/>
              <a:t>Osoby s poruchami chování</a:t>
            </a:r>
          </a:p>
          <a:p>
            <a:pPr lvl="1"/>
            <a:r>
              <a:rPr lang="cs-CZ" dirty="0"/>
              <a:t>Osoby chronicky nemocné</a:t>
            </a:r>
          </a:p>
          <a:p>
            <a:pPr lvl="1"/>
            <a:r>
              <a:rPr lang="cs-CZ" dirty="0"/>
              <a:t>Osoby s opožděným vývojem</a:t>
            </a:r>
          </a:p>
          <a:p>
            <a:pPr lvl="1"/>
            <a:r>
              <a:rPr lang="cs-CZ" dirty="0"/>
              <a:t>Osoby chronicky nemocné</a:t>
            </a:r>
          </a:p>
          <a:p>
            <a:pPr lvl="1"/>
            <a:r>
              <a:rPr lang="cs-CZ" dirty="0"/>
              <a:t>…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353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14380B6-6FC5-47AB-AF4E-F01768B3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veroniky</a:t>
            </a:r>
            <a:r>
              <a:rPr lang="cs-CZ" dirty="0"/>
              <a:t> </a:t>
            </a:r>
            <a:r>
              <a:rPr lang="cs-CZ" dirty="0" err="1"/>
              <a:t>sherborn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209359-4B05-410E-8C77-FFC8A07B5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Metoda reaguje na potřebu pohybového vyjádření</a:t>
            </a:r>
          </a:p>
          <a:p>
            <a:r>
              <a:rPr lang="cs-CZ" dirty="0"/>
              <a:t>Motivuje k cílené pohybové aktivitě</a:t>
            </a:r>
          </a:p>
          <a:p>
            <a:pPr lvl="1"/>
            <a:r>
              <a:rPr lang="cs-CZ" dirty="0"/>
              <a:t>Uvědomění si ovladatelnosti těla</a:t>
            </a:r>
          </a:p>
          <a:p>
            <a:pPr lvl="1"/>
            <a:r>
              <a:rPr lang="cs-CZ" dirty="0"/>
              <a:t>Uspokojování vlastních potřeb</a:t>
            </a:r>
          </a:p>
          <a:p>
            <a:r>
              <a:rPr lang="cs-CZ" dirty="0"/>
              <a:t>Metoda vychází z kontaktu rodičů a dětí nebo dětí a ostatních zúčastněných</a:t>
            </a:r>
          </a:p>
          <a:p>
            <a:r>
              <a:rPr lang="cs-CZ" dirty="0"/>
              <a:t>Předpokladem je poznání vlastní síly dítěte, učení spolupráce a sdílení</a:t>
            </a:r>
          </a:p>
          <a:p>
            <a:r>
              <a:rPr lang="cs-CZ" dirty="0"/>
              <a:t>Na základě toho nejsou cviky striktně dané – dítě je může libovolně obměňovat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28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2BBB69-96AC-488F-A0D8-D4AA590C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/>
              <a:t>veroniky</a:t>
            </a:r>
            <a:r>
              <a:rPr lang="cs-CZ" dirty="0"/>
              <a:t> </a:t>
            </a:r>
            <a:r>
              <a:rPr lang="cs-CZ" dirty="0" err="1"/>
              <a:t>sherborn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7DB468E-2F33-4359-8B60-943370868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Psychomotorické pohybové aktivity</a:t>
            </a:r>
          </a:p>
          <a:p>
            <a:r>
              <a:rPr lang="cs-CZ" dirty="0"/>
              <a:t>Zaměřeno na prožitek z pohybu</a:t>
            </a:r>
          </a:p>
          <a:p>
            <a:r>
              <a:rPr lang="cs-CZ" dirty="0"/>
              <a:t>Nevyžaduje přesné pohyby, ale sleduje emocionální stránku a koncentraci na úkol</a:t>
            </a:r>
          </a:p>
          <a:p>
            <a:r>
              <a:rPr lang="cs-CZ" dirty="0"/>
              <a:t>Cvičební jednotka</a:t>
            </a:r>
          </a:p>
          <a:p>
            <a:pPr lvl="1"/>
            <a:r>
              <a:rPr lang="cs-CZ" dirty="0"/>
              <a:t>Dospělý jedinec cvičí také</a:t>
            </a:r>
          </a:p>
          <a:p>
            <a:pPr lvl="1"/>
            <a:r>
              <a:rPr lang="cs-CZ" dirty="0"/>
              <a:t>Cvičení na podlaze bez náčiní</a:t>
            </a:r>
          </a:p>
          <a:p>
            <a:pPr lvl="1"/>
            <a:r>
              <a:rPr lang="cs-CZ" dirty="0"/>
              <a:t>S jedním jedincem -&gt; v malé skupince -&gt; větší skupina</a:t>
            </a:r>
          </a:p>
          <a:p>
            <a:pPr lvl="1"/>
            <a:r>
              <a:rPr lang="cs-CZ" dirty="0"/>
              <a:t>Činnosti nabízíme, nenutíme</a:t>
            </a:r>
          </a:p>
          <a:p>
            <a:pPr lvl="1"/>
            <a:r>
              <a:rPr lang="cs-CZ" dirty="0"/>
              <a:t>Kategorie pohybů –&gt; poznávání těla, materiální prostředí a navazování vztahů</a:t>
            </a:r>
          </a:p>
        </p:txBody>
      </p:sp>
    </p:spTree>
    <p:extLst>
      <p:ext uri="{BB962C8B-B14F-4D97-AF65-F5344CB8AC3E}">
        <p14:creationId xmlns:p14="http://schemas.microsoft.com/office/powerpoint/2010/main" val="3222527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1C9F39-18AA-4E49-9394-67BBD06A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Poznávání vlastního těla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DC7DCC0-9F4C-4274-A319-7D4922BA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Hry s dotykem na různé části těla</a:t>
            </a:r>
          </a:p>
          <a:p>
            <a:r>
              <a:rPr lang="cs-CZ" dirty="0"/>
              <a:t>Zábavná gesta, využití mimiky</a:t>
            </a:r>
          </a:p>
          <a:p>
            <a:r>
              <a:rPr lang="cs-CZ" dirty="0"/>
              <a:t>Obměna postojů, chůze, lezení</a:t>
            </a:r>
          </a:p>
        </p:txBody>
      </p:sp>
    </p:spTree>
    <p:extLst>
      <p:ext uri="{BB962C8B-B14F-4D97-AF65-F5344CB8AC3E}">
        <p14:creationId xmlns:p14="http://schemas.microsoft.com/office/powerpoint/2010/main" val="209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A6729D-A1F8-4FDF-B81A-AA3BEC299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a materiální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B809345-EF86-4236-BCB9-03FE0FF28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Vnímání prostoru a pohybu v něm</a:t>
            </a:r>
          </a:p>
          <a:p>
            <a:r>
              <a:rPr lang="cs-CZ" dirty="0"/>
              <a:t>Tvoření tunelu z těl – vzájemné podlézání</a:t>
            </a:r>
          </a:p>
          <a:p>
            <a:r>
              <a:rPr lang="cs-CZ" dirty="0"/>
              <a:t>Ležení na zemi – vzájemné přeskakování</a:t>
            </a:r>
          </a:p>
        </p:txBody>
      </p:sp>
    </p:spTree>
    <p:extLst>
      <p:ext uri="{BB962C8B-B14F-4D97-AF65-F5344CB8AC3E}">
        <p14:creationId xmlns:p14="http://schemas.microsoft.com/office/powerpoint/2010/main" val="388474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144533-3C7C-4E60-83A9-A447BC060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Navazování kontaktů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4021797-1D76-44AB-A746-9FA4E6F5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Činnosti „S“</a:t>
            </a:r>
          </a:p>
          <a:p>
            <a:pPr lvl="1"/>
            <a:r>
              <a:rPr lang="cs-CZ" dirty="0"/>
              <a:t>Společná kolébka, jízda „na koni“, reakce na pohyby druhého, přizpůsobení</a:t>
            </a:r>
          </a:p>
          <a:p>
            <a:r>
              <a:rPr lang="cs-CZ" dirty="0"/>
              <a:t>Činnosti „proti“</a:t>
            </a:r>
          </a:p>
          <a:p>
            <a:pPr lvl="1"/>
            <a:r>
              <a:rPr lang="cs-CZ" dirty="0"/>
              <a:t>Přetlačování, protichůdné síly</a:t>
            </a:r>
          </a:p>
          <a:p>
            <a:r>
              <a:rPr lang="cs-CZ" dirty="0"/>
              <a:t>Činnosti „současně“</a:t>
            </a:r>
          </a:p>
          <a:p>
            <a:pPr lvl="1"/>
            <a:r>
              <a:rPr lang="cs-CZ" dirty="0"/>
              <a:t>Opora o druhého, společné cviky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618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140</TotalTime>
  <Words>404</Words>
  <Application>Microsoft Office PowerPoint</Application>
  <PresentationFormat>Širokoúhlá obrazovka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Galerie</vt:lpstr>
      <vt:lpstr>Metoda veroniky sherborn</vt:lpstr>
      <vt:lpstr>Metoda veronika sherborn</vt:lpstr>
      <vt:lpstr>Metoda veroniky sherborn</vt:lpstr>
      <vt:lpstr>Metoda veroniky sherborn</vt:lpstr>
      <vt:lpstr>Metoda veroniky sherborn</vt:lpstr>
      <vt:lpstr>Metoda veroniky sherborn</vt:lpstr>
      <vt:lpstr>Poznávání vlastního těla</vt:lpstr>
      <vt:lpstr>Osobnost a materiální prostředí</vt:lpstr>
      <vt:lpstr>Navazování kontaktů</vt:lpstr>
      <vt:lpstr>Organizace, odkazy a kurzy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veroniky sherborn</dc:title>
  <dc:creator>Veronika</dc:creator>
  <cp:lastModifiedBy>Pipeková</cp:lastModifiedBy>
  <cp:revision>11</cp:revision>
  <dcterms:created xsi:type="dcterms:W3CDTF">2019-10-20T17:08:52Z</dcterms:created>
  <dcterms:modified xsi:type="dcterms:W3CDTF">2019-11-11T12:36:41Z</dcterms:modified>
</cp:coreProperties>
</file>