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1"/>
  </p:notesMasterIdLst>
  <p:sldIdLst>
    <p:sldId id="256" r:id="rId2"/>
    <p:sldId id="272" r:id="rId3"/>
    <p:sldId id="263" r:id="rId4"/>
    <p:sldId id="258" r:id="rId5"/>
    <p:sldId id="264" r:id="rId6"/>
    <p:sldId id="261" r:id="rId7"/>
    <p:sldId id="266" r:id="rId8"/>
    <p:sldId id="265" r:id="rId9"/>
    <p:sldId id="273" r:id="rId10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725" y="6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B2D4F7-6CBF-4515-BF1D-531CAA650F2C}" type="datetimeFigureOut">
              <a:rPr lang="cs-CZ" smtClean="0"/>
              <a:t>02.11.2019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15FD48-ACF2-4B27-8C58-1E55D6E732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32110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Shrnout, že co ví  jsme si v podstatě řekli minule, takže si potvrdily, že jejich znalosti</a:t>
            </a:r>
            <a:r>
              <a:rPr lang="cs-CZ" baseline="0" dirty="0"/>
              <a:t> jsou v pořádku. A navázala bych, že to, co psaly, že potřebují, si z velké části zodpovíme dnes.</a:t>
            </a:r>
          </a:p>
          <a:p>
            <a:r>
              <a:rPr lang="cs-CZ" baseline="0" dirty="0"/>
              <a:t>Než se k tomu dostaneme, podíváme se </a:t>
            </a:r>
            <a:r>
              <a:rPr lang="cs-CZ" baseline="0" dirty="0" err="1"/>
              <a:t>najejich</a:t>
            </a:r>
            <a:r>
              <a:rPr lang="cs-CZ" baseline="0" dirty="0"/>
              <a:t> první úkol – přečtení skript.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15FD48-ACF2-4B27-8C58-1E55D6E7327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63831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Pak by mohly ostatním představit, co komentovaly. A my bychom otázkami mohly podpořit jejich úvahy o sobě – co se o sobě dověděly, s čím jim reflexe pomohla …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15FD48-ACF2-4B27-8C58-1E55D6E7327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431639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Tady budou vložené otázky k SZZ (ještě je dokončuje Honza Mareš, ale do pátku by měly být hotové) – provedla bych studenty tím, jak budou organizované.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15FD48-ACF2-4B27-8C58-1E55D6E7327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958894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Tady</a:t>
            </a:r>
            <a:r>
              <a:rPr lang="cs-CZ" baseline="0" dirty="0"/>
              <a:t> bych prosila doplnit nějaká „kritéria“, která by jim pomohla v </a:t>
            </a:r>
            <a:r>
              <a:rPr lang="cs-CZ" baseline="0"/>
              <a:t>tvorbě prezentace  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15FD48-ACF2-4B27-8C58-1E55D6E73277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8072366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Tady budou vložené otázky k SZZ (ještě je dokončuje Honza Mareš, ale do pátku by měly být hotové) – provedla bych studenty tím, jak budou organizované.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15FD48-ACF2-4B27-8C58-1E55D6E73277}" type="slidenum">
              <a:rPr lang="cs-CZ" smtClean="0"/>
              <a:pPr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958894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509872" y="0"/>
            <a:ext cx="13243109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6081656" y="-21511"/>
            <a:ext cx="4905488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6198795" y="-21511"/>
            <a:ext cx="46736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311154" y="2708476"/>
            <a:ext cx="4417807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311154" y="4421081"/>
            <a:ext cx="4413071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318325" y="1516829"/>
            <a:ext cx="28448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B65C2F61-E4D6-40E5-AD5C-C72E771DB6C8}" type="datetimeFigureOut">
              <a:rPr lang="cs-CZ" smtClean="0"/>
              <a:t>02.11.2019</a:t>
            </a:fld>
            <a:endParaRPr lang="cs-CZ"/>
          </a:p>
        </p:txBody>
      </p:sp>
      <p:sp>
        <p:nvSpPr>
          <p:cNvPr id="50" name="Rectangle 49"/>
          <p:cNvSpPr/>
          <p:nvPr/>
        </p:nvSpPr>
        <p:spPr>
          <a:xfrm>
            <a:off x="6201185" y="6088284"/>
            <a:ext cx="46736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71360" y="5719967"/>
            <a:ext cx="3775456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198795" y="5719967"/>
            <a:ext cx="858221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72CBB7D2-47AF-406C-885D-1AEAAE4ECCD2}" type="slidenum">
              <a:rPr lang="cs-CZ" smtClean="0"/>
              <a:t>‹#›</a:t>
            </a:fld>
            <a:endParaRPr lang="cs-CZ"/>
          </a:p>
        </p:txBody>
      </p:sp>
      <p:sp>
        <p:nvSpPr>
          <p:cNvPr id="89" name="Rectangle 88"/>
          <p:cNvSpPr/>
          <p:nvPr/>
        </p:nvSpPr>
        <p:spPr>
          <a:xfrm>
            <a:off x="6201185" y="6088284"/>
            <a:ext cx="46736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C2F61-E4D6-40E5-AD5C-C72E771DB6C8}" type="datetimeFigureOut">
              <a:rPr lang="cs-CZ" smtClean="0"/>
              <a:t>02.11.2019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BB7D2-47AF-406C-885D-1AEAAE4ECCD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1030147"/>
            <a:ext cx="1979271" cy="4780344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04395" y="1030147"/>
            <a:ext cx="7231605" cy="4780344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C2F61-E4D6-40E5-AD5C-C72E771DB6C8}" type="datetimeFigureOut">
              <a:rPr lang="cs-CZ" smtClean="0"/>
              <a:t>02.11.2019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BB7D2-47AF-406C-885D-1AEAAE4ECCD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C2F61-E4D6-40E5-AD5C-C72E771DB6C8}" type="datetimeFigureOut">
              <a:rPr lang="cs-CZ" smtClean="0"/>
              <a:t>02.11.2019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BB7D2-47AF-406C-885D-1AEAAE4ECCD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194" y="2900830"/>
            <a:ext cx="8849957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8194" y="4267201"/>
            <a:ext cx="8849956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C2F61-E4D6-40E5-AD5C-C72E771DB6C8}" type="datetimeFigureOut">
              <a:rPr lang="cs-CZ" smtClean="0"/>
              <a:t>02.11.2019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BB7D2-47AF-406C-885D-1AEAAE4ECCD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C2F61-E4D6-40E5-AD5C-C72E771DB6C8}" type="datetimeFigureOut">
              <a:rPr lang="cs-CZ" smtClean="0"/>
              <a:t>02.11.2019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BB7D2-47AF-406C-885D-1AEAAE4ECCD2}" type="slidenum">
              <a:rPr lang="cs-CZ" smtClean="0"/>
              <a:t>‹#›</a:t>
            </a:fld>
            <a:endParaRPr lang="cs-CZ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389888" y="2313432"/>
            <a:ext cx="4559808" cy="349300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6193536" y="2313431"/>
            <a:ext cx="4559808" cy="349300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82815" y="2316009"/>
            <a:ext cx="407619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88961" y="2974695"/>
            <a:ext cx="4559808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82450" y="2316010"/>
            <a:ext cx="4074289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536" y="2974695"/>
            <a:ext cx="4559808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C2F61-E4D6-40E5-AD5C-C72E771DB6C8}" type="datetimeFigureOut">
              <a:rPr lang="cs-CZ" smtClean="0"/>
              <a:t>02.11.2019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BB7D2-47AF-406C-885D-1AEAAE4ECCD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C2F61-E4D6-40E5-AD5C-C72E771DB6C8}" type="datetimeFigureOut">
              <a:rPr lang="cs-CZ" smtClean="0"/>
              <a:t>02.11.2019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BB7D2-47AF-406C-885D-1AEAAE4ECCD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C2F61-E4D6-40E5-AD5C-C72E771DB6C8}" type="datetimeFigureOut">
              <a:rPr lang="cs-CZ" smtClean="0"/>
              <a:t>02.11.2019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BB7D2-47AF-406C-885D-1AEAAE4ECCD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509872" y="0"/>
            <a:ext cx="13243109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6081656" y="-21511"/>
            <a:ext cx="4905488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6198795" y="-21510"/>
            <a:ext cx="46736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C2F61-E4D6-40E5-AD5C-C72E771DB6C8}" type="datetimeFigureOut">
              <a:rPr lang="cs-CZ" smtClean="0"/>
              <a:t>02.11.2019</a:t>
            </a:fld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BB7D2-47AF-406C-885D-1AEAAE4ECCD2}" type="slidenum">
              <a:rPr lang="cs-CZ" smtClean="0"/>
              <a:t>‹#›</a:t>
            </a:fld>
            <a:endParaRPr lang="cs-CZ"/>
          </a:p>
        </p:txBody>
      </p:sp>
      <p:sp>
        <p:nvSpPr>
          <p:cNvPr id="58" name="Rectangle 57"/>
          <p:cNvSpPr/>
          <p:nvPr/>
        </p:nvSpPr>
        <p:spPr>
          <a:xfrm>
            <a:off x="1207429" y="601884"/>
            <a:ext cx="4749676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7859" y="856527"/>
            <a:ext cx="4120587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6201185" y="6088284"/>
            <a:ext cx="46736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188597" y="5724836"/>
            <a:ext cx="4658219" cy="365125"/>
          </a:xfrm>
        </p:spPr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19777" y="2657435"/>
            <a:ext cx="4406096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15456" y="4136994"/>
            <a:ext cx="4398379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509872" y="0"/>
            <a:ext cx="13243109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6081656" y="-21511"/>
            <a:ext cx="4905488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6198795" y="-21510"/>
            <a:ext cx="46736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1207429" y="601884"/>
            <a:ext cx="4749676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6201185" y="6088284"/>
            <a:ext cx="46736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12565" y="2660904"/>
            <a:ext cx="4401312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0278" y="693795"/>
            <a:ext cx="4479497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12841" y="4133089"/>
            <a:ext cx="4400764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C2F61-E4D6-40E5-AD5C-C72E771DB6C8}" type="datetimeFigureOut">
              <a:rPr lang="cs-CZ" smtClean="0"/>
              <a:t>02.11.2019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188597" y="5724836"/>
            <a:ext cx="4658219" cy="365125"/>
          </a:xfrm>
        </p:spPr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BB7D2-47AF-406C-885D-1AEAAE4ECCD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406400" y="0"/>
            <a:ext cx="13243109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609600" y="333488"/>
            <a:ext cx="109728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6081656" y="-21511"/>
            <a:ext cx="4905488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6198795" y="-21510"/>
            <a:ext cx="46736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91320" y="1027664"/>
            <a:ext cx="9366325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91323" y="2323652"/>
            <a:ext cx="9036423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96517" y="22449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B65C2F61-E4D6-40E5-AD5C-C72E771DB6C8}" type="datetimeFigureOut">
              <a:rPr lang="cs-CZ" smtClean="0"/>
              <a:t>02.11.2019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188597" y="5852161"/>
            <a:ext cx="466953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198795" y="224492"/>
            <a:ext cx="177620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72CBB7D2-47AF-406C-885D-1AEAAE4ECCD2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moodlinka.ics.muni.cz/mod/forum/view.php?id=159363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Tvorba profesního portfolia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Zora Syslová, Veronika Rodová</a:t>
            </a:r>
          </a:p>
        </p:txBody>
      </p:sp>
    </p:spTree>
    <p:extLst>
      <p:ext uri="{BB962C8B-B14F-4D97-AF65-F5344CB8AC3E}">
        <p14:creationId xmlns:p14="http://schemas.microsoft.com/office/powerpoint/2010/main" val="17261860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OČEKÁVÁNÍ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8580" indent="0">
              <a:buNone/>
            </a:pPr>
            <a:r>
              <a:rPr lang="cs-CZ" b="1" dirty="0"/>
              <a:t>„Co už vím“ </a:t>
            </a:r>
            <a:r>
              <a:rPr lang="cs-CZ" dirty="0"/>
              <a:t>– není to pouhý „zásobník“, seberozvoj, sebereflexe, </a:t>
            </a:r>
            <a:r>
              <a:rPr lang="cs-CZ" dirty="0">
                <a:solidFill>
                  <a:srgbClr val="FF0000"/>
                </a:solidFill>
              </a:rPr>
              <a:t>součást SZZ,</a:t>
            </a:r>
            <a:r>
              <a:rPr lang="cs-CZ" dirty="0"/>
              <a:t> profesní orientace. Profesní portfolio je strukturované, promyšlené a výběrové. Prezentace (profesní) osobnosti autora.</a:t>
            </a:r>
          </a:p>
          <a:p>
            <a:pPr marL="68580" indent="0">
              <a:buNone/>
            </a:pPr>
            <a:r>
              <a:rPr lang="cs-CZ" b="1" dirty="0"/>
              <a:t>„Co potřebuji vědět“ </a:t>
            </a:r>
            <a:r>
              <a:rPr lang="cs-CZ" dirty="0"/>
              <a:t>– </a:t>
            </a:r>
            <a:r>
              <a:rPr lang="cs-CZ" dirty="0">
                <a:solidFill>
                  <a:srgbClr val="FF0000"/>
                </a:solidFill>
              </a:rPr>
              <a:t>jasnou strukturu portfolia, jak má správně vypadat, </a:t>
            </a:r>
            <a:r>
              <a:rPr lang="cs-CZ" dirty="0">
                <a:solidFill>
                  <a:schemeClr val="tx1"/>
                </a:solidFill>
              </a:rPr>
              <a:t>inspirace z existujících portfolií, co tam patří, jak ho tvořit, jak ho prezentovat (i u SZZ), jak s ním pracovat.</a:t>
            </a:r>
            <a:r>
              <a:rPr lang="cs-CZ" dirty="0">
                <a:highlight>
                  <a:srgbClr val="FFFF00"/>
                </a:highlight>
              </a:rPr>
              <a:t> </a:t>
            </a:r>
          </a:p>
          <a:p>
            <a:pPr marL="6858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987859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26371" y="1180652"/>
            <a:ext cx="9366325" cy="1143000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Obsah portfolia, jeho struktura, reflexe vybraných dokumentů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391323" y="2865748"/>
            <a:ext cx="9036423" cy="2966881"/>
          </a:xfrm>
        </p:spPr>
        <p:txBody>
          <a:bodyPr/>
          <a:lstStyle/>
          <a:p>
            <a:pPr lvl="0"/>
            <a:r>
              <a:rPr lang="cs-CZ" dirty="0"/>
              <a:t>Co jste se dověděly ze skript?</a:t>
            </a:r>
          </a:p>
          <a:p>
            <a:pPr lvl="0"/>
            <a:r>
              <a:rPr lang="cs-CZ" dirty="0"/>
              <a:t>Co vás napadalo při jejich čtení? </a:t>
            </a:r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86434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SAMOSTATNÁ PRÁCE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8580" indent="0">
              <a:buNone/>
            </a:pPr>
            <a:r>
              <a:rPr lang="cs-CZ" dirty="0"/>
              <a:t>Zkuste svoje portfolio strukturovat podle nějakého klíče a poté ostatním vysvětlit, co bylo tím klíčem.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30406991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SAMOSTATNÁ PRÁCE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Vyberte jeden z vašich artefaktů v portfoliu a okomentujte jej (reflektujte) jej.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42653407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Státní závěrečná zkouška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Tlačítko akce: Dokument 3">
            <a:hlinkClick r:id="" action="ppaction://noaction" highlightClick="1"/>
          </p:cNvPr>
          <p:cNvSpPr/>
          <p:nvPr/>
        </p:nvSpPr>
        <p:spPr>
          <a:xfrm>
            <a:off x="7724633" y="3930555"/>
            <a:ext cx="1042416" cy="1042416"/>
          </a:xfrm>
          <a:prstGeom prst="actionButtonDocumen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47731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91320" y="1027664"/>
            <a:ext cx="9366325" cy="740176"/>
          </a:xfrm>
        </p:spPr>
        <p:txBody>
          <a:bodyPr/>
          <a:lstStyle/>
          <a:p>
            <a:r>
              <a:rPr lang="cs-CZ" dirty="0"/>
              <a:t>SAMOSTATNÁ PRÁCE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30096" y="1889760"/>
            <a:ext cx="8229600" cy="4602480"/>
          </a:xfrm>
        </p:spPr>
        <p:txBody>
          <a:bodyPr>
            <a:normAutofit/>
          </a:bodyPr>
          <a:lstStyle/>
          <a:p>
            <a:pPr marL="68580" indent="0">
              <a:buNone/>
            </a:pPr>
            <a:r>
              <a:rPr lang="cs-CZ" dirty="0"/>
              <a:t>Pokuste se najít v portfoliu dokumenty, které byste mohly využít k dokladování jednotlivých otázek (okruhů) SZZ.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26009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Úkol na příště: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Do </a:t>
            </a:r>
            <a:r>
              <a:rPr lang="cs-CZ" b="1" dirty="0"/>
              <a:t>8. listopadu 2019</a:t>
            </a:r>
            <a:r>
              <a:rPr lang="cs-CZ" dirty="0"/>
              <a:t> vložit do </a:t>
            </a:r>
            <a:r>
              <a:rPr lang="cs-CZ" dirty="0" err="1"/>
              <a:t>moodlinky</a:t>
            </a:r>
            <a:r>
              <a:rPr lang="cs-CZ" dirty="0"/>
              <a:t> prezentaci svého portfolia (</a:t>
            </a:r>
            <a:r>
              <a:rPr lang="cs-CZ" dirty="0">
                <a:hlinkClick r:id="rId3"/>
              </a:rPr>
              <a:t>https://moodlinka.ics.muni.cz/</a:t>
            </a:r>
            <a:r>
              <a:rPr lang="cs-CZ" dirty="0" err="1">
                <a:hlinkClick r:id="rId3"/>
              </a:rPr>
              <a:t>mod</a:t>
            </a:r>
            <a:r>
              <a:rPr lang="cs-CZ" dirty="0">
                <a:hlinkClick r:id="rId3"/>
              </a:rPr>
              <a:t>/</a:t>
            </a:r>
            <a:r>
              <a:rPr lang="cs-CZ" dirty="0" err="1">
                <a:hlinkClick r:id="rId3"/>
              </a:rPr>
              <a:t>forum</a:t>
            </a:r>
            <a:r>
              <a:rPr lang="cs-CZ" dirty="0">
                <a:hlinkClick r:id="rId3"/>
              </a:rPr>
              <a:t>/</a:t>
            </a:r>
            <a:r>
              <a:rPr lang="cs-CZ" dirty="0" err="1">
                <a:hlinkClick r:id="rId3"/>
              </a:rPr>
              <a:t>view.php?id</a:t>
            </a:r>
            <a:r>
              <a:rPr lang="cs-CZ" dirty="0">
                <a:hlinkClick r:id="rId3"/>
              </a:rPr>
              <a:t>=159363</a:t>
            </a:r>
            <a:r>
              <a:rPr lang="cs-CZ" dirty="0"/>
              <a:t>)</a:t>
            </a:r>
          </a:p>
          <a:p>
            <a:pPr marL="68580" indent="0">
              <a:buNone/>
            </a:pPr>
            <a:r>
              <a:rPr lang="cs-CZ" dirty="0"/>
              <a:t>    </a:t>
            </a:r>
          </a:p>
          <a:p>
            <a:pPr marL="68580" indent="0">
              <a:buNone/>
            </a:pPr>
            <a:r>
              <a:rPr lang="cs-CZ" dirty="0"/>
              <a:t>Doporučení: </a:t>
            </a:r>
          </a:p>
          <a:p>
            <a:pPr marL="68580" indent="0" algn="just">
              <a:buNone/>
            </a:pPr>
            <a:r>
              <a:rPr lang="cs-CZ" dirty="0"/>
              <a:t>Můžete využít </a:t>
            </a:r>
            <a:r>
              <a:rPr lang="cs-CZ" dirty="0" err="1"/>
              <a:t>power</a:t>
            </a:r>
            <a:r>
              <a:rPr lang="cs-CZ" dirty="0"/>
              <a:t>-pointovou prezentaci nebo i jiný způsob.</a:t>
            </a:r>
          </a:p>
          <a:p>
            <a:pPr marL="68580" indent="0" algn="just">
              <a:buNone/>
            </a:pPr>
            <a:r>
              <a:rPr lang="cs-CZ" dirty="0"/>
              <a:t>Prezentace by měla trvat </a:t>
            </a:r>
            <a:r>
              <a:rPr lang="cs-CZ" b="1" dirty="0"/>
              <a:t>5 minut </a:t>
            </a:r>
            <a:r>
              <a:rPr lang="cs-CZ" dirty="0"/>
              <a:t>(5 - 7 snímků; nastavte automatické přepínání snímků). </a:t>
            </a:r>
          </a:p>
          <a:p>
            <a:pPr marL="68580" indent="0" algn="just">
              <a:buNone/>
            </a:pPr>
            <a:r>
              <a:rPr lang="cs-CZ" dirty="0"/>
              <a:t>Strukturu necháváme na Vás, nezapomeňte objasnit </a:t>
            </a:r>
            <a:r>
              <a:rPr lang="cs-CZ" b="1" dirty="0"/>
              <a:t>klíč</a:t>
            </a:r>
            <a:r>
              <a:rPr lang="cs-CZ" dirty="0"/>
              <a:t>, podle kterého portfolio tvoříte a také představit konkrétní </a:t>
            </a:r>
            <a:r>
              <a:rPr lang="cs-CZ" b="1" dirty="0"/>
              <a:t>artefakt</a:t>
            </a:r>
            <a:r>
              <a:rPr lang="cs-CZ" dirty="0"/>
              <a:t>, na kterém doložíte Váš profesní posun a rozvoj. Hledejte způsob, který by dobře vystihoval Vaši jedinečnost, zkuste užít metaforického vyjádření. </a:t>
            </a:r>
          </a:p>
          <a:p>
            <a:pPr marL="68580" indent="0" algn="just">
              <a:buNone/>
            </a:pPr>
            <a:r>
              <a:rPr lang="cs-CZ" dirty="0"/>
              <a:t>Přejeme hodně dobrých a originálních nápadů.</a:t>
            </a:r>
          </a:p>
          <a:p>
            <a:pPr algn="just">
              <a:buFontTx/>
              <a:buChar char="-"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337916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Prezentace PP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cs-CZ" b="1" dirty="0">
                <a:solidFill>
                  <a:schemeClr val="tx1"/>
                </a:solidFill>
              </a:rPr>
              <a:t>Kritéria kvalitní prezentace:</a:t>
            </a:r>
          </a:p>
          <a:p>
            <a:pPr>
              <a:buFont typeface="Wingdings" pitchFamily="2" charset="2"/>
              <a:buChar char="Ø"/>
            </a:pPr>
            <a:r>
              <a:rPr lang="cs-CZ" dirty="0">
                <a:solidFill>
                  <a:schemeClr val="tx1"/>
                </a:solidFill>
              </a:rPr>
              <a:t>Student představí své PP, objasní klíč, představí konkrétní artefakt, na kterém doloží svůj konkrétní profesní posun a rozvoj. Vystihne svou jedinečnost. </a:t>
            </a:r>
          </a:p>
          <a:p>
            <a:pPr>
              <a:buNone/>
            </a:pPr>
            <a:r>
              <a:rPr lang="cs-CZ" b="1" dirty="0">
                <a:solidFill>
                  <a:schemeClr val="tx1"/>
                </a:solidFill>
              </a:rPr>
              <a:t>	</a:t>
            </a:r>
            <a:r>
              <a:rPr lang="cs-CZ" b="1" dirty="0">
                <a:solidFill>
                  <a:srgbClr val="FF0000"/>
                </a:solidFill>
              </a:rPr>
              <a:t>Co jsem se naučila a na čem to mohu ukázat? Jakou učitelkou se stávám?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>
                <a:solidFill>
                  <a:srgbClr val="FF0000"/>
                </a:solidFill>
              </a:rPr>
              <a:t>Prezentujte, jak myslíte, co víte a jak </a:t>
            </a:r>
            <a:r>
              <a:rPr lang="cs-CZ">
                <a:solidFill>
                  <a:srgbClr val="FF0000"/>
                </a:solidFill>
              </a:rPr>
              <a:t>to umíte doložit. </a:t>
            </a:r>
            <a:endParaRPr lang="cs-CZ" dirty="0">
              <a:solidFill>
                <a:srgbClr val="FF0000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cs-CZ" dirty="0">
                <a:solidFill>
                  <a:schemeClr val="tx1"/>
                </a:solidFill>
              </a:rPr>
              <a:t>Dodrží časový limit 5 minut.</a:t>
            </a:r>
          </a:p>
          <a:p>
            <a:pPr>
              <a:buFont typeface="Wingdings" pitchFamily="2" charset="2"/>
              <a:buChar char="Ø"/>
            </a:pPr>
            <a:r>
              <a:rPr lang="cs-CZ" dirty="0">
                <a:solidFill>
                  <a:schemeClr val="tx1"/>
                </a:solidFill>
              </a:rPr>
              <a:t>Může využít </a:t>
            </a:r>
            <a:r>
              <a:rPr lang="cs-CZ" dirty="0" err="1">
                <a:solidFill>
                  <a:schemeClr val="tx1"/>
                </a:solidFill>
              </a:rPr>
              <a:t>power</a:t>
            </a:r>
            <a:r>
              <a:rPr lang="cs-CZ" dirty="0">
                <a:solidFill>
                  <a:schemeClr val="tx1"/>
                </a:solidFill>
              </a:rPr>
              <a:t>-pointovou prezentaci. </a:t>
            </a:r>
          </a:p>
          <a:p>
            <a:pPr>
              <a:buNone/>
            </a:pPr>
            <a:endParaRPr lang="cs-CZ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1724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240</TotalTime>
  <Words>493</Words>
  <Application>Microsoft Office PowerPoint</Application>
  <PresentationFormat>Širokoúhlá obrazovka</PresentationFormat>
  <Paragraphs>40</Paragraphs>
  <Slides>9</Slides>
  <Notes>5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4" baseType="lpstr">
      <vt:lpstr>Calibri</vt:lpstr>
      <vt:lpstr>Century Gothic</vt:lpstr>
      <vt:lpstr>Wingdings</vt:lpstr>
      <vt:lpstr>Wingdings 2</vt:lpstr>
      <vt:lpstr>Austin</vt:lpstr>
      <vt:lpstr>Tvorba profesního portfolia</vt:lpstr>
      <vt:lpstr>OČEKÁVÁNÍ</vt:lpstr>
      <vt:lpstr>Obsah portfolia, jeho struktura, reflexe vybraných dokumentů</vt:lpstr>
      <vt:lpstr>SAMOSTATNÁ PRÁCE</vt:lpstr>
      <vt:lpstr>SAMOSTATNÁ PRÁCE</vt:lpstr>
      <vt:lpstr>Státní závěrečná zkouška</vt:lpstr>
      <vt:lpstr>SAMOSTATNÁ PRÁCE</vt:lpstr>
      <vt:lpstr>Úkol na příště:</vt:lpstr>
      <vt:lpstr>Prezentace PP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Tvorba profesního portfolia</dc:title>
  <dc:creator>Syslova</dc:creator>
  <cp:lastModifiedBy>Syslová</cp:lastModifiedBy>
  <cp:revision>33</cp:revision>
  <dcterms:created xsi:type="dcterms:W3CDTF">2018-09-16T07:54:35Z</dcterms:created>
  <dcterms:modified xsi:type="dcterms:W3CDTF">2019-11-02T06:59:59Z</dcterms:modified>
</cp:coreProperties>
</file>