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5" r:id="rId4"/>
    <p:sldId id="261" r:id="rId5"/>
    <p:sldId id="262" r:id="rId6"/>
    <p:sldId id="263" r:id="rId7"/>
    <p:sldId id="264" r:id="rId8"/>
    <p:sldId id="266" r:id="rId9"/>
    <p:sldId id="267" r:id="rId1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7300"/>
    <a:srgbClr val="D77300"/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090" autoAdjust="0"/>
    <p:restoredTop sz="69310" autoAdjust="0"/>
  </p:normalViewPr>
  <p:slideViewPr>
    <p:cSldViewPr snapToGrid="0">
      <p:cViewPr varScale="1">
        <p:scale>
          <a:sx n="79" d="100"/>
          <a:sy n="79" d="100"/>
        </p:scale>
        <p:origin x="-1548" y="-9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F5BCE7-77BF-4EC9-A431-54CD1145D9B0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28613DF-07A8-483E-8934-ADB01C3C4DE1}">
      <dgm:prSet phldrT="[Text]"/>
      <dgm:spPr/>
      <dgm:t>
        <a:bodyPr/>
        <a:lstStyle/>
        <a:p>
          <a:r>
            <a:rPr lang="cs-CZ" dirty="0" smtClean="0"/>
            <a:t>Podmínky</a:t>
          </a:r>
          <a:endParaRPr lang="cs-CZ" dirty="0"/>
        </a:p>
      </dgm:t>
    </dgm:pt>
    <dgm:pt modelId="{3A271B33-09C7-426A-8DBC-3294A6D470BB}" type="parTrans" cxnId="{F33A0888-943D-4BE4-8C3E-56D7E40C0E93}">
      <dgm:prSet/>
      <dgm:spPr/>
      <dgm:t>
        <a:bodyPr/>
        <a:lstStyle/>
        <a:p>
          <a:endParaRPr lang="cs-CZ"/>
        </a:p>
      </dgm:t>
    </dgm:pt>
    <dgm:pt modelId="{3FD48391-3ABF-4C5D-A301-7D250E4CE5DD}" type="sibTrans" cxnId="{F33A0888-943D-4BE4-8C3E-56D7E40C0E93}">
      <dgm:prSet/>
      <dgm:spPr/>
      <dgm:t>
        <a:bodyPr/>
        <a:lstStyle/>
        <a:p>
          <a:endParaRPr lang="cs-CZ"/>
        </a:p>
      </dgm:t>
    </dgm:pt>
    <dgm:pt modelId="{E6EB31FD-3583-4ED5-BE40-CB10A62923AA}">
      <dgm:prSet phldrT="[Text]"/>
      <dgm:spPr/>
      <dgm:t>
        <a:bodyPr/>
        <a:lstStyle/>
        <a:p>
          <a:r>
            <a:rPr lang="cs-CZ" dirty="0" smtClean="0"/>
            <a:t>Cíle</a:t>
          </a:r>
          <a:endParaRPr lang="cs-CZ" dirty="0"/>
        </a:p>
      </dgm:t>
    </dgm:pt>
    <dgm:pt modelId="{11844E29-ADDB-450C-81F6-A24A8C7C277A}" type="parTrans" cxnId="{125F1FBE-5CD0-41E8-A5E4-4ACA85D9A66D}">
      <dgm:prSet/>
      <dgm:spPr/>
      <dgm:t>
        <a:bodyPr/>
        <a:lstStyle/>
        <a:p>
          <a:endParaRPr lang="cs-CZ"/>
        </a:p>
      </dgm:t>
    </dgm:pt>
    <dgm:pt modelId="{E252270C-221E-4CA9-AF9E-BD7B87F896F4}" type="sibTrans" cxnId="{125F1FBE-5CD0-41E8-A5E4-4ACA85D9A66D}">
      <dgm:prSet/>
      <dgm:spPr/>
      <dgm:t>
        <a:bodyPr/>
        <a:lstStyle/>
        <a:p>
          <a:endParaRPr lang="cs-CZ"/>
        </a:p>
      </dgm:t>
    </dgm:pt>
    <dgm:pt modelId="{6227DB6A-1ED7-42FF-A769-B83F260A279C}">
      <dgm:prSet phldrT="[Text]"/>
      <dgm:spPr/>
      <dgm:t>
        <a:bodyPr/>
        <a:lstStyle/>
        <a:p>
          <a:r>
            <a:rPr lang="cs-CZ" dirty="0" smtClean="0"/>
            <a:t>Didaktické zásady</a:t>
          </a:r>
          <a:endParaRPr lang="cs-CZ" dirty="0"/>
        </a:p>
      </dgm:t>
    </dgm:pt>
    <dgm:pt modelId="{60858BE7-B4FB-4ED7-A731-84965BBAFE5B}" type="parTrans" cxnId="{344F241A-C18F-49FA-A14B-CBD2E5ADE64B}">
      <dgm:prSet/>
      <dgm:spPr/>
      <dgm:t>
        <a:bodyPr/>
        <a:lstStyle/>
        <a:p>
          <a:endParaRPr lang="cs-CZ"/>
        </a:p>
      </dgm:t>
    </dgm:pt>
    <dgm:pt modelId="{2ABECAD7-A5A9-464B-A956-D8B47B58D789}" type="sibTrans" cxnId="{344F241A-C18F-49FA-A14B-CBD2E5ADE64B}">
      <dgm:prSet/>
      <dgm:spPr/>
      <dgm:t>
        <a:bodyPr/>
        <a:lstStyle/>
        <a:p>
          <a:endParaRPr lang="cs-CZ"/>
        </a:p>
      </dgm:t>
    </dgm:pt>
    <dgm:pt modelId="{0078B8DF-EC6C-4E5C-BC69-956ADCBF2A97}">
      <dgm:prSet phldrT="[Text]"/>
      <dgm:spPr/>
      <dgm:t>
        <a:bodyPr/>
        <a:lstStyle/>
        <a:p>
          <a:r>
            <a:rPr lang="cs-CZ" dirty="0" smtClean="0"/>
            <a:t>Učivo</a:t>
          </a:r>
          <a:endParaRPr lang="cs-CZ" dirty="0"/>
        </a:p>
      </dgm:t>
    </dgm:pt>
    <dgm:pt modelId="{69EEA728-D4FB-4F53-8681-FBD71CAAB9E6}" type="parTrans" cxnId="{8082112A-9A95-43F6-8E3E-16A33D6D097C}">
      <dgm:prSet/>
      <dgm:spPr/>
      <dgm:t>
        <a:bodyPr/>
        <a:lstStyle/>
        <a:p>
          <a:endParaRPr lang="cs-CZ"/>
        </a:p>
      </dgm:t>
    </dgm:pt>
    <dgm:pt modelId="{AB1FE480-0990-41D4-8843-F384B573DBC6}" type="sibTrans" cxnId="{8082112A-9A95-43F6-8E3E-16A33D6D097C}">
      <dgm:prSet/>
      <dgm:spPr/>
      <dgm:t>
        <a:bodyPr/>
        <a:lstStyle/>
        <a:p>
          <a:endParaRPr lang="cs-CZ"/>
        </a:p>
      </dgm:t>
    </dgm:pt>
    <dgm:pt modelId="{DCFCA00F-0CE3-4BC8-A3F9-891E98BDA569}">
      <dgm:prSet phldrT="[Text]"/>
      <dgm:spPr/>
      <dgm:t>
        <a:bodyPr/>
        <a:lstStyle/>
        <a:p>
          <a:r>
            <a:rPr lang="cs-CZ" dirty="0" smtClean="0"/>
            <a:t>Učitel</a:t>
          </a:r>
          <a:endParaRPr lang="cs-CZ" dirty="0"/>
        </a:p>
      </dgm:t>
    </dgm:pt>
    <dgm:pt modelId="{C2A13991-1106-4105-8311-70812A082B6A}" type="parTrans" cxnId="{F37E1376-2016-40AF-B237-2000EC72510E}">
      <dgm:prSet/>
      <dgm:spPr/>
      <dgm:t>
        <a:bodyPr/>
        <a:lstStyle/>
        <a:p>
          <a:endParaRPr lang="cs-CZ"/>
        </a:p>
      </dgm:t>
    </dgm:pt>
    <dgm:pt modelId="{89865F0B-CAF1-4799-863F-60C357C25B8F}" type="sibTrans" cxnId="{F37E1376-2016-40AF-B237-2000EC72510E}">
      <dgm:prSet/>
      <dgm:spPr/>
      <dgm:t>
        <a:bodyPr/>
        <a:lstStyle/>
        <a:p>
          <a:endParaRPr lang="cs-CZ"/>
        </a:p>
      </dgm:t>
    </dgm:pt>
    <dgm:pt modelId="{C2741E6D-19DD-4EA4-BB8E-14A9E9EC2095}">
      <dgm:prSet phldrT="[Text]"/>
      <dgm:spPr/>
      <dgm:t>
        <a:bodyPr/>
        <a:lstStyle/>
        <a:p>
          <a:r>
            <a:rPr lang="cs-CZ" dirty="0" smtClean="0"/>
            <a:t>Žáci</a:t>
          </a:r>
          <a:endParaRPr lang="cs-CZ" dirty="0"/>
        </a:p>
      </dgm:t>
    </dgm:pt>
    <dgm:pt modelId="{CF9FB95F-70FF-42AB-BC74-5294511F4DD7}" type="parTrans" cxnId="{8BB56DA8-936F-44F2-B5E4-6B0695048A6F}">
      <dgm:prSet/>
      <dgm:spPr/>
      <dgm:t>
        <a:bodyPr/>
        <a:lstStyle/>
        <a:p>
          <a:endParaRPr lang="cs-CZ"/>
        </a:p>
      </dgm:t>
    </dgm:pt>
    <dgm:pt modelId="{22F6FA40-5F9A-4ED1-BE68-3E19AA87966E}" type="sibTrans" cxnId="{8BB56DA8-936F-44F2-B5E4-6B0695048A6F}">
      <dgm:prSet/>
      <dgm:spPr/>
      <dgm:t>
        <a:bodyPr/>
        <a:lstStyle/>
        <a:p>
          <a:endParaRPr lang="cs-CZ"/>
        </a:p>
      </dgm:t>
    </dgm:pt>
    <dgm:pt modelId="{7DD18487-8440-42CF-88B9-FE5272F7CBE7}">
      <dgm:prSet phldrT="[Text]"/>
      <dgm:spPr/>
      <dgm:t>
        <a:bodyPr/>
        <a:lstStyle/>
        <a:p>
          <a:r>
            <a:rPr lang="cs-CZ" dirty="0" smtClean="0"/>
            <a:t>Vyučování</a:t>
          </a:r>
          <a:endParaRPr lang="cs-CZ" dirty="0"/>
        </a:p>
      </dgm:t>
    </dgm:pt>
    <dgm:pt modelId="{936C1BCF-D3B8-4422-99CD-2F92B71786E8}" type="parTrans" cxnId="{34351325-B690-4EE1-860E-D3F8588FD50C}">
      <dgm:prSet/>
      <dgm:spPr/>
      <dgm:t>
        <a:bodyPr/>
        <a:lstStyle/>
        <a:p>
          <a:endParaRPr lang="cs-CZ"/>
        </a:p>
      </dgm:t>
    </dgm:pt>
    <dgm:pt modelId="{62987D5C-60FA-4A5E-86CD-DEF00924A330}" type="sibTrans" cxnId="{34351325-B690-4EE1-860E-D3F8588FD50C}">
      <dgm:prSet/>
      <dgm:spPr/>
      <dgm:t>
        <a:bodyPr/>
        <a:lstStyle/>
        <a:p>
          <a:endParaRPr lang="cs-CZ"/>
        </a:p>
      </dgm:t>
    </dgm:pt>
    <dgm:pt modelId="{B99DC276-A3C0-4808-AA9B-9C268A1DDDB3}">
      <dgm:prSet phldrT="[Text]"/>
      <dgm:spPr/>
      <dgm:t>
        <a:bodyPr/>
        <a:lstStyle/>
        <a:p>
          <a:r>
            <a:rPr lang="cs-CZ" dirty="0" smtClean="0"/>
            <a:t>Učení se</a:t>
          </a:r>
          <a:endParaRPr lang="cs-CZ" dirty="0"/>
        </a:p>
      </dgm:t>
    </dgm:pt>
    <dgm:pt modelId="{C71F4344-706B-402D-8141-497CCE2E74D5}" type="parTrans" cxnId="{E86C9BF7-0D43-49CE-8B0F-8C938CCD60B6}">
      <dgm:prSet/>
      <dgm:spPr/>
      <dgm:t>
        <a:bodyPr/>
        <a:lstStyle/>
        <a:p>
          <a:endParaRPr lang="cs-CZ"/>
        </a:p>
      </dgm:t>
    </dgm:pt>
    <dgm:pt modelId="{8AD71BCA-FBC7-4658-A635-ECEAC7207F43}" type="sibTrans" cxnId="{E86C9BF7-0D43-49CE-8B0F-8C938CCD60B6}">
      <dgm:prSet/>
      <dgm:spPr/>
      <dgm:t>
        <a:bodyPr/>
        <a:lstStyle/>
        <a:p>
          <a:endParaRPr lang="cs-CZ"/>
        </a:p>
      </dgm:t>
    </dgm:pt>
    <dgm:pt modelId="{8A0E53E4-8613-4A39-B965-131630DFC490}">
      <dgm:prSet phldrT="[Text]"/>
      <dgm:spPr/>
      <dgm:t>
        <a:bodyPr/>
        <a:lstStyle/>
        <a:p>
          <a:r>
            <a:rPr lang="cs-CZ" dirty="0" smtClean="0"/>
            <a:t>Vyučovací proces</a:t>
          </a:r>
          <a:endParaRPr lang="cs-CZ" dirty="0"/>
        </a:p>
      </dgm:t>
    </dgm:pt>
    <dgm:pt modelId="{D37192A7-B061-4FCE-AB21-6EDC85852C51}" type="parTrans" cxnId="{38936265-1DF9-4AF6-9DFC-2793449FE445}">
      <dgm:prSet/>
      <dgm:spPr/>
      <dgm:t>
        <a:bodyPr/>
        <a:lstStyle/>
        <a:p>
          <a:endParaRPr lang="cs-CZ"/>
        </a:p>
      </dgm:t>
    </dgm:pt>
    <dgm:pt modelId="{23545D4A-472B-40B4-97E2-5C08633ADA08}" type="sibTrans" cxnId="{38936265-1DF9-4AF6-9DFC-2793449FE445}">
      <dgm:prSet/>
      <dgm:spPr/>
      <dgm:t>
        <a:bodyPr/>
        <a:lstStyle/>
        <a:p>
          <a:endParaRPr lang="cs-CZ"/>
        </a:p>
      </dgm:t>
    </dgm:pt>
    <dgm:pt modelId="{8F9B202C-1B6B-4D0E-8C58-FCBD2BB210AD}">
      <dgm:prSet phldrT="[Text]"/>
      <dgm:spPr/>
      <dgm:t>
        <a:bodyPr/>
        <a:lstStyle/>
        <a:p>
          <a:r>
            <a:rPr lang="cs-CZ" dirty="0" smtClean="0"/>
            <a:t>Vyučovací metody</a:t>
          </a:r>
          <a:endParaRPr lang="cs-CZ" dirty="0"/>
        </a:p>
      </dgm:t>
    </dgm:pt>
    <dgm:pt modelId="{DA507ACE-93BC-4922-A331-82EBF7B4CCEA}" type="parTrans" cxnId="{CA6F6F1F-E73F-4578-8710-43555DE7E703}">
      <dgm:prSet/>
      <dgm:spPr/>
      <dgm:t>
        <a:bodyPr/>
        <a:lstStyle/>
        <a:p>
          <a:endParaRPr lang="cs-CZ"/>
        </a:p>
      </dgm:t>
    </dgm:pt>
    <dgm:pt modelId="{AFB7005E-2597-4643-8ECF-6907E837C6DA}" type="sibTrans" cxnId="{CA6F6F1F-E73F-4578-8710-43555DE7E703}">
      <dgm:prSet/>
      <dgm:spPr/>
      <dgm:t>
        <a:bodyPr/>
        <a:lstStyle/>
        <a:p>
          <a:endParaRPr lang="cs-CZ"/>
        </a:p>
      </dgm:t>
    </dgm:pt>
    <dgm:pt modelId="{BD900020-5506-4C7E-80F1-3C6C8E0CD8C1}">
      <dgm:prSet phldrT="[Text]"/>
      <dgm:spPr/>
      <dgm:t>
        <a:bodyPr/>
        <a:lstStyle/>
        <a:p>
          <a:r>
            <a:rPr lang="cs-CZ" dirty="0" smtClean="0"/>
            <a:t>Organizační formy</a:t>
          </a:r>
          <a:endParaRPr lang="cs-CZ" dirty="0"/>
        </a:p>
      </dgm:t>
    </dgm:pt>
    <dgm:pt modelId="{2247555F-AABC-4413-A132-8FE0962B156A}" type="parTrans" cxnId="{BADF0A91-E6F9-4766-992E-7632434557FA}">
      <dgm:prSet/>
      <dgm:spPr/>
      <dgm:t>
        <a:bodyPr/>
        <a:lstStyle/>
        <a:p>
          <a:endParaRPr lang="cs-CZ"/>
        </a:p>
      </dgm:t>
    </dgm:pt>
    <dgm:pt modelId="{EBCE39AB-0CDD-470F-A80F-329BB702DD3A}" type="sibTrans" cxnId="{BADF0A91-E6F9-4766-992E-7632434557FA}">
      <dgm:prSet/>
      <dgm:spPr/>
      <dgm:t>
        <a:bodyPr/>
        <a:lstStyle/>
        <a:p>
          <a:endParaRPr lang="cs-CZ"/>
        </a:p>
      </dgm:t>
    </dgm:pt>
    <dgm:pt modelId="{85EEAEFA-2613-4C7D-A289-9C1F41691195}">
      <dgm:prSet phldrT="[Text]"/>
      <dgm:spPr/>
      <dgm:t>
        <a:bodyPr/>
        <a:lstStyle/>
        <a:p>
          <a:r>
            <a:rPr lang="cs-CZ" dirty="0" smtClean="0"/>
            <a:t>Materiální prostředky</a:t>
          </a:r>
          <a:endParaRPr lang="cs-CZ" dirty="0"/>
        </a:p>
      </dgm:t>
    </dgm:pt>
    <dgm:pt modelId="{6ABE9A23-4A58-45F0-94EF-659B62E41A19}" type="parTrans" cxnId="{AE5191E7-195F-48EB-AAA0-927D166C970B}">
      <dgm:prSet/>
      <dgm:spPr/>
      <dgm:t>
        <a:bodyPr/>
        <a:lstStyle/>
        <a:p>
          <a:endParaRPr lang="cs-CZ"/>
        </a:p>
      </dgm:t>
    </dgm:pt>
    <dgm:pt modelId="{F5C8034F-0275-485E-A16C-CE622C7C5ECC}" type="sibTrans" cxnId="{AE5191E7-195F-48EB-AAA0-927D166C970B}">
      <dgm:prSet/>
      <dgm:spPr/>
      <dgm:t>
        <a:bodyPr/>
        <a:lstStyle/>
        <a:p>
          <a:endParaRPr lang="cs-CZ"/>
        </a:p>
      </dgm:t>
    </dgm:pt>
    <dgm:pt modelId="{F72E7BC7-B44B-47BE-8A46-1F9BBB10897B}">
      <dgm:prSet phldrT="[Text]"/>
      <dgm:spPr/>
      <dgm:t>
        <a:bodyPr/>
        <a:lstStyle/>
        <a:p>
          <a:r>
            <a:rPr lang="cs-CZ" dirty="0" smtClean="0"/>
            <a:t>Výsledky</a:t>
          </a:r>
          <a:endParaRPr lang="cs-CZ" dirty="0"/>
        </a:p>
      </dgm:t>
    </dgm:pt>
    <dgm:pt modelId="{34A2254C-A698-4650-BC06-BE584F8D6A82}" type="parTrans" cxnId="{1A75A890-D0D8-4FE6-A9FA-6E125870B1BC}">
      <dgm:prSet/>
      <dgm:spPr/>
      <dgm:t>
        <a:bodyPr/>
        <a:lstStyle/>
        <a:p>
          <a:endParaRPr lang="cs-CZ"/>
        </a:p>
      </dgm:t>
    </dgm:pt>
    <dgm:pt modelId="{76225914-4E6C-402E-9DF3-3375A8C962E8}" type="sibTrans" cxnId="{1A75A890-D0D8-4FE6-A9FA-6E125870B1BC}">
      <dgm:prSet/>
      <dgm:spPr/>
      <dgm:t>
        <a:bodyPr/>
        <a:lstStyle/>
        <a:p>
          <a:endParaRPr lang="cs-CZ"/>
        </a:p>
      </dgm:t>
    </dgm:pt>
    <dgm:pt modelId="{BD50A42A-88AA-4A2B-92C5-6A69CCE84F2D}" type="pres">
      <dgm:prSet presAssocID="{03F5BCE7-77BF-4EC9-A431-54CD1145D9B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379E7D92-FE90-4B0F-8B13-CB4199F6DB0F}" type="pres">
      <dgm:prSet presAssocID="{328613DF-07A8-483E-8934-ADB01C3C4DE1}" presName="hierRoot1" presStyleCnt="0"/>
      <dgm:spPr/>
    </dgm:pt>
    <dgm:pt modelId="{2E95FF18-8B6C-4F1F-B518-2FB00D2BC384}" type="pres">
      <dgm:prSet presAssocID="{328613DF-07A8-483E-8934-ADB01C3C4DE1}" presName="composite" presStyleCnt="0"/>
      <dgm:spPr/>
    </dgm:pt>
    <dgm:pt modelId="{EA215CBC-6042-4A66-BE1A-78283C68BE18}" type="pres">
      <dgm:prSet presAssocID="{328613DF-07A8-483E-8934-ADB01C3C4DE1}" presName="background" presStyleLbl="node0" presStyleIdx="0" presStyleCnt="1"/>
      <dgm:spPr/>
    </dgm:pt>
    <dgm:pt modelId="{6749A76F-E075-409C-BDF6-DB5864FD6E3E}" type="pres">
      <dgm:prSet presAssocID="{328613DF-07A8-483E-8934-ADB01C3C4DE1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986CCB8-1611-481C-91AA-FB28CB6F9642}" type="pres">
      <dgm:prSet presAssocID="{328613DF-07A8-483E-8934-ADB01C3C4DE1}" presName="hierChild2" presStyleCnt="0"/>
      <dgm:spPr/>
    </dgm:pt>
    <dgm:pt modelId="{2EDC5A68-B1C2-4374-8EA7-B3182CB9D99E}" type="pres">
      <dgm:prSet presAssocID="{11844E29-ADDB-450C-81F6-A24A8C7C277A}" presName="Name10" presStyleLbl="parChTrans1D2" presStyleIdx="0" presStyleCnt="1"/>
      <dgm:spPr/>
      <dgm:t>
        <a:bodyPr/>
        <a:lstStyle/>
        <a:p>
          <a:endParaRPr lang="cs-CZ"/>
        </a:p>
      </dgm:t>
    </dgm:pt>
    <dgm:pt modelId="{3E7B9734-83B4-4090-B7E0-7CC734144B7F}" type="pres">
      <dgm:prSet presAssocID="{E6EB31FD-3583-4ED5-BE40-CB10A62923AA}" presName="hierRoot2" presStyleCnt="0"/>
      <dgm:spPr/>
    </dgm:pt>
    <dgm:pt modelId="{2F092764-9065-40F1-A88A-1DCBACF3B1C0}" type="pres">
      <dgm:prSet presAssocID="{E6EB31FD-3583-4ED5-BE40-CB10A62923AA}" presName="composite2" presStyleCnt="0"/>
      <dgm:spPr/>
    </dgm:pt>
    <dgm:pt modelId="{0183FC08-2949-4F3A-92C3-600FF141BC28}" type="pres">
      <dgm:prSet presAssocID="{E6EB31FD-3583-4ED5-BE40-CB10A62923AA}" presName="background2" presStyleLbl="node2" presStyleIdx="0" presStyleCnt="1"/>
      <dgm:spPr/>
    </dgm:pt>
    <dgm:pt modelId="{2D5B3DC1-0A1D-4630-8BB6-3EFFAC6779F8}" type="pres">
      <dgm:prSet presAssocID="{E6EB31FD-3583-4ED5-BE40-CB10A62923AA}" presName="text2" presStyleLbl="fgAcc2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394B657-3223-493C-9DBE-922723D932C6}" type="pres">
      <dgm:prSet presAssocID="{E6EB31FD-3583-4ED5-BE40-CB10A62923AA}" presName="hierChild3" presStyleCnt="0"/>
      <dgm:spPr/>
    </dgm:pt>
    <dgm:pt modelId="{17703208-C43F-4B13-AACD-A5EECB07B115}" type="pres">
      <dgm:prSet presAssocID="{60858BE7-B4FB-4ED7-A731-84965BBAFE5B}" presName="Name17" presStyleLbl="parChTrans1D3" presStyleIdx="0" presStyleCnt="1"/>
      <dgm:spPr/>
      <dgm:t>
        <a:bodyPr/>
        <a:lstStyle/>
        <a:p>
          <a:endParaRPr lang="cs-CZ"/>
        </a:p>
      </dgm:t>
    </dgm:pt>
    <dgm:pt modelId="{7DCA4537-C790-49B0-AF48-1688A51FF0F4}" type="pres">
      <dgm:prSet presAssocID="{6227DB6A-1ED7-42FF-A769-B83F260A279C}" presName="hierRoot3" presStyleCnt="0"/>
      <dgm:spPr/>
    </dgm:pt>
    <dgm:pt modelId="{94C9A970-181D-4519-AEC7-7EF52C00F995}" type="pres">
      <dgm:prSet presAssocID="{6227DB6A-1ED7-42FF-A769-B83F260A279C}" presName="composite3" presStyleCnt="0"/>
      <dgm:spPr/>
    </dgm:pt>
    <dgm:pt modelId="{79AC2A26-1302-4DE8-90E6-FD0C2D8C6A5E}" type="pres">
      <dgm:prSet presAssocID="{6227DB6A-1ED7-42FF-A769-B83F260A279C}" presName="background3" presStyleLbl="node3" presStyleIdx="0" presStyleCnt="1"/>
      <dgm:spPr/>
    </dgm:pt>
    <dgm:pt modelId="{BCDA9470-04EA-4171-A539-68AD69D4FB82}" type="pres">
      <dgm:prSet presAssocID="{6227DB6A-1ED7-42FF-A769-B83F260A279C}" presName="text3" presStyleLbl="fgAcc3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5F693C2-3837-4D06-91C8-D1C514A9F62A}" type="pres">
      <dgm:prSet presAssocID="{6227DB6A-1ED7-42FF-A769-B83F260A279C}" presName="hierChild4" presStyleCnt="0"/>
      <dgm:spPr/>
    </dgm:pt>
    <dgm:pt modelId="{F9A62CF9-0B89-4F37-88A5-B9DC30F4CC94}" type="pres">
      <dgm:prSet presAssocID="{69EEA728-D4FB-4F53-8681-FBD71CAAB9E6}" presName="Name23" presStyleLbl="parChTrans1D4" presStyleIdx="0" presStyleCnt="10"/>
      <dgm:spPr/>
      <dgm:t>
        <a:bodyPr/>
        <a:lstStyle/>
        <a:p>
          <a:endParaRPr lang="cs-CZ"/>
        </a:p>
      </dgm:t>
    </dgm:pt>
    <dgm:pt modelId="{685D56FF-AE05-4B39-9A75-EBB49385BC17}" type="pres">
      <dgm:prSet presAssocID="{0078B8DF-EC6C-4E5C-BC69-956ADCBF2A97}" presName="hierRoot4" presStyleCnt="0"/>
      <dgm:spPr/>
    </dgm:pt>
    <dgm:pt modelId="{77C69ECF-AA07-4748-89A9-F7D764FB26B4}" type="pres">
      <dgm:prSet presAssocID="{0078B8DF-EC6C-4E5C-BC69-956ADCBF2A97}" presName="composite4" presStyleCnt="0"/>
      <dgm:spPr/>
    </dgm:pt>
    <dgm:pt modelId="{57A3C7CC-8B54-48B7-BE80-4217575A353C}" type="pres">
      <dgm:prSet presAssocID="{0078B8DF-EC6C-4E5C-BC69-956ADCBF2A97}" presName="background4" presStyleLbl="node4" presStyleIdx="0" presStyleCnt="10"/>
      <dgm:spPr/>
    </dgm:pt>
    <dgm:pt modelId="{59082EA1-8968-45B6-ADDE-42685206EA32}" type="pres">
      <dgm:prSet presAssocID="{0078B8DF-EC6C-4E5C-BC69-956ADCBF2A97}" presName="text4" presStyleLbl="fgAcc4" presStyleIdx="0" presStyleCnt="10" custLinFactX="20669" custLinFactNeighborX="100000" custLinFactNeighborY="7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42AC72A-F1F2-47E7-9D98-A8E6F6AFCFEC}" type="pres">
      <dgm:prSet presAssocID="{0078B8DF-EC6C-4E5C-BC69-956ADCBF2A97}" presName="hierChild5" presStyleCnt="0"/>
      <dgm:spPr/>
    </dgm:pt>
    <dgm:pt modelId="{4EC1857E-BBFF-42AA-87A3-760994329F5D}" type="pres">
      <dgm:prSet presAssocID="{C2A13991-1106-4105-8311-70812A082B6A}" presName="Name23" presStyleLbl="parChTrans1D4" presStyleIdx="1" presStyleCnt="10"/>
      <dgm:spPr/>
      <dgm:t>
        <a:bodyPr/>
        <a:lstStyle/>
        <a:p>
          <a:endParaRPr lang="cs-CZ"/>
        </a:p>
      </dgm:t>
    </dgm:pt>
    <dgm:pt modelId="{F010DF6C-4E9A-4043-9CB2-D35E36FC52A2}" type="pres">
      <dgm:prSet presAssocID="{DCFCA00F-0CE3-4BC8-A3F9-891E98BDA569}" presName="hierRoot4" presStyleCnt="0"/>
      <dgm:spPr/>
    </dgm:pt>
    <dgm:pt modelId="{D860D8A4-D7E7-47D4-BA50-737630C6C555}" type="pres">
      <dgm:prSet presAssocID="{DCFCA00F-0CE3-4BC8-A3F9-891E98BDA569}" presName="composite4" presStyleCnt="0"/>
      <dgm:spPr/>
    </dgm:pt>
    <dgm:pt modelId="{2D261677-6594-4D14-A1CD-C4FCC641DE09}" type="pres">
      <dgm:prSet presAssocID="{DCFCA00F-0CE3-4BC8-A3F9-891E98BDA569}" presName="background4" presStyleLbl="node4" presStyleIdx="1" presStyleCnt="10"/>
      <dgm:spPr/>
    </dgm:pt>
    <dgm:pt modelId="{DB13F858-A0FB-44CE-B9EB-627651ACB3C2}" type="pres">
      <dgm:prSet presAssocID="{DCFCA00F-0CE3-4BC8-A3F9-891E98BDA569}" presName="text4" presStyleLbl="fgAcc4" presStyleIdx="1" presStyleCnt="10" custLinFactX="-44191" custLinFactNeighborX="-100000" custLinFactNeighborY="7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472088E-EA67-4C42-B351-EAA20BAB5338}" type="pres">
      <dgm:prSet presAssocID="{DCFCA00F-0CE3-4BC8-A3F9-891E98BDA569}" presName="hierChild5" presStyleCnt="0"/>
      <dgm:spPr/>
    </dgm:pt>
    <dgm:pt modelId="{6A90D041-E481-4721-82A3-C5860EA19330}" type="pres">
      <dgm:prSet presAssocID="{936C1BCF-D3B8-4422-99CD-2F92B71786E8}" presName="Name23" presStyleLbl="parChTrans1D4" presStyleIdx="2" presStyleCnt="10"/>
      <dgm:spPr/>
      <dgm:t>
        <a:bodyPr/>
        <a:lstStyle/>
        <a:p>
          <a:endParaRPr lang="cs-CZ"/>
        </a:p>
      </dgm:t>
    </dgm:pt>
    <dgm:pt modelId="{CA9B3C7D-D7A1-49BB-9DA6-2709DCAB298F}" type="pres">
      <dgm:prSet presAssocID="{7DD18487-8440-42CF-88B9-FE5272F7CBE7}" presName="hierRoot4" presStyleCnt="0"/>
      <dgm:spPr/>
    </dgm:pt>
    <dgm:pt modelId="{A5F0844C-187A-4015-8E33-39957BC34E36}" type="pres">
      <dgm:prSet presAssocID="{7DD18487-8440-42CF-88B9-FE5272F7CBE7}" presName="composite4" presStyleCnt="0"/>
      <dgm:spPr/>
    </dgm:pt>
    <dgm:pt modelId="{F5C29B94-7FBA-4B3D-94C3-C776ABAB83EC}" type="pres">
      <dgm:prSet presAssocID="{7DD18487-8440-42CF-88B9-FE5272F7CBE7}" presName="background4" presStyleLbl="node4" presStyleIdx="2" presStyleCnt="10"/>
      <dgm:spPr/>
    </dgm:pt>
    <dgm:pt modelId="{439A612E-1791-4439-B49D-4813B2C073CB}" type="pres">
      <dgm:prSet presAssocID="{7DD18487-8440-42CF-88B9-FE5272F7CBE7}" presName="text4" presStyleLbl="fgAcc4" presStyleIdx="2" presStyleCnt="10" custLinFactX="-43719" custLinFactNeighborX="-100000" custLinFactNeighborY="-984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2E5AD37-98EF-43B6-AE80-29CAFA3935F4}" type="pres">
      <dgm:prSet presAssocID="{7DD18487-8440-42CF-88B9-FE5272F7CBE7}" presName="hierChild5" presStyleCnt="0"/>
      <dgm:spPr/>
    </dgm:pt>
    <dgm:pt modelId="{E8D5A5F5-3EF4-45AD-BC5F-AE97DA1D2A61}" type="pres">
      <dgm:prSet presAssocID="{CF9FB95F-70FF-42AB-BC74-5294511F4DD7}" presName="Name23" presStyleLbl="parChTrans1D4" presStyleIdx="3" presStyleCnt="10"/>
      <dgm:spPr/>
      <dgm:t>
        <a:bodyPr/>
        <a:lstStyle/>
        <a:p>
          <a:endParaRPr lang="cs-CZ"/>
        </a:p>
      </dgm:t>
    </dgm:pt>
    <dgm:pt modelId="{FC4B9B89-E51E-49D1-A6D6-DCDE2EB64E49}" type="pres">
      <dgm:prSet presAssocID="{C2741E6D-19DD-4EA4-BB8E-14A9E9EC2095}" presName="hierRoot4" presStyleCnt="0"/>
      <dgm:spPr/>
    </dgm:pt>
    <dgm:pt modelId="{A4F7E98E-4B3C-4777-90A5-027859A593C9}" type="pres">
      <dgm:prSet presAssocID="{C2741E6D-19DD-4EA4-BB8E-14A9E9EC2095}" presName="composite4" presStyleCnt="0"/>
      <dgm:spPr/>
    </dgm:pt>
    <dgm:pt modelId="{214FF4AD-F2E5-4A2C-B43F-3D7EFF742B26}" type="pres">
      <dgm:prSet presAssocID="{C2741E6D-19DD-4EA4-BB8E-14A9E9EC2095}" presName="background4" presStyleLbl="node4" presStyleIdx="3" presStyleCnt="10"/>
      <dgm:spPr/>
    </dgm:pt>
    <dgm:pt modelId="{79C80ABC-0768-44CD-BB1D-FCD98B92ECBA}" type="pres">
      <dgm:prSet presAssocID="{C2741E6D-19DD-4EA4-BB8E-14A9E9EC2095}" presName="text4" presStyleLbl="fgAcc4" presStyleIdx="3" presStyleCnt="1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47442F14-D4AD-403B-A3A6-0E8231C3FA90}" type="pres">
      <dgm:prSet presAssocID="{C2741E6D-19DD-4EA4-BB8E-14A9E9EC2095}" presName="hierChild5" presStyleCnt="0"/>
      <dgm:spPr/>
    </dgm:pt>
    <dgm:pt modelId="{3790E5CB-C7EB-4DFD-B064-BE87C981273F}" type="pres">
      <dgm:prSet presAssocID="{C71F4344-706B-402D-8141-497CCE2E74D5}" presName="Name23" presStyleLbl="parChTrans1D4" presStyleIdx="4" presStyleCnt="10"/>
      <dgm:spPr/>
      <dgm:t>
        <a:bodyPr/>
        <a:lstStyle/>
        <a:p>
          <a:endParaRPr lang="cs-CZ"/>
        </a:p>
      </dgm:t>
    </dgm:pt>
    <dgm:pt modelId="{57DE2178-1400-44C7-8E82-9B393DCD6A96}" type="pres">
      <dgm:prSet presAssocID="{B99DC276-A3C0-4808-AA9B-9C268A1DDDB3}" presName="hierRoot4" presStyleCnt="0"/>
      <dgm:spPr/>
    </dgm:pt>
    <dgm:pt modelId="{18E43669-9827-436E-BD40-618E2D5EFDCE}" type="pres">
      <dgm:prSet presAssocID="{B99DC276-A3C0-4808-AA9B-9C268A1DDDB3}" presName="composite4" presStyleCnt="0"/>
      <dgm:spPr/>
    </dgm:pt>
    <dgm:pt modelId="{F2224EDD-5ACD-4009-BC6A-20B9EE2E6D6A}" type="pres">
      <dgm:prSet presAssocID="{B99DC276-A3C0-4808-AA9B-9C268A1DDDB3}" presName="background4" presStyleLbl="node4" presStyleIdx="4" presStyleCnt="10"/>
      <dgm:spPr/>
    </dgm:pt>
    <dgm:pt modelId="{FF236F42-F563-44FD-854B-ADE739485C97}" type="pres">
      <dgm:prSet presAssocID="{B99DC276-A3C0-4808-AA9B-9C268A1DDDB3}" presName="text4" presStyleLbl="fgAcc4" presStyleIdx="4" presStyleCnt="1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45C1E27-7F1D-45DE-B89D-23DD78C27CF7}" type="pres">
      <dgm:prSet presAssocID="{B99DC276-A3C0-4808-AA9B-9C268A1DDDB3}" presName="hierChild5" presStyleCnt="0"/>
      <dgm:spPr/>
    </dgm:pt>
    <dgm:pt modelId="{6B5F0F30-EC53-4FBF-B36D-538B800A75C7}" type="pres">
      <dgm:prSet presAssocID="{D37192A7-B061-4FCE-AB21-6EDC85852C51}" presName="Name23" presStyleLbl="parChTrans1D4" presStyleIdx="5" presStyleCnt="10"/>
      <dgm:spPr/>
      <dgm:t>
        <a:bodyPr/>
        <a:lstStyle/>
        <a:p>
          <a:endParaRPr lang="cs-CZ"/>
        </a:p>
      </dgm:t>
    </dgm:pt>
    <dgm:pt modelId="{66E30F3B-EA61-4D56-A27F-C7A79FB91510}" type="pres">
      <dgm:prSet presAssocID="{8A0E53E4-8613-4A39-B965-131630DFC490}" presName="hierRoot4" presStyleCnt="0"/>
      <dgm:spPr/>
    </dgm:pt>
    <dgm:pt modelId="{5BE5BA22-A36E-4F34-A9C2-50389A0148E5}" type="pres">
      <dgm:prSet presAssocID="{8A0E53E4-8613-4A39-B965-131630DFC490}" presName="composite4" presStyleCnt="0"/>
      <dgm:spPr/>
    </dgm:pt>
    <dgm:pt modelId="{C7300169-DC54-4BB9-A5A1-2DD55B5055AE}" type="pres">
      <dgm:prSet presAssocID="{8A0E53E4-8613-4A39-B965-131630DFC490}" presName="background4" presStyleLbl="node4" presStyleIdx="5" presStyleCnt="10"/>
      <dgm:spPr/>
    </dgm:pt>
    <dgm:pt modelId="{85C672FC-A062-415A-A7AC-6FC11A86B15A}" type="pres">
      <dgm:prSet presAssocID="{8A0E53E4-8613-4A39-B965-131630DFC490}" presName="text4" presStyleLbl="fgAcc4" presStyleIdx="5" presStyleCnt="10" custLinFactX="-17163" custLinFactNeighborX="-100000" custLinFactNeighborY="-984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E5574F7D-F191-4D6A-9166-3DA84F8E976D}" type="pres">
      <dgm:prSet presAssocID="{8A0E53E4-8613-4A39-B965-131630DFC490}" presName="hierChild5" presStyleCnt="0"/>
      <dgm:spPr/>
    </dgm:pt>
    <dgm:pt modelId="{57A39939-48E1-462C-831F-8E274649A486}" type="pres">
      <dgm:prSet presAssocID="{DA507ACE-93BC-4922-A331-82EBF7B4CCEA}" presName="Name23" presStyleLbl="parChTrans1D4" presStyleIdx="6" presStyleCnt="10"/>
      <dgm:spPr/>
      <dgm:t>
        <a:bodyPr/>
        <a:lstStyle/>
        <a:p>
          <a:endParaRPr lang="cs-CZ"/>
        </a:p>
      </dgm:t>
    </dgm:pt>
    <dgm:pt modelId="{6353F56A-4790-4E89-BBF1-771EC29CF86A}" type="pres">
      <dgm:prSet presAssocID="{8F9B202C-1B6B-4D0E-8C58-FCBD2BB210AD}" presName="hierRoot4" presStyleCnt="0"/>
      <dgm:spPr/>
    </dgm:pt>
    <dgm:pt modelId="{D8DD5A38-358D-4F96-A098-DF61746A99BB}" type="pres">
      <dgm:prSet presAssocID="{8F9B202C-1B6B-4D0E-8C58-FCBD2BB210AD}" presName="composite4" presStyleCnt="0"/>
      <dgm:spPr/>
    </dgm:pt>
    <dgm:pt modelId="{7C30AFD4-24E1-4B77-BB85-3DB5AEC8E504}" type="pres">
      <dgm:prSet presAssocID="{8F9B202C-1B6B-4D0E-8C58-FCBD2BB210AD}" presName="background4" presStyleLbl="node4" presStyleIdx="6" presStyleCnt="10"/>
      <dgm:spPr/>
    </dgm:pt>
    <dgm:pt modelId="{CE4773CA-C8B6-4955-A399-C58551609B0C}" type="pres">
      <dgm:prSet presAssocID="{8F9B202C-1B6B-4D0E-8C58-FCBD2BB210AD}" presName="text4" presStyleLbl="fgAcc4" presStyleIdx="6" presStyleCnt="10" custLinFactX="-68006" custLinFactNeighborX="-100000" custLinFactNeighborY="1322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BF3B207-13AF-4D62-8010-416AE3BB6E88}" type="pres">
      <dgm:prSet presAssocID="{8F9B202C-1B6B-4D0E-8C58-FCBD2BB210AD}" presName="hierChild5" presStyleCnt="0"/>
      <dgm:spPr/>
    </dgm:pt>
    <dgm:pt modelId="{DB83D758-639B-4409-BC14-8AFF057D7340}" type="pres">
      <dgm:prSet presAssocID="{2247555F-AABC-4413-A132-8FE0962B156A}" presName="Name23" presStyleLbl="parChTrans1D4" presStyleIdx="7" presStyleCnt="10"/>
      <dgm:spPr/>
      <dgm:t>
        <a:bodyPr/>
        <a:lstStyle/>
        <a:p>
          <a:endParaRPr lang="cs-CZ"/>
        </a:p>
      </dgm:t>
    </dgm:pt>
    <dgm:pt modelId="{6CE7CB18-3120-45C5-8C0E-BD2B64CCA690}" type="pres">
      <dgm:prSet presAssocID="{BD900020-5506-4C7E-80F1-3C6C8E0CD8C1}" presName="hierRoot4" presStyleCnt="0"/>
      <dgm:spPr/>
    </dgm:pt>
    <dgm:pt modelId="{519FF9C3-B1B2-45E9-8A0C-EF092D6B95DC}" type="pres">
      <dgm:prSet presAssocID="{BD900020-5506-4C7E-80F1-3C6C8E0CD8C1}" presName="composite4" presStyleCnt="0"/>
      <dgm:spPr/>
    </dgm:pt>
    <dgm:pt modelId="{39F7D029-19EE-4BF2-8D27-08E2BE87824D}" type="pres">
      <dgm:prSet presAssocID="{BD900020-5506-4C7E-80F1-3C6C8E0CD8C1}" presName="background4" presStyleLbl="node4" presStyleIdx="7" presStyleCnt="10"/>
      <dgm:spPr/>
    </dgm:pt>
    <dgm:pt modelId="{65E5CC7F-AE21-4A64-BC44-C79462BD538D}" type="pres">
      <dgm:prSet presAssocID="{BD900020-5506-4C7E-80F1-3C6C8E0CD8C1}" presName="text4" presStyleLbl="fgAcc4" presStyleIdx="7" presStyleCnt="10" custLinFactX="-30204" custLinFactNeighborX="-100000" custLinFactNeighborY="13229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E3B1F97D-56B4-4E8E-9EE6-F53155607052}" type="pres">
      <dgm:prSet presAssocID="{BD900020-5506-4C7E-80F1-3C6C8E0CD8C1}" presName="hierChild5" presStyleCnt="0"/>
      <dgm:spPr/>
    </dgm:pt>
    <dgm:pt modelId="{3C4B4ADF-9D8B-4F55-9663-8C3C6D40579D}" type="pres">
      <dgm:prSet presAssocID="{6ABE9A23-4A58-45F0-94EF-659B62E41A19}" presName="Name23" presStyleLbl="parChTrans1D4" presStyleIdx="8" presStyleCnt="10"/>
      <dgm:spPr/>
      <dgm:t>
        <a:bodyPr/>
        <a:lstStyle/>
        <a:p>
          <a:endParaRPr lang="cs-CZ"/>
        </a:p>
      </dgm:t>
    </dgm:pt>
    <dgm:pt modelId="{A61DE9C1-0315-4DFD-8728-7A90486247AF}" type="pres">
      <dgm:prSet presAssocID="{85EEAEFA-2613-4C7D-A289-9C1F41691195}" presName="hierRoot4" presStyleCnt="0"/>
      <dgm:spPr/>
    </dgm:pt>
    <dgm:pt modelId="{BCA62E0D-22FC-414D-A2D8-537C46D2EABC}" type="pres">
      <dgm:prSet presAssocID="{85EEAEFA-2613-4C7D-A289-9C1F41691195}" presName="composite4" presStyleCnt="0"/>
      <dgm:spPr/>
    </dgm:pt>
    <dgm:pt modelId="{91A7E515-1D9D-4296-8381-EDB2CB8FB62E}" type="pres">
      <dgm:prSet presAssocID="{85EEAEFA-2613-4C7D-A289-9C1F41691195}" presName="background4" presStyleLbl="node4" presStyleIdx="8" presStyleCnt="10"/>
      <dgm:spPr/>
    </dgm:pt>
    <dgm:pt modelId="{B008CF35-A940-4E57-84F0-E1D2F67BF084}" type="pres">
      <dgm:prSet presAssocID="{85EEAEFA-2613-4C7D-A289-9C1F41691195}" presName="text4" presStyleLbl="fgAcc4" presStyleIdx="8" presStyleCnt="10" custLinFactNeighborX="-88203" custLinFactNeighborY="992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32B85D8-6B05-4B21-8BC2-FB75BF9E019B}" type="pres">
      <dgm:prSet presAssocID="{85EEAEFA-2613-4C7D-A289-9C1F41691195}" presName="hierChild5" presStyleCnt="0"/>
      <dgm:spPr/>
    </dgm:pt>
    <dgm:pt modelId="{348D6F84-BB26-4B47-8F99-5A80D1B316D4}" type="pres">
      <dgm:prSet presAssocID="{34A2254C-A698-4650-BC06-BE584F8D6A82}" presName="Name23" presStyleLbl="parChTrans1D4" presStyleIdx="9" presStyleCnt="10"/>
      <dgm:spPr/>
      <dgm:t>
        <a:bodyPr/>
        <a:lstStyle/>
        <a:p>
          <a:endParaRPr lang="cs-CZ"/>
        </a:p>
      </dgm:t>
    </dgm:pt>
    <dgm:pt modelId="{0C9A88C7-EDB4-4873-843E-D66EFCF1A83D}" type="pres">
      <dgm:prSet presAssocID="{F72E7BC7-B44B-47BE-8A46-1F9BBB10897B}" presName="hierRoot4" presStyleCnt="0"/>
      <dgm:spPr/>
    </dgm:pt>
    <dgm:pt modelId="{1C612C47-3F84-47F9-AB53-3E9C233B03F6}" type="pres">
      <dgm:prSet presAssocID="{F72E7BC7-B44B-47BE-8A46-1F9BBB10897B}" presName="composite4" presStyleCnt="0"/>
      <dgm:spPr/>
    </dgm:pt>
    <dgm:pt modelId="{55EE59FC-8985-4096-84A9-B20F0842A6D8}" type="pres">
      <dgm:prSet presAssocID="{F72E7BC7-B44B-47BE-8A46-1F9BBB10897B}" presName="background4" presStyleLbl="node4" presStyleIdx="9" presStyleCnt="10"/>
      <dgm:spPr/>
    </dgm:pt>
    <dgm:pt modelId="{15274FBC-4F12-430A-9C48-1EFAE8CF620A}" type="pres">
      <dgm:prSet presAssocID="{F72E7BC7-B44B-47BE-8A46-1F9BBB10897B}" presName="text4" presStyleLbl="fgAcc4" presStyleIdx="9" presStyleCnt="10" custLinFactX="-100000" custLinFactNeighborX="-145708" custLinFactNeighborY="992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EDE2027-3506-45C9-AE71-DDA81FD55D30}" type="pres">
      <dgm:prSet presAssocID="{F72E7BC7-B44B-47BE-8A46-1F9BBB10897B}" presName="hierChild5" presStyleCnt="0"/>
      <dgm:spPr/>
    </dgm:pt>
  </dgm:ptLst>
  <dgm:cxnLst>
    <dgm:cxn modelId="{BADF0A91-E6F9-4766-992E-7632434557FA}" srcId="{8A0E53E4-8613-4A39-B965-131630DFC490}" destId="{BD900020-5506-4C7E-80F1-3C6C8E0CD8C1}" srcOrd="1" destOrd="0" parTransId="{2247555F-AABC-4413-A132-8FE0962B156A}" sibTransId="{EBCE39AB-0CDD-470F-A80F-329BB702DD3A}"/>
    <dgm:cxn modelId="{0F817F87-D96F-47BF-A111-917C29A451CA}" type="presOf" srcId="{0078B8DF-EC6C-4E5C-BC69-956ADCBF2A97}" destId="{59082EA1-8968-45B6-ADDE-42685206EA32}" srcOrd="0" destOrd="0" presId="urn:microsoft.com/office/officeart/2005/8/layout/hierarchy1"/>
    <dgm:cxn modelId="{389D600D-575D-4C63-B525-AD86F3D72451}" type="presOf" srcId="{DA507ACE-93BC-4922-A331-82EBF7B4CCEA}" destId="{57A39939-48E1-462C-831F-8E274649A486}" srcOrd="0" destOrd="0" presId="urn:microsoft.com/office/officeart/2005/8/layout/hierarchy1"/>
    <dgm:cxn modelId="{1A75A890-D0D8-4FE6-A9FA-6E125870B1BC}" srcId="{85EEAEFA-2613-4C7D-A289-9C1F41691195}" destId="{F72E7BC7-B44B-47BE-8A46-1F9BBB10897B}" srcOrd="0" destOrd="0" parTransId="{34A2254C-A698-4650-BC06-BE584F8D6A82}" sibTransId="{76225914-4E6C-402E-9DF3-3375A8C962E8}"/>
    <dgm:cxn modelId="{D01E8776-9ED7-4B9B-9733-24B70349E94F}" type="presOf" srcId="{8F9B202C-1B6B-4D0E-8C58-FCBD2BB210AD}" destId="{CE4773CA-C8B6-4955-A399-C58551609B0C}" srcOrd="0" destOrd="0" presId="urn:microsoft.com/office/officeart/2005/8/layout/hierarchy1"/>
    <dgm:cxn modelId="{125F1FBE-5CD0-41E8-A5E4-4ACA85D9A66D}" srcId="{328613DF-07A8-483E-8934-ADB01C3C4DE1}" destId="{E6EB31FD-3583-4ED5-BE40-CB10A62923AA}" srcOrd="0" destOrd="0" parTransId="{11844E29-ADDB-450C-81F6-A24A8C7C277A}" sibTransId="{E252270C-221E-4CA9-AF9E-BD7B87F896F4}"/>
    <dgm:cxn modelId="{7E716F70-CE79-4588-8DF0-953D70566130}" type="presOf" srcId="{DCFCA00F-0CE3-4BC8-A3F9-891E98BDA569}" destId="{DB13F858-A0FB-44CE-B9EB-627651ACB3C2}" srcOrd="0" destOrd="0" presId="urn:microsoft.com/office/officeart/2005/8/layout/hierarchy1"/>
    <dgm:cxn modelId="{F8295BE4-07B5-43B3-8B91-5B9B2DFB50E7}" type="presOf" srcId="{E6EB31FD-3583-4ED5-BE40-CB10A62923AA}" destId="{2D5B3DC1-0A1D-4630-8BB6-3EFFAC6779F8}" srcOrd="0" destOrd="0" presId="urn:microsoft.com/office/officeart/2005/8/layout/hierarchy1"/>
    <dgm:cxn modelId="{54C57861-D18A-4E12-BB0A-BC6CF4ED7FF9}" type="presOf" srcId="{85EEAEFA-2613-4C7D-A289-9C1F41691195}" destId="{B008CF35-A940-4E57-84F0-E1D2F67BF084}" srcOrd="0" destOrd="0" presId="urn:microsoft.com/office/officeart/2005/8/layout/hierarchy1"/>
    <dgm:cxn modelId="{4E43DFCF-97B6-4CE0-A367-30BBE38BA1EB}" type="presOf" srcId="{6227DB6A-1ED7-42FF-A769-B83F260A279C}" destId="{BCDA9470-04EA-4171-A539-68AD69D4FB82}" srcOrd="0" destOrd="0" presId="urn:microsoft.com/office/officeart/2005/8/layout/hierarchy1"/>
    <dgm:cxn modelId="{0A1A1532-E7CD-4F1E-85CC-DCA77080CA23}" type="presOf" srcId="{7DD18487-8440-42CF-88B9-FE5272F7CBE7}" destId="{439A612E-1791-4439-B49D-4813B2C073CB}" srcOrd="0" destOrd="0" presId="urn:microsoft.com/office/officeart/2005/8/layout/hierarchy1"/>
    <dgm:cxn modelId="{CA6F6F1F-E73F-4578-8710-43555DE7E703}" srcId="{8A0E53E4-8613-4A39-B965-131630DFC490}" destId="{8F9B202C-1B6B-4D0E-8C58-FCBD2BB210AD}" srcOrd="0" destOrd="0" parTransId="{DA507ACE-93BC-4922-A331-82EBF7B4CCEA}" sibTransId="{AFB7005E-2597-4643-8ECF-6907E837C6DA}"/>
    <dgm:cxn modelId="{AEE58BF3-2E00-425C-9D80-0A0F63D7A071}" type="presOf" srcId="{C71F4344-706B-402D-8141-497CCE2E74D5}" destId="{3790E5CB-C7EB-4DFD-B064-BE87C981273F}" srcOrd="0" destOrd="0" presId="urn:microsoft.com/office/officeart/2005/8/layout/hierarchy1"/>
    <dgm:cxn modelId="{157C3B12-E341-49BD-AEB5-93C463037DC1}" type="presOf" srcId="{BD900020-5506-4C7E-80F1-3C6C8E0CD8C1}" destId="{65E5CC7F-AE21-4A64-BC44-C79462BD538D}" srcOrd="0" destOrd="0" presId="urn:microsoft.com/office/officeart/2005/8/layout/hierarchy1"/>
    <dgm:cxn modelId="{F33A0888-943D-4BE4-8C3E-56D7E40C0E93}" srcId="{03F5BCE7-77BF-4EC9-A431-54CD1145D9B0}" destId="{328613DF-07A8-483E-8934-ADB01C3C4DE1}" srcOrd="0" destOrd="0" parTransId="{3A271B33-09C7-426A-8DBC-3294A6D470BB}" sibTransId="{3FD48391-3ABF-4C5D-A301-7D250E4CE5DD}"/>
    <dgm:cxn modelId="{C00B47E2-BEA4-400C-AF15-AD17F0620C5A}" type="presOf" srcId="{D37192A7-B061-4FCE-AB21-6EDC85852C51}" destId="{6B5F0F30-EC53-4FBF-B36D-538B800A75C7}" srcOrd="0" destOrd="0" presId="urn:microsoft.com/office/officeart/2005/8/layout/hierarchy1"/>
    <dgm:cxn modelId="{8B244A25-4808-4487-A6E8-8700B5E9FDD1}" type="presOf" srcId="{60858BE7-B4FB-4ED7-A731-84965BBAFE5B}" destId="{17703208-C43F-4B13-AACD-A5EECB07B115}" srcOrd="0" destOrd="0" presId="urn:microsoft.com/office/officeart/2005/8/layout/hierarchy1"/>
    <dgm:cxn modelId="{E86C9BF7-0D43-49CE-8B0F-8C938CCD60B6}" srcId="{C2741E6D-19DD-4EA4-BB8E-14A9E9EC2095}" destId="{B99DC276-A3C0-4808-AA9B-9C268A1DDDB3}" srcOrd="0" destOrd="0" parTransId="{C71F4344-706B-402D-8141-497CCE2E74D5}" sibTransId="{8AD71BCA-FBC7-4658-A635-ECEAC7207F43}"/>
    <dgm:cxn modelId="{722E5245-C7D2-424E-9C40-F7AD5BFAB4FB}" type="presOf" srcId="{CF9FB95F-70FF-42AB-BC74-5294511F4DD7}" destId="{E8D5A5F5-3EF4-45AD-BC5F-AE97DA1D2A61}" srcOrd="0" destOrd="0" presId="urn:microsoft.com/office/officeart/2005/8/layout/hierarchy1"/>
    <dgm:cxn modelId="{38936265-1DF9-4AF6-9DFC-2793449FE445}" srcId="{B99DC276-A3C0-4808-AA9B-9C268A1DDDB3}" destId="{8A0E53E4-8613-4A39-B965-131630DFC490}" srcOrd="0" destOrd="0" parTransId="{D37192A7-B061-4FCE-AB21-6EDC85852C51}" sibTransId="{23545D4A-472B-40B4-97E2-5C08633ADA08}"/>
    <dgm:cxn modelId="{8BB56DA8-936F-44F2-B5E4-6B0695048A6F}" srcId="{6227DB6A-1ED7-42FF-A769-B83F260A279C}" destId="{C2741E6D-19DD-4EA4-BB8E-14A9E9EC2095}" srcOrd="2" destOrd="0" parTransId="{CF9FB95F-70FF-42AB-BC74-5294511F4DD7}" sibTransId="{22F6FA40-5F9A-4ED1-BE68-3E19AA87966E}"/>
    <dgm:cxn modelId="{F37E1376-2016-40AF-B237-2000EC72510E}" srcId="{6227DB6A-1ED7-42FF-A769-B83F260A279C}" destId="{DCFCA00F-0CE3-4BC8-A3F9-891E98BDA569}" srcOrd="1" destOrd="0" parTransId="{C2A13991-1106-4105-8311-70812A082B6A}" sibTransId="{89865F0B-CAF1-4799-863F-60C357C25B8F}"/>
    <dgm:cxn modelId="{85CA32FB-E27C-4C6B-A4C0-0003B4CD8A19}" type="presOf" srcId="{C2A13991-1106-4105-8311-70812A082B6A}" destId="{4EC1857E-BBFF-42AA-87A3-760994329F5D}" srcOrd="0" destOrd="0" presId="urn:microsoft.com/office/officeart/2005/8/layout/hierarchy1"/>
    <dgm:cxn modelId="{34351325-B690-4EE1-860E-D3F8588FD50C}" srcId="{DCFCA00F-0CE3-4BC8-A3F9-891E98BDA569}" destId="{7DD18487-8440-42CF-88B9-FE5272F7CBE7}" srcOrd="0" destOrd="0" parTransId="{936C1BCF-D3B8-4422-99CD-2F92B71786E8}" sibTransId="{62987D5C-60FA-4A5E-86CD-DEF00924A330}"/>
    <dgm:cxn modelId="{344F241A-C18F-49FA-A14B-CBD2E5ADE64B}" srcId="{E6EB31FD-3583-4ED5-BE40-CB10A62923AA}" destId="{6227DB6A-1ED7-42FF-A769-B83F260A279C}" srcOrd="0" destOrd="0" parTransId="{60858BE7-B4FB-4ED7-A731-84965BBAFE5B}" sibTransId="{2ABECAD7-A5A9-464B-A956-D8B47B58D789}"/>
    <dgm:cxn modelId="{AE5191E7-195F-48EB-AAA0-927D166C970B}" srcId="{8A0E53E4-8613-4A39-B965-131630DFC490}" destId="{85EEAEFA-2613-4C7D-A289-9C1F41691195}" srcOrd="2" destOrd="0" parTransId="{6ABE9A23-4A58-45F0-94EF-659B62E41A19}" sibTransId="{F5C8034F-0275-485E-A16C-CE622C7C5ECC}"/>
    <dgm:cxn modelId="{A6697979-3FF1-4A0B-BD6F-ADC25502FD0E}" type="presOf" srcId="{03F5BCE7-77BF-4EC9-A431-54CD1145D9B0}" destId="{BD50A42A-88AA-4A2B-92C5-6A69CCE84F2D}" srcOrd="0" destOrd="0" presId="urn:microsoft.com/office/officeart/2005/8/layout/hierarchy1"/>
    <dgm:cxn modelId="{040B9A50-5C29-4F40-9E8E-27A516CD38DA}" type="presOf" srcId="{328613DF-07A8-483E-8934-ADB01C3C4DE1}" destId="{6749A76F-E075-409C-BDF6-DB5864FD6E3E}" srcOrd="0" destOrd="0" presId="urn:microsoft.com/office/officeart/2005/8/layout/hierarchy1"/>
    <dgm:cxn modelId="{59AB10B5-FED4-4F04-8E46-BC7FBDECD571}" type="presOf" srcId="{6ABE9A23-4A58-45F0-94EF-659B62E41A19}" destId="{3C4B4ADF-9D8B-4F55-9663-8C3C6D40579D}" srcOrd="0" destOrd="0" presId="urn:microsoft.com/office/officeart/2005/8/layout/hierarchy1"/>
    <dgm:cxn modelId="{DD491415-C9F4-413C-8868-1EEC56556455}" type="presOf" srcId="{C2741E6D-19DD-4EA4-BB8E-14A9E9EC2095}" destId="{79C80ABC-0768-44CD-BB1D-FCD98B92ECBA}" srcOrd="0" destOrd="0" presId="urn:microsoft.com/office/officeart/2005/8/layout/hierarchy1"/>
    <dgm:cxn modelId="{8082112A-9A95-43F6-8E3E-16A33D6D097C}" srcId="{6227DB6A-1ED7-42FF-A769-B83F260A279C}" destId="{0078B8DF-EC6C-4E5C-BC69-956ADCBF2A97}" srcOrd="0" destOrd="0" parTransId="{69EEA728-D4FB-4F53-8681-FBD71CAAB9E6}" sibTransId="{AB1FE480-0990-41D4-8843-F384B573DBC6}"/>
    <dgm:cxn modelId="{2E10D978-708B-4586-8186-D17ECF50D326}" type="presOf" srcId="{69EEA728-D4FB-4F53-8681-FBD71CAAB9E6}" destId="{F9A62CF9-0B89-4F37-88A5-B9DC30F4CC94}" srcOrd="0" destOrd="0" presId="urn:microsoft.com/office/officeart/2005/8/layout/hierarchy1"/>
    <dgm:cxn modelId="{C1D295D1-2126-41AA-88F4-AB5A88B2C24E}" type="presOf" srcId="{34A2254C-A698-4650-BC06-BE584F8D6A82}" destId="{348D6F84-BB26-4B47-8F99-5A80D1B316D4}" srcOrd="0" destOrd="0" presId="urn:microsoft.com/office/officeart/2005/8/layout/hierarchy1"/>
    <dgm:cxn modelId="{C52118F7-728F-4C4F-874D-37AE6CE6D38E}" type="presOf" srcId="{B99DC276-A3C0-4808-AA9B-9C268A1DDDB3}" destId="{FF236F42-F563-44FD-854B-ADE739485C97}" srcOrd="0" destOrd="0" presId="urn:microsoft.com/office/officeart/2005/8/layout/hierarchy1"/>
    <dgm:cxn modelId="{C8C1010F-C6B1-406D-80A9-C314619D8CF8}" type="presOf" srcId="{F72E7BC7-B44B-47BE-8A46-1F9BBB10897B}" destId="{15274FBC-4F12-430A-9C48-1EFAE8CF620A}" srcOrd="0" destOrd="0" presId="urn:microsoft.com/office/officeart/2005/8/layout/hierarchy1"/>
    <dgm:cxn modelId="{F90B41E0-371A-4B14-B053-10125A692D27}" type="presOf" srcId="{2247555F-AABC-4413-A132-8FE0962B156A}" destId="{DB83D758-639B-4409-BC14-8AFF057D7340}" srcOrd="0" destOrd="0" presId="urn:microsoft.com/office/officeart/2005/8/layout/hierarchy1"/>
    <dgm:cxn modelId="{239609DF-C5DD-4B53-B3D2-0373003266EE}" type="presOf" srcId="{11844E29-ADDB-450C-81F6-A24A8C7C277A}" destId="{2EDC5A68-B1C2-4374-8EA7-B3182CB9D99E}" srcOrd="0" destOrd="0" presId="urn:microsoft.com/office/officeart/2005/8/layout/hierarchy1"/>
    <dgm:cxn modelId="{66679666-285E-460C-8198-A7A12EE68DA5}" type="presOf" srcId="{8A0E53E4-8613-4A39-B965-131630DFC490}" destId="{85C672FC-A062-415A-A7AC-6FC11A86B15A}" srcOrd="0" destOrd="0" presId="urn:microsoft.com/office/officeart/2005/8/layout/hierarchy1"/>
    <dgm:cxn modelId="{7C4A47CA-0969-4B92-95D6-4AC6F11DB1FF}" type="presOf" srcId="{936C1BCF-D3B8-4422-99CD-2F92B71786E8}" destId="{6A90D041-E481-4721-82A3-C5860EA19330}" srcOrd="0" destOrd="0" presId="urn:microsoft.com/office/officeart/2005/8/layout/hierarchy1"/>
    <dgm:cxn modelId="{54BB1833-0FCE-4BEE-BB12-D314AF88EFD6}" type="presParOf" srcId="{BD50A42A-88AA-4A2B-92C5-6A69CCE84F2D}" destId="{379E7D92-FE90-4B0F-8B13-CB4199F6DB0F}" srcOrd="0" destOrd="0" presId="urn:microsoft.com/office/officeart/2005/8/layout/hierarchy1"/>
    <dgm:cxn modelId="{5793A72E-AF96-498E-A877-DFB1122173ED}" type="presParOf" srcId="{379E7D92-FE90-4B0F-8B13-CB4199F6DB0F}" destId="{2E95FF18-8B6C-4F1F-B518-2FB00D2BC384}" srcOrd="0" destOrd="0" presId="urn:microsoft.com/office/officeart/2005/8/layout/hierarchy1"/>
    <dgm:cxn modelId="{5793A968-086A-4D4B-BC02-5674B1F590E1}" type="presParOf" srcId="{2E95FF18-8B6C-4F1F-B518-2FB00D2BC384}" destId="{EA215CBC-6042-4A66-BE1A-78283C68BE18}" srcOrd="0" destOrd="0" presId="urn:microsoft.com/office/officeart/2005/8/layout/hierarchy1"/>
    <dgm:cxn modelId="{42C60A55-CB17-4F6C-8749-FB4E43A20B8B}" type="presParOf" srcId="{2E95FF18-8B6C-4F1F-B518-2FB00D2BC384}" destId="{6749A76F-E075-409C-BDF6-DB5864FD6E3E}" srcOrd="1" destOrd="0" presId="urn:microsoft.com/office/officeart/2005/8/layout/hierarchy1"/>
    <dgm:cxn modelId="{FDABFD4F-78E3-433E-B8BD-D1A92FA74972}" type="presParOf" srcId="{379E7D92-FE90-4B0F-8B13-CB4199F6DB0F}" destId="{3986CCB8-1611-481C-91AA-FB28CB6F9642}" srcOrd="1" destOrd="0" presId="urn:microsoft.com/office/officeart/2005/8/layout/hierarchy1"/>
    <dgm:cxn modelId="{64CDF6F6-9125-4531-BA2D-C4959ED46C9F}" type="presParOf" srcId="{3986CCB8-1611-481C-91AA-FB28CB6F9642}" destId="{2EDC5A68-B1C2-4374-8EA7-B3182CB9D99E}" srcOrd="0" destOrd="0" presId="urn:microsoft.com/office/officeart/2005/8/layout/hierarchy1"/>
    <dgm:cxn modelId="{2600276E-001D-48C5-AB13-0A1BC2228AE8}" type="presParOf" srcId="{3986CCB8-1611-481C-91AA-FB28CB6F9642}" destId="{3E7B9734-83B4-4090-B7E0-7CC734144B7F}" srcOrd="1" destOrd="0" presId="urn:microsoft.com/office/officeart/2005/8/layout/hierarchy1"/>
    <dgm:cxn modelId="{327673AC-331C-4D12-BF9D-EB2C703EE914}" type="presParOf" srcId="{3E7B9734-83B4-4090-B7E0-7CC734144B7F}" destId="{2F092764-9065-40F1-A88A-1DCBACF3B1C0}" srcOrd="0" destOrd="0" presId="urn:microsoft.com/office/officeart/2005/8/layout/hierarchy1"/>
    <dgm:cxn modelId="{375A5F96-2AC7-4082-90E8-390EF121631F}" type="presParOf" srcId="{2F092764-9065-40F1-A88A-1DCBACF3B1C0}" destId="{0183FC08-2949-4F3A-92C3-600FF141BC28}" srcOrd="0" destOrd="0" presId="urn:microsoft.com/office/officeart/2005/8/layout/hierarchy1"/>
    <dgm:cxn modelId="{AC0D17D9-3990-420F-BDCA-AF2191F28858}" type="presParOf" srcId="{2F092764-9065-40F1-A88A-1DCBACF3B1C0}" destId="{2D5B3DC1-0A1D-4630-8BB6-3EFFAC6779F8}" srcOrd="1" destOrd="0" presId="urn:microsoft.com/office/officeart/2005/8/layout/hierarchy1"/>
    <dgm:cxn modelId="{414E6658-8CD4-4A11-9DF4-33BC1E704D44}" type="presParOf" srcId="{3E7B9734-83B4-4090-B7E0-7CC734144B7F}" destId="{F394B657-3223-493C-9DBE-922723D932C6}" srcOrd="1" destOrd="0" presId="urn:microsoft.com/office/officeart/2005/8/layout/hierarchy1"/>
    <dgm:cxn modelId="{33F3E41F-17B1-4FF0-8B75-C15F21AD1248}" type="presParOf" srcId="{F394B657-3223-493C-9DBE-922723D932C6}" destId="{17703208-C43F-4B13-AACD-A5EECB07B115}" srcOrd="0" destOrd="0" presId="urn:microsoft.com/office/officeart/2005/8/layout/hierarchy1"/>
    <dgm:cxn modelId="{ED9432F7-8F70-4822-ABB3-351A548B0ABA}" type="presParOf" srcId="{F394B657-3223-493C-9DBE-922723D932C6}" destId="{7DCA4537-C790-49B0-AF48-1688A51FF0F4}" srcOrd="1" destOrd="0" presId="urn:microsoft.com/office/officeart/2005/8/layout/hierarchy1"/>
    <dgm:cxn modelId="{CED5E7F8-F7B2-4335-AA9B-2CD73BFB0666}" type="presParOf" srcId="{7DCA4537-C790-49B0-AF48-1688A51FF0F4}" destId="{94C9A970-181D-4519-AEC7-7EF52C00F995}" srcOrd="0" destOrd="0" presId="urn:microsoft.com/office/officeart/2005/8/layout/hierarchy1"/>
    <dgm:cxn modelId="{7EFA5F1C-D3BA-4ACA-A9D4-1855C7FE0924}" type="presParOf" srcId="{94C9A970-181D-4519-AEC7-7EF52C00F995}" destId="{79AC2A26-1302-4DE8-90E6-FD0C2D8C6A5E}" srcOrd="0" destOrd="0" presId="urn:microsoft.com/office/officeart/2005/8/layout/hierarchy1"/>
    <dgm:cxn modelId="{AF7AD65E-41DF-457C-AB22-D1F7ACB1AF1C}" type="presParOf" srcId="{94C9A970-181D-4519-AEC7-7EF52C00F995}" destId="{BCDA9470-04EA-4171-A539-68AD69D4FB82}" srcOrd="1" destOrd="0" presId="urn:microsoft.com/office/officeart/2005/8/layout/hierarchy1"/>
    <dgm:cxn modelId="{23D58340-2EBD-4CB7-8BB6-6DBE276D9E1A}" type="presParOf" srcId="{7DCA4537-C790-49B0-AF48-1688A51FF0F4}" destId="{C5F693C2-3837-4D06-91C8-D1C514A9F62A}" srcOrd="1" destOrd="0" presId="urn:microsoft.com/office/officeart/2005/8/layout/hierarchy1"/>
    <dgm:cxn modelId="{85B69055-0A61-4585-A961-C18F387C7C33}" type="presParOf" srcId="{C5F693C2-3837-4D06-91C8-D1C514A9F62A}" destId="{F9A62CF9-0B89-4F37-88A5-B9DC30F4CC94}" srcOrd="0" destOrd="0" presId="urn:microsoft.com/office/officeart/2005/8/layout/hierarchy1"/>
    <dgm:cxn modelId="{9486B6CF-053E-4D84-B3C8-4D56B65AE3C8}" type="presParOf" srcId="{C5F693C2-3837-4D06-91C8-D1C514A9F62A}" destId="{685D56FF-AE05-4B39-9A75-EBB49385BC17}" srcOrd="1" destOrd="0" presId="urn:microsoft.com/office/officeart/2005/8/layout/hierarchy1"/>
    <dgm:cxn modelId="{3598F255-0C0A-4544-AC47-1BA5EF934C88}" type="presParOf" srcId="{685D56FF-AE05-4B39-9A75-EBB49385BC17}" destId="{77C69ECF-AA07-4748-89A9-F7D764FB26B4}" srcOrd="0" destOrd="0" presId="urn:microsoft.com/office/officeart/2005/8/layout/hierarchy1"/>
    <dgm:cxn modelId="{6CD06D9F-6F0F-4B2A-903F-9D223CDCEE91}" type="presParOf" srcId="{77C69ECF-AA07-4748-89A9-F7D764FB26B4}" destId="{57A3C7CC-8B54-48B7-BE80-4217575A353C}" srcOrd="0" destOrd="0" presId="urn:microsoft.com/office/officeart/2005/8/layout/hierarchy1"/>
    <dgm:cxn modelId="{E40A0FCD-242C-4068-B37A-9DB3A073BD61}" type="presParOf" srcId="{77C69ECF-AA07-4748-89A9-F7D764FB26B4}" destId="{59082EA1-8968-45B6-ADDE-42685206EA32}" srcOrd="1" destOrd="0" presId="urn:microsoft.com/office/officeart/2005/8/layout/hierarchy1"/>
    <dgm:cxn modelId="{1EF5D217-FE54-4152-80D3-1056F8300E04}" type="presParOf" srcId="{685D56FF-AE05-4B39-9A75-EBB49385BC17}" destId="{342AC72A-F1F2-47E7-9D98-A8E6F6AFCFEC}" srcOrd="1" destOrd="0" presId="urn:microsoft.com/office/officeart/2005/8/layout/hierarchy1"/>
    <dgm:cxn modelId="{B88EF411-A1A2-4903-8C75-5281F9C828E0}" type="presParOf" srcId="{C5F693C2-3837-4D06-91C8-D1C514A9F62A}" destId="{4EC1857E-BBFF-42AA-87A3-760994329F5D}" srcOrd="2" destOrd="0" presId="urn:microsoft.com/office/officeart/2005/8/layout/hierarchy1"/>
    <dgm:cxn modelId="{1109C2B1-E656-4E96-8115-C67B76C4543D}" type="presParOf" srcId="{C5F693C2-3837-4D06-91C8-D1C514A9F62A}" destId="{F010DF6C-4E9A-4043-9CB2-D35E36FC52A2}" srcOrd="3" destOrd="0" presId="urn:microsoft.com/office/officeart/2005/8/layout/hierarchy1"/>
    <dgm:cxn modelId="{9F07F809-364B-42F7-A615-6848840E1C02}" type="presParOf" srcId="{F010DF6C-4E9A-4043-9CB2-D35E36FC52A2}" destId="{D860D8A4-D7E7-47D4-BA50-737630C6C555}" srcOrd="0" destOrd="0" presId="urn:microsoft.com/office/officeart/2005/8/layout/hierarchy1"/>
    <dgm:cxn modelId="{525D9827-81FF-4C0A-B678-656877286EE9}" type="presParOf" srcId="{D860D8A4-D7E7-47D4-BA50-737630C6C555}" destId="{2D261677-6594-4D14-A1CD-C4FCC641DE09}" srcOrd="0" destOrd="0" presId="urn:microsoft.com/office/officeart/2005/8/layout/hierarchy1"/>
    <dgm:cxn modelId="{05D62F63-A9D6-4CC7-BE2B-A47D8CD6E9D0}" type="presParOf" srcId="{D860D8A4-D7E7-47D4-BA50-737630C6C555}" destId="{DB13F858-A0FB-44CE-B9EB-627651ACB3C2}" srcOrd="1" destOrd="0" presId="urn:microsoft.com/office/officeart/2005/8/layout/hierarchy1"/>
    <dgm:cxn modelId="{59E41032-2B4F-47DE-AFBB-0B3F89857A1E}" type="presParOf" srcId="{F010DF6C-4E9A-4043-9CB2-D35E36FC52A2}" destId="{9472088E-EA67-4C42-B351-EAA20BAB5338}" srcOrd="1" destOrd="0" presId="urn:microsoft.com/office/officeart/2005/8/layout/hierarchy1"/>
    <dgm:cxn modelId="{189AEFDE-1D34-4665-AEF7-EDE7AB84AA6F}" type="presParOf" srcId="{9472088E-EA67-4C42-B351-EAA20BAB5338}" destId="{6A90D041-E481-4721-82A3-C5860EA19330}" srcOrd="0" destOrd="0" presId="urn:microsoft.com/office/officeart/2005/8/layout/hierarchy1"/>
    <dgm:cxn modelId="{84F6C5BC-9015-485D-99F0-52CAE805BB24}" type="presParOf" srcId="{9472088E-EA67-4C42-B351-EAA20BAB5338}" destId="{CA9B3C7D-D7A1-49BB-9DA6-2709DCAB298F}" srcOrd="1" destOrd="0" presId="urn:microsoft.com/office/officeart/2005/8/layout/hierarchy1"/>
    <dgm:cxn modelId="{AE651134-AE0E-4BFF-A692-864413B83C28}" type="presParOf" srcId="{CA9B3C7D-D7A1-49BB-9DA6-2709DCAB298F}" destId="{A5F0844C-187A-4015-8E33-39957BC34E36}" srcOrd="0" destOrd="0" presId="urn:microsoft.com/office/officeart/2005/8/layout/hierarchy1"/>
    <dgm:cxn modelId="{239293DC-18D3-4FDB-AAD3-622FFAA643F7}" type="presParOf" srcId="{A5F0844C-187A-4015-8E33-39957BC34E36}" destId="{F5C29B94-7FBA-4B3D-94C3-C776ABAB83EC}" srcOrd="0" destOrd="0" presId="urn:microsoft.com/office/officeart/2005/8/layout/hierarchy1"/>
    <dgm:cxn modelId="{00579424-25D2-4F35-A34E-4BE98564F0AF}" type="presParOf" srcId="{A5F0844C-187A-4015-8E33-39957BC34E36}" destId="{439A612E-1791-4439-B49D-4813B2C073CB}" srcOrd="1" destOrd="0" presId="urn:microsoft.com/office/officeart/2005/8/layout/hierarchy1"/>
    <dgm:cxn modelId="{484497F3-A851-4015-84C0-F42D29683FA5}" type="presParOf" srcId="{CA9B3C7D-D7A1-49BB-9DA6-2709DCAB298F}" destId="{A2E5AD37-98EF-43B6-AE80-29CAFA3935F4}" srcOrd="1" destOrd="0" presId="urn:microsoft.com/office/officeart/2005/8/layout/hierarchy1"/>
    <dgm:cxn modelId="{1C3E5248-CA7B-4C7D-952B-F4B61B48F1B3}" type="presParOf" srcId="{C5F693C2-3837-4D06-91C8-D1C514A9F62A}" destId="{E8D5A5F5-3EF4-45AD-BC5F-AE97DA1D2A61}" srcOrd="4" destOrd="0" presId="urn:microsoft.com/office/officeart/2005/8/layout/hierarchy1"/>
    <dgm:cxn modelId="{7010909B-C858-43F5-8FD7-C799847C88E8}" type="presParOf" srcId="{C5F693C2-3837-4D06-91C8-D1C514A9F62A}" destId="{FC4B9B89-E51E-49D1-A6D6-DCDE2EB64E49}" srcOrd="5" destOrd="0" presId="urn:microsoft.com/office/officeart/2005/8/layout/hierarchy1"/>
    <dgm:cxn modelId="{717009FC-A7AA-4BD5-A75E-46EC352EE805}" type="presParOf" srcId="{FC4B9B89-E51E-49D1-A6D6-DCDE2EB64E49}" destId="{A4F7E98E-4B3C-4777-90A5-027859A593C9}" srcOrd="0" destOrd="0" presId="urn:microsoft.com/office/officeart/2005/8/layout/hierarchy1"/>
    <dgm:cxn modelId="{829F5483-ED91-4FC4-BACD-B55494E0E6C1}" type="presParOf" srcId="{A4F7E98E-4B3C-4777-90A5-027859A593C9}" destId="{214FF4AD-F2E5-4A2C-B43F-3D7EFF742B26}" srcOrd="0" destOrd="0" presId="urn:microsoft.com/office/officeart/2005/8/layout/hierarchy1"/>
    <dgm:cxn modelId="{2EF943D6-08E8-49C0-B37B-D056952AC881}" type="presParOf" srcId="{A4F7E98E-4B3C-4777-90A5-027859A593C9}" destId="{79C80ABC-0768-44CD-BB1D-FCD98B92ECBA}" srcOrd="1" destOrd="0" presId="urn:microsoft.com/office/officeart/2005/8/layout/hierarchy1"/>
    <dgm:cxn modelId="{52067B3E-75C2-4CD0-8A4A-FF3CF3C44EC3}" type="presParOf" srcId="{FC4B9B89-E51E-49D1-A6D6-DCDE2EB64E49}" destId="{47442F14-D4AD-403B-A3A6-0E8231C3FA90}" srcOrd="1" destOrd="0" presId="urn:microsoft.com/office/officeart/2005/8/layout/hierarchy1"/>
    <dgm:cxn modelId="{05E869CE-9BE5-419E-94B4-9067F16B9069}" type="presParOf" srcId="{47442F14-D4AD-403B-A3A6-0E8231C3FA90}" destId="{3790E5CB-C7EB-4DFD-B064-BE87C981273F}" srcOrd="0" destOrd="0" presId="urn:microsoft.com/office/officeart/2005/8/layout/hierarchy1"/>
    <dgm:cxn modelId="{701875F7-7991-47F5-97A4-BEAB3BE7BA8B}" type="presParOf" srcId="{47442F14-D4AD-403B-A3A6-0E8231C3FA90}" destId="{57DE2178-1400-44C7-8E82-9B393DCD6A96}" srcOrd="1" destOrd="0" presId="urn:microsoft.com/office/officeart/2005/8/layout/hierarchy1"/>
    <dgm:cxn modelId="{D4B72D3F-57AF-48AB-A6A4-23BBE762DC58}" type="presParOf" srcId="{57DE2178-1400-44C7-8E82-9B393DCD6A96}" destId="{18E43669-9827-436E-BD40-618E2D5EFDCE}" srcOrd="0" destOrd="0" presId="urn:microsoft.com/office/officeart/2005/8/layout/hierarchy1"/>
    <dgm:cxn modelId="{3947B50F-2307-4E57-855A-88D1304BB88A}" type="presParOf" srcId="{18E43669-9827-436E-BD40-618E2D5EFDCE}" destId="{F2224EDD-5ACD-4009-BC6A-20B9EE2E6D6A}" srcOrd="0" destOrd="0" presId="urn:microsoft.com/office/officeart/2005/8/layout/hierarchy1"/>
    <dgm:cxn modelId="{AC95ED96-3008-48AB-8B52-ABFBA6A12307}" type="presParOf" srcId="{18E43669-9827-436E-BD40-618E2D5EFDCE}" destId="{FF236F42-F563-44FD-854B-ADE739485C97}" srcOrd="1" destOrd="0" presId="urn:microsoft.com/office/officeart/2005/8/layout/hierarchy1"/>
    <dgm:cxn modelId="{9DBCC851-43B3-4DB9-B85A-88B37D3A466A}" type="presParOf" srcId="{57DE2178-1400-44C7-8E82-9B393DCD6A96}" destId="{045C1E27-7F1D-45DE-B89D-23DD78C27CF7}" srcOrd="1" destOrd="0" presId="urn:microsoft.com/office/officeart/2005/8/layout/hierarchy1"/>
    <dgm:cxn modelId="{7EC1E00F-D17B-434B-AAE3-C67E52ADAEE7}" type="presParOf" srcId="{045C1E27-7F1D-45DE-B89D-23DD78C27CF7}" destId="{6B5F0F30-EC53-4FBF-B36D-538B800A75C7}" srcOrd="0" destOrd="0" presId="urn:microsoft.com/office/officeart/2005/8/layout/hierarchy1"/>
    <dgm:cxn modelId="{C96C81F4-99ED-4387-A9AC-20B8F269A621}" type="presParOf" srcId="{045C1E27-7F1D-45DE-B89D-23DD78C27CF7}" destId="{66E30F3B-EA61-4D56-A27F-C7A79FB91510}" srcOrd="1" destOrd="0" presId="urn:microsoft.com/office/officeart/2005/8/layout/hierarchy1"/>
    <dgm:cxn modelId="{78AD9EA4-354F-4AA9-802B-258434AD8B0B}" type="presParOf" srcId="{66E30F3B-EA61-4D56-A27F-C7A79FB91510}" destId="{5BE5BA22-A36E-4F34-A9C2-50389A0148E5}" srcOrd="0" destOrd="0" presId="urn:microsoft.com/office/officeart/2005/8/layout/hierarchy1"/>
    <dgm:cxn modelId="{D8F5A96B-5972-469A-A5A0-9E630A40ADAB}" type="presParOf" srcId="{5BE5BA22-A36E-4F34-A9C2-50389A0148E5}" destId="{C7300169-DC54-4BB9-A5A1-2DD55B5055AE}" srcOrd="0" destOrd="0" presId="urn:microsoft.com/office/officeart/2005/8/layout/hierarchy1"/>
    <dgm:cxn modelId="{0BCD215E-58FC-453A-8FD6-012ABFC44E77}" type="presParOf" srcId="{5BE5BA22-A36E-4F34-A9C2-50389A0148E5}" destId="{85C672FC-A062-415A-A7AC-6FC11A86B15A}" srcOrd="1" destOrd="0" presId="urn:microsoft.com/office/officeart/2005/8/layout/hierarchy1"/>
    <dgm:cxn modelId="{BD16369E-F801-48E2-A75E-361D8A826883}" type="presParOf" srcId="{66E30F3B-EA61-4D56-A27F-C7A79FB91510}" destId="{E5574F7D-F191-4D6A-9166-3DA84F8E976D}" srcOrd="1" destOrd="0" presId="urn:microsoft.com/office/officeart/2005/8/layout/hierarchy1"/>
    <dgm:cxn modelId="{EE1D2488-C73F-4D36-8AE2-6A3496486FC8}" type="presParOf" srcId="{E5574F7D-F191-4D6A-9166-3DA84F8E976D}" destId="{57A39939-48E1-462C-831F-8E274649A486}" srcOrd="0" destOrd="0" presId="urn:microsoft.com/office/officeart/2005/8/layout/hierarchy1"/>
    <dgm:cxn modelId="{B02D6480-93BB-4182-A20E-94AFBFA32528}" type="presParOf" srcId="{E5574F7D-F191-4D6A-9166-3DA84F8E976D}" destId="{6353F56A-4790-4E89-BBF1-771EC29CF86A}" srcOrd="1" destOrd="0" presId="urn:microsoft.com/office/officeart/2005/8/layout/hierarchy1"/>
    <dgm:cxn modelId="{16BD0FC1-161B-407B-8FB9-C849E78061BA}" type="presParOf" srcId="{6353F56A-4790-4E89-BBF1-771EC29CF86A}" destId="{D8DD5A38-358D-4F96-A098-DF61746A99BB}" srcOrd="0" destOrd="0" presId="urn:microsoft.com/office/officeart/2005/8/layout/hierarchy1"/>
    <dgm:cxn modelId="{9CE75BBF-983A-40EC-B281-7897663EFC45}" type="presParOf" srcId="{D8DD5A38-358D-4F96-A098-DF61746A99BB}" destId="{7C30AFD4-24E1-4B77-BB85-3DB5AEC8E504}" srcOrd="0" destOrd="0" presId="urn:microsoft.com/office/officeart/2005/8/layout/hierarchy1"/>
    <dgm:cxn modelId="{034FE2CC-5E88-4CD2-8AB8-9D314A53011A}" type="presParOf" srcId="{D8DD5A38-358D-4F96-A098-DF61746A99BB}" destId="{CE4773CA-C8B6-4955-A399-C58551609B0C}" srcOrd="1" destOrd="0" presId="urn:microsoft.com/office/officeart/2005/8/layout/hierarchy1"/>
    <dgm:cxn modelId="{256AE0B5-DC2E-4BC0-A810-8F64F925B93F}" type="presParOf" srcId="{6353F56A-4790-4E89-BBF1-771EC29CF86A}" destId="{6BF3B207-13AF-4D62-8010-416AE3BB6E88}" srcOrd="1" destOrd="0" presId="urn:microsoft.com/office/officeart/2005/8/layout/hierarchy1"/>
    <dgm:cxn modelId="{E18CE242-EAAE-446F-9862-6621DF3B6B1E}" type="presParOf" srcId="{E5574F7D-F191-4D6A-9166-3DA84F8E976D}" destId="{DB83D758-639B-4409-BC14-8AFF057D7340}" srcOrd="2" destOrd="0" presId="urn:microsoft.com/office/officeart/2005/8/layout/hierarchy1"/>
    <dgm:cxn modelId="{63077E6D-38D9-43EF-8FE1-BDF6B17283ED}" type="presParOf" srcId="{E5574F7D-F191-4D6A-9166-3DA84F8E976D}" destId="{6CE7CB18-3120-45C5-8C0E-BD2B64CCA690}" srcOrd="3" destOrd="0" presId="urn:microsoft.com/office/officeart/2005/8/layout/hierarchy1"/>
    <dgm:cxn modelId="{8F4FD764-3EEF-489C-AC53-5782F5A3ADB2}" type="presParOf" srcId="{6CE7CB18-3120-45C5-8C0E-BD2B64CCA690}" destId="{519FF9C3-B1B2-45E9-8A0C-EF092D6B95DC}" srcOrd="0" destOrd="0" presId="urn:microsoft.com/office/officeart/2005/8/layout/hierarchy1"/>
    <dgm:cxn modelId="{982A0D19-A0E5-4C69-8A7D-C6A660E3FC5E}" type="presParOf" srcId="{519FF9C3-B1B2-45E9-8A0C-EF092D6B95DC}" destId="{39F7D029-19EE-4BF2-8D27-08E2BE87824D}" srcOrd="0" destOrd="0" presId="urn:microsoft.com/office/officeart/2005/8/layout/hierarchy1"/>
    <dgm:cxn modelId="{20B7E9E8-3622-4411-A594-729E57EB0F12}" type="presParOf" srcId="{519FF9C3-B1B2-45E9-8A0C-EF092D6B95DC}" destId="{65E5CC7F-AE21-4A64-BC44-C79462BD538D}" srcOrd="1" destOrd="0" presId="urn:microsoft.com/office/officeart/2005/8/layout/hierarchy1"/>
    <dgm:cxn modelId="{BDFC9146-4438-4E13-8FCC-56E47B283D19}" type="presParOf" srcId="{6CE7CB18-3120-45C5-8C0E-BD2B64CCA690}" destId="{E3B1F97D-56B4-4E8E-9EE6-F53155607052}" srcOrd="1" destOrd="0" presId="urn:microsoft.com/office/officeart/2005/8/layout/hierarchy1"/>
    <dgm:cxn modelId="{8D385A2A-6C98-41B7-A244-688F1A0B5503}" type="presParOf" srcId="{E5574F7D-F191-4D6A-9166-3DA84F8E976D}" destId="{3C4B4ADF-9D8B-4F55-9663-8C3C6D40579D}" srcOrd="4" destOrd="0" presId="urn:microsoft.com/office/officeart/2005/8/layout/hierarchy1"/>
    <dgm:cxn modelId="{AC8E14D3-319B-49B3-A72A-2F5777E94FB7}" type="presParOf" srcId="{E5574F7D-F191-4D6A-9166-3DA84F8E976D}" destId="{A61DE9C1-0315-4DFD-8728-7A90486247AF}" srcOrd="5" destOrd="0" presId="urn:microsoft.com/office/officeart/2005/8/layout/hierarchy1"/>
    <dgm:cxn modelId="{77452EE0-911B-4CF8-B5D8-26B2B1F2C7CD}" type="presParOf" srcId="{A61DE9C1-0315-4DFD-8728-7A90486247AF}" destId="{BCA62E0D-22FC-414D-A2D8-537C46D2EABC}" srcOrd="0" destOrd="0" presId="urn:microsoft.com/office/officeart/2005/8/layout/hierarchy1"/>
    <dgm:cxn modelId="{FD6013CF-4BE9-459E-A419-3D7EB4E35105}" type="presParOf" srcId="{BCA62E0D-22FC-414D-A2D8-537C46D2EABC}" destId="{91A7E515-1D9D-4296-8381-EDB2CB8FB62E}" srcOrd="0" destOrd="0" presId="urn:microsoft.com/office/officeart/2005/8/layout/hierarchy1"/>
    <dgm:cxn modelId="{62CEE702-0498-4306-93AA-5394802143D3}" type="presParOf" srcId="{BCA62E0D-22FC-414D-A2D8-537C46D2EABC}" destId="{B008CF35-A940-4E57-84F0-E1D2F67BF084}" srcOrd="1" destOrd="0" presId="urn:microsoft.com/office/officeart/2005/8/layout/hierarchy1"/>
    <dgm:cxn modelId="{148CCD26-17B4-4CE4-A09E-10A62E357AC1}" type="presParOf" srcId="{A61DE9C1-0315-4DFD-8728-7A90486247AF}" destId="{C32B85D8-6B05-4B21-8BC2-FB75BF9E019B}" srcOrd="1" destOrd="0" presId="urn:microsoft.com/office/officeart/2005/8/layout/hierarchy1"/>
    <dgm:cxn modelId="{0BE7C571-06D7-4707-8A3E-90C85137581A}" type="presParOf" srcId="{C32B85D8-6B05-4B21-8BC2-FB75BF9E019B}" destId="{348D6F84-BB26-4B47-8F99-5A80D1B316D4}" srcOrd="0" destOrd="0" presId="urn:microsoft.com/office/officeart/2005/8/layout/hierarchy1"/>
    <dgm:cxn modelId="{C23ACE74-744B-436F-A102-05C40A99B0BA}" type="presParOf" srcId="{C32B85D8-6B05-4B21-8BC2-FB75BF9E019B}" destId="{0C9A88C7-EDB4-4873-843E-D66EFCF1A83D}" srcOrd="1" destOrd="0" presId="urn:microsoft.com/office/officeart/2005/8/layout/hierarchy1"/>
    <dgm:cxn modelId="{9170856F-685D-4012-A0FA-6AE1F72ECCC0}" type="presParOf" srcId="{0C9A88C7-EDB4-4873-843E-D66EFCF1A83D}" destId="{1C612C47-3F84-47F9-AB53-3E9C233B03F6}" srcOrd="0" destOrd="0" presId="urn:microsoft.com/office/officeart/2005/8/layout/hierarchy1"/>
    <dgm:cxn modelId="{653248FA-A1CD-4F1C-A836-5CF00F212AFB}" type="presParOf" srcId="{1C612C47-3F84-47F9-AB53-3E9C233B03F6}" destId="{55EE59FC-8985-4096-84A9-B20F0842A6D8}" srcOrd="0" destOrd="0" presId="urn:microsoft.com/office/officeart/2005/8/layout/hierarchy1"/>
    <dgm:cxn modelId="{12B6D2CD-3843-4254-93D7-8E89EC94C8F0}" type="presParOf" srcId="{1C612C47-3F84-47F9-AB53-3E9C233B03F6}" destId="{15274FBC-4F12-430A-9C48-1EFAE8CF620A}" srcOrd="1" destOrd="0" presId="urn:microsoft.com/office/officeart/2005/8/layout/hierarchy1"/>
    <dgm:cxn modelId="{EAA88061-9D4C-4441-8EA5-7AF2C090378F}" type="presParOf" srcId="{0C9A88C7-EDB4-4873-843E-D66EFCF1A83D}" destId="{BEDE2027-3506-45C9-AE71-DDA81FD55D3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48D6F84-BB26-4B47-8F99-5A80D1B316D4}">
      <dsp:nvSpPr>
        <dsp:cNvPr id="0" name=""/>
        <dsp:cNvSpPr/>
      </dsp:nvSpPr>
      <dsp:spPr>
        <a:xfrm>
          <a:off x="2207972" y="4905089"/>
          <a:ext cx="1234890" cy="181164"/>
        </a:xfrm>
        <a:custGeom>
          <a:avLst/>
          <a:gdLst/>
          <a:ahLst/>
          <a:cxnLst/>
          <a:rect l="0" t="0" r="0" b="0"/>
          <a:pathLst>
            <a:path>
              <a:moveTo>
                <a:pt x="1234890" y="0"/>
              </a:moveTo>
              <a:lnTo>
                <a:pt x="1234890" y="108532"/>
              </a:lnTo>
              <a:lnTo>
                <a:pt x="0" y="108532"/>
              </a:lnTo>
              <a:lnTo>
                <a:pt x="0" y="18116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4B4ADF-9D8B-4F55-9663-8C3C6D40579D}">
      <dsp:nvSpPr>
        <dsp:cNvPr id="0" name=""/>
        <dsp:cNvSpPr/>
      </dsp:nvSpPr>
      <dsp:spPr>
        <a:xfrm>
          <a:off x="2257545" y="4080823"/>
          <a:ext cx="1185317" cy="3264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3773"/>
              </a:lnTo>
              <a:lnTo>
                <a:pt x="1185317" y="253773"/>
              </a:lnTo>
              <a:lnTo>
                <a:pt x="1185317" y="32640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83D758-639B-4409-BC14-8AFF057D7340}">
      <dsp:nvSpPr>
        <dsp:cNvPr id="0" name=""/>
        <dsp:cNvSpPr/>
      </dsp:nvSpPr>
      <dsp:spPr>
        <a:xfrm>
          <a:off x="2155299" y="4080823"/>
          <a:ext cx="102245" cy="342874"/>
        </a:xfrm>
        <a:custGeom>
          <a:avLst/>
          <a:gdLst/>
          <a:ahLst/>
          <a:cxnLst/>
          <a:rect l="0" t="0" r="0" b="0"/>
          <a:pathLst>
            <a:path>
              <a:moveTo>
                <a:pt x="102245" y="0"/>
              </a:moveTo>
              <a:lnTo>
                <a:pt x="102245" y="270242"/>
              </a:lnTo>
              <a:lnTo>
                <a:pt x="0" y="270242"/>
              </a:lnTo>
              <a:lnTo>
                <a:pt x="0" y="34287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A39939-48E1-462C-831F-8E274649A486}">
      <dsp:nvSpPr>
        <dsp:cNvPr id="0" name=""/>
        <dsp:cNvSpPr/>
      </dsp:nvSpPr>
      <dsp:spPr>
        <a:xfrm>
          <a:off x="900657" y="4080823"/>
          <a:ext cx="1356887" cy="342869"/>
        </a:xfrm>
        <a:custGeom>
          <a:avLst/>
          <a:gdLst/>
          <a:ahLst/>
          <a:cxnLst/>
          <a:rect l="0" t="0" r="0" b="0"/>
          <a:pathLst>
            <a:path>
              <a:moveTo>
                <a:pt x="1356887" y="0"/>
              </a:moveTo>
              <a:lnTo>
                <a:pt x="1356887" y="270237"/>
              </a:lnTo>
              <a:lnTo>
                <a:pt x="0" y="270237"/>
              </a:lnTo>
              <a:lnTo>
                <a:pt x="0" y="34286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5F0F30-EC53-4FBF-B36D-538B800A75C7}">
      <dsp:nvSpPr>
        <dsp:cNvPr id="0" name=""/>
        <dsp:cNvSpPr/>
      </dsp:nvSpPr>
      <dsp:spPr>
        <a:xfrm>
          <a:off x="2257545" y="3403929"/>
          <a:ext cx="918596" cy="179033"/>
        </a:xfrm>
        <a:custGeom>
          <a:avLst/>
          <a:gdLst/>
          <a:ahLst/>
          <a:cxnLst/>
          <a:rect l="0" t="0" r="0" b="0"/>
          <a:pathLst>
            <a:path>
              <a:moveTo>
                <a:pt x="918596" y="0"/>
              </a:moveTo>
              <a:lnTo>
                <a:pt x="918596" y="106401"/>
              </a:lnTo>
              <a:lnTo>
                <a:pt x="0" y="106401"/>
              </a:lnTo>
              <a:lnTo>
                <a:pt x="0" y="17903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90E5CB-C7EB-4DFD-B064-BE87C981273F}">
      <dsp:nvSpPr>
        <dsp:cNvPr id="0" name=""/>
        <dsp:cNvSpPr/>
      </dsp:nvSpPr>
      <dsp:spPr>
        <a:xfrm>
          <a:off x="3130421" y="2678046"/>
          <a:ext cx="91440" cy="22802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802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D5A5F5-3EF4-45AD-BC5F-AE97DA1D2A61}">
      <dsp:nvSpPr>
        <dsp:cNvPr id="0" name=""/>
        <dsp:cNvSpPr/>
      </dsp:nvSpPr>
      <dsp:spPr>
        <a:xfrm>
          <a:off x="2217879" y="1952162"/>
          <a:ext cx="958262" cy="2280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5390"/>
              </a:lnTo>
              <a:lnTo>
                <a:pt x="958262" y="155390"/>
              </a:lnTo>
              <a:lnTo>
                <a:pt x="958262" y="22802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90D041-E481-4721-82A3-C5860EA19330}">
      <dsp:nvSpPr>
        <dsp:cNvPr id="0" name=""/>
        <dsp:cNvSpPr/>
      </dsp:nvSpPr>
      <dsp:spPr>
        <a:xfrm>
          <a:off x="1041655" y="2678399"/>
          <a:ext cx="91440" cy="17867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6047"/>
              </a:lnTo>
              <a:lnTo>
                <a:pt x="49420" y="106047"/>
              </a:lnTo>
              <a:lnTo>
                <a:pt x="49420" y="17867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C1857E-BBFF-42AA-87A3-760994329F5D}">
      <dsp:nvSpPr>
        <dsp:cNvPr id="0" name=""/>
        <dsp:cNvSpPr/>
      </dsp:nvSpPr>
      <dsp:spPr>
        <a:xfrm>
          <a:off x="1087375" y="1952162"/>
          <a:ext cx="1130504" cy="228376"/>
        </a:xfrm>
        <a:custGeom>
          <a:avLst/>
          <a:gdLst/>
          <a:ahLst/>
          <a:cxnLst/>
          <a:rect l="0" t="0" r="0" b="0"/>
          <a:pathLst>
            <a:path>
              <a:moveTo>
                <a:pt x="1130504" y="0"/>
              </a:moveTo>
              <a:lnTo>
                <a:pt x="1130504" y="155744"/>
              </a:lnTo>
              <a:lnTo>
                <a:pt x="0" y="155744"/>
              </a:lnTo>
              <a:lnTo>
                <a:pt x="0" y="22837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A62CF9-0B89-4F37-88A5-B9DC30F4CC94}">
      <dsp:nvSpPr>
        <dsp:cNvPr id="0" name=""/>
        <dsp:cNvSpPr/>
      </dsp:nvSpPr>
      <dsp:spPr>
        <a:xfrm>
          <a:off x="2159981" y="1952162"/>
          <a:ext cx="91440" cy="228376"/>
        </a:xfrm>
        <a:custGeom>
          <a:avLst/>
          <a:gdLst/>
          <a:ahLst/>
          <a:cxnLst/>
          <a:rect l="0" t="0" r="0" b="0"/>
          <a:pathLst>
            <a:path>
              <a:moveTo>
                <a:pt x="57897" y="0"/>
              </a:moveTo>
              <a:lnTo>
                <a:pt x="57897" y="155744"/>
              </a:lnTo>
              <a:lnTo>
                <a:pt x="45720" y="155744"/>
              </a:lnTo>
              <a:lnTo>
                <a:pt x="45720" y="22837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703208-C43F-4B13-AACD-A5EECB07B115}">
      <dsp:nvSpPr>
        <dsp:cNvPr id="0" name=""/>
        <dsp:cNvSpPr/>
      </dsp:nvSpPr>
      <dsp:spPr>
        <a:xfrm>
          <a:off x="2172159" y="1226279"/>
          <a:ext cx="91440" cy="22802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802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DC5A68-B1C2-4374-8EA7-B3182CB9D99E}">
      <dsp:nvSpPr>
        <dsp:cNvPr id="0" name=""/>
        <dsp:cNvSpPr/>
      </dsp:nvSpPr>
      <dsp:spPr>
        <a:xfrm>
          <a:off x="2172159" y="500395"/>
          <a:ext cx="91440" cy="22802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802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215CBC-6042-4A66-BE1A-78283C68BE18}">
      <dsp:nvSpPr>
        <dsp:cNvPr id="0" name=""/>
        <dsp:cNvSpPr/>
      </dsp:nvSpPr>
      <dsp:spPr>
        <a:xfrm>
          <a:off x="1825863" y="2534"/>
          <a:ext cx="784032" cy="4978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49A76F-E075-409C-BDF6-DB5864FD6E3E}">
      <dsp:nvSpPr>
        <dsp:cNvPr id="0" name=""/>
        <dsp:cNvSpPr/>
      </dsp:nvSpPr>
      <dsp:spPr>
        <a:xfrm>
          <a:off x="1912978" y="85293"/>
          <a:ext cx="784032" cy="4978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kern="1200" dirty="0" smtClean="0"/>
            <a:t>Podmínky</a:t>
          </a:r>
          <a:endParaRPr lang="cs-CZ" sz="900" kern="1200" dirty="0"/>
        </a:p>
      </dsp:txBody>
      <dsp:txXfrm>
        <a:off x="1912978" y="85293"/>
        <a:ext cx="784032" cy="497860"/>
      </dsp:txXfrm>
    </dsp:sp>
    <dsp:sp modelId="{0183FC08-2949-4F3A-92C3-600FF141BC28}">
      <dsp:nvSpPr>
        <dsp:cNvPr id="0" name=""/>
        <dsp:cNvSpPr/>
      </dsp:nvSpPr>
      <dsp:spPr>
        <a:xfrm>
          <a:off x="1825863" y="728418"/>
          <a:ext cx="784032" cy="4978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5B3DC1-0A1D-4630-8BB6-3EFFAC6779F8}">
      <dsp:nvSpPr>
        <dsp:cNvPr id="0" name=""/>
        <dsp:cNvSpPr/>
      </dsp:nvSpPr>
      <dsp:spPr>
        <a:xfrm>
          <a:off x="1912978" y="811177"/>
          <a:ext cx="784032" cy="4978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kern="1200" dirty="0" smtClean="0"/>
            <a:t>Cíle</a:t>
          </a:r>
          <a:endParaRPr lang="cs-CZ" sz="900" kern="1200" dirty="0"/>
        </a:p>
      </dsp:txBody>
      <dsp:txXfrm>
        <a:off x="1912978" y="811177"/>
        <a:ext cx="784032" cy="497860"/>
      </dsp:txXfrm>
    </dsp:sp>
    <dsp:sp modelId="{79AC2A26-1302-4DE8-90E6-FD0C2D8C6A5E}">
      <dsp:nvSpPr>
        <dsp:cNvPr id="0" name=""/>
        <dsp:cNvSpPr/>
      </dsp:nvSpPr>
      <dsp:spPr>
        <a:xfrm>
          <a:off x="1825863" y="1454301"/>
          <a:ext cx="784032" cy="4978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DA9470-04EA-4171-A539-68AD69D4FB82}">
      <dsp:nvSpPr>
        <dsp:cNvPr id="0" name=""/>
        <dsp:cNvSpPr/>
      </dsp:nvSpPr>
      <dsp:spPr>
        <a:xfrm>
          <a:off x="1912978" y="1537060"/>
          <a:ext cx="784032" cy="4978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kern="1200" dirty="0" smtClean="0"/>
            <a:t>Didaktické zásady</a:t>
          </a:r>
          <a:endParaRPr lang="cs-CZ" sz="900" kern="1200" dirty="0"/>
        </a:p>
      </dsp:txBody>
      <dsp:txXfrm>
        <a:off x="1912978" y="1537060"/>
        <a:ext cx="784032" cy="497860"/>
      </dsp:txXfrm>
    </dsp:sp>
    <dsp:sp modelId="{57A3C7CC-8B54-48B7-BE80-4217575A353C}">
      <dsp:nvSpPr>
        <dsp:cNvPr id="0" name=""/>
        <dsp:cNvSpPr/>
      </dsp:nvSpPr>
      <dsp:spPr>
        <a:xfrm>
          <a:off x="1813685" y="2180538"/>
          <a:ext cx="784032" cy="4978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082EA1-8968-45B6-ADDE-42685206EA32}">
      <dsp:nvSpPr>
        <dsp:cNvPr id="0" name=""/>
        <dsp:cNvSpPr/>
      </dsp:nvSpPr>
      <dsp:spPr>
        <a:xfrm>
          <a:off x="1900800" y="2263297"/>
          <a:ext cx="784032" cy="4978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kern="1200" dirty="0" smtClean="0"/>
            <a:t>Učivo</a:t>
          </a:r>
          <a:endParaRPr lang="cs-CZ" sz="900" kern="1200" dirty="0"/>
        </a:p>
      </dsp:txBody>
      <dsp:txXfrm>
        <a:off x="1900800" y="2263297"/>
        <a:ext cx="784032" cy="497860"/>
      </dsp:txXfrm>
    </dsp:sp>
    <dsp:sp modelId="{2D261677-6594-4D14-A1CD-C4FCC641DE09}">
      <dsp:nvSpPr>
        <dsp:cNvPr id="0" name=""/>
        <dsp:cNvSpPr/>
      </dsp:nvSpPr>
      <dsp:spPr>
        <a:xfrm>
          <a:off x="695358" y="2180538"/>
          <a:ext cx="784032" cy="4978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13F858-A0FB-44CE-B9EB-627651ACB3C2}">
      <dsp:nvSpPr>
        <dsp:cNvPr id="0" name=""/>
        <dsp:cNvSpPr/>
      </dsp:nvSpPr>
      <dsp:spPr>
        <a:xfrm>
          <a:off x="782473" y="2263297"/>
          <a:ext cx="784032" cy="4978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kern="1200" dirty="0" smtClean="0"/>
            <a:t>Učitel</a:t>
          </a:r>
          <a:endParaRPr lang="cs-CZ" sz="900" kern="1200" dirty="0"/>
        </a:p>
      </dsp:txBody>
      <dsp:txXfrm>
        <a:off x="782473" y="2263297"/>
        <a:ext cx="784032" cy="497860"/>
      </dsp:txXfrm>
    </dsp:sp>
    <dsp:sp modelId="{F5C29B94-7FBA-4B3D-94C3-C776ABAB83EC}">
      <dsp:nvSpPr>
        <dsp:cNvPr id="0" name=""/>
        <dsp:cNvSpPr/>
      </dsp:nvSpPr>
      <dsp:spPr>
        <a:xfrm>
          <a:off x="699059" y="2857079"/>
          <a:ext cx="784032" cy="4978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9A612E-1791-4439-B49D-4813B2C073CB}">
      <dsp:nvSpPr>
        <dsp:cNvPr id="0" name=""/>
        <dsp:cNvSpPr/>
      </dsp:nvSpPr>
      <dsp:spPr>
        <a:xfrm>
          <a:off x="786174" y="2939838"/>
          <a:ext cx="784032" cy="4978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kern="1200" dirty="0" smtClean="0"/>
            <a:t>Vyučování</a:t>
          </a:r>
          <a:endParaRPr lang="cs-CZ" sz="900" kern="1200" dirty="0"/>
        </a:p>
      </dsp:txBody>
      <dsp:txXfrm>
        <a:off x="786174" y="2939838"/>
        <a:ext cx="784032" cy="497860"/>
      </dsp:txXfrm>
    </dsp:sp>
    <dsp:sp modelId="{214FF4AD-F2E5-4A2C-B43F-3D7EFF742B26}">
      <dsp:nvSpPr>
        <dsp:cNvPr id="0" name=""/>
        <dsp:cNvSpPr/>
      </dsp:nvSpPr>
      <dsp:spPr>
        <a:xfrm>
          <a:off x="2784125" y="2180185"/>
          <a:ext cx="784032" cy="4978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C80ABC-0768-44CD-BB1D-FCD98B92ECBA}">
      <dsp:nvSpPr>
        <dsp:cNvPr id="0" name=""/>
        <dsp:cNvSpPr/>
      </dsp:nvSpPr>
      <dsp:spPr>
        <a:xfrm>
          <a:off x="2871240" y="2262944"/>
          <a:ext cx="784032" cy="4978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kern="1200" dirty="0" smtClean="0"/>
            <a:t>Žáci</a:t>
          </a:r>
          <a:endParaRPr lang="cs-CZ" sz="900" kern="1200" dirty="0"/>
        </a:p>
      </dsp:txBody>
      <dsp:txXfrm>
        <a:off x="2871240" y="2262944"/>
        <a:ext cx="784032" cy="497860"/>
      </dsp:txXfrm>
    </dsp:sp>
    <dsp:sp modelId="{F2224EDD-5ACD-4009-BC6A-20B9EE2E6D6A}">
      <dsp:nvSpPr>
        <dsp:cNvPr id="0" name=""/>
        <dsp:cNvSpPr/>
      </dsp:nvSpPr>
      <dsp:spPr>
        <a:xfrm>
          <a:off x="2784125" y="2906068"/>
          <a:ext cx="784032" cy="4978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236F42-F563-44FD-854B-ADE739485C97}">
      <dsp:nvSpPr>
        <dsp:cNvPr id="0" name=""/>
        <dsp:cNvSpPr/>
      </dsp:nvSpPr>
      <dsp:spPr>
        <a:xfrm>
          <a:off x="2871240" y="2988827"/>
          <a:ext cx="784032" cy="4978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kern="1200" dirty="0" smtClean="0"/>
            <a:t>Učení se</a:t>
          </a:r>
          <a:endParaRPr lang="cs-CZ" sz="900" kern="1200" dirty="0"/>
        </a:p>
      </dsp:txBody>
      <dsp:txXfrm>
        <a:off x="2871240" y="2988827"/>
        <a:ext cx="784032" cy="497860"/>
      </dsp:txXfrm>
    </dsp:sp>
    <dsp:sp modelId="{C7300169-DC54-4BB9-A5A1-2DD55B5055AE}">
      <dsp:nvSpPr>
        <dsp:cNvPr id="0" name=""/>
        <dsp:cNvSpPr/>
      </dsp:nvSpPr>
      <dsp:spPr>
        <a:xfrm>
          <a:off x="1865529" y="3582962"/>
          <a:ext cx="784032" cy="4978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C672FC-A062-415A-A7AC-6FC11A86B15A}">
      <dsp:nvSpPr>
        <dsp:cNvPr id="0" name=""/>
        <dsp:cNvSpPr/>
      </dsp:nvSpPr>
      <dsp:spPr>
        <a:xfrm>
          <a:off x="1952643" y="3665721"/>
          <a:ext cx="784032" cy="4978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kern="1200" dirty="0" smtClean="0"/>
            <a:t>Vyučovací proces</a:t>
          </a:r>
          <a:endParaRPr lang="cs-CZ" sz="900" kern="1200" dirty="0"/>
        </a:p>
      </dsp:txBody>
      <dsp:txXfrm>
        <a:off x="1952643" y="3665721"/>
        <a:ext cx="784032" cy="497860"/>
      </dsp:txXfrm>
    </dsp:sp>
    <dsp:sp modelId="{7C30AFD4-24E1-4B77-BB85-3DB5AEC8E504}">
      <dsp:nvSpPr>
        <dsp:cNvPr id="0" name=""/>
        <dsp:cNvSpPr/>
      </dsp:nvSpPr>
      <dsp:spPr>
        <a:xfrm>
          <a:off x="508641" y="4423692"/>
          <a:ext cx="784032" cy="4978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4773CA-C8B6-4955-A399-C58551609B0C}">
      <dsp:nvSpPr>
        <dsp:cNvPr id="0" name=""/>
        <dsp:cNvSpPr/>
      </dsp:nvSpPr>
      <dsp:spPr>
        <a:xfrm>
          <a:off x="595756" y="4506451"/>
          <a:ext cx="784032" cy="4978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kern="1200" dirty="0" smtClean="0"/>
            <a:t>Vyučovací metody</a:t>
          </a:r>
          <a:endParaRPr lang="cs-CZ" sz="900" kern="1200" dirty="0"/>
        </a:p>
      </dsp:txBody>
      <dsp:txXfrm>
        <a:off x="595756" y="4506451"/>
        <a:ext cx="784032" cy="497860"/>
      </dsp:txXfrm>
    </dsp:sp>
    <dsp:sp modelId="{39F7D029-19EE-4BF2-8D27-08E2BE87824D}">
      <dsp:nvSpPr>
        <dsp:cNvPr id="0" name=""/>
        <dsp:cNvSpPr/>
      </dsp:nvSpPr>
      <dsp:spPr>
        <a:xfrm>
          <a:off x="1763283" y="4423697"/>
          <a:ext cx="784032" cy="4978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E5CC7F-AE21-4A64-BC44-C79462BD538D}">
      <dsp:nvSpPr>
        <dsp:cNvPr id="0" name=""/>
        <dsp:cNvSpPr/>
      </dsp:nvSpPr>
      <dsp:spPr>
        <a:xfrm>
          <a:off x="1850398" y="4506456"/>
          <a:ext cx="784032" cy="4978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kern="1200" dirty="0" smtClean="0"/>
            <a:t>Organizační formy</a:t>
          </a:r>
          <a:endParaRPr lang="cs-CZ" sz="900" kern="1200" dirty="0"/>
        </a:p>
      </dsp:txBody>
      <dsp:txXfrm>
        <a:off x="1850398" y="4506456"/>
        <a:ext cx="784032" cy="497860"/>
      </dsp:txXfrm>
    </dsp:sp>
    <dsp:sp modelId="{91A7E515-1D9D-4296-8381-EDB2CB8FB62E}">
      <dsp:nvSpPr>
        <dsp:cNvPr id="0" name=""/>
        <dsp:cNvSpPr/>
      </dsp:nvSpPr>
      <dsp:spPr>
        <a:xfrm>
          <a:off x="3050847" y="4407228"/>
          <a:ext cx="784032" cy="4978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08CF35-A940-4E57-84F0-E1D2F67BF084}">
      <dsp:nvSpPr>
        <dsp:cNvPr id="0" name=""/>
        <dsp:cNvSpPr/>
      </dsp:nvSpPr>
      <dsp:spPr>
        <a:xfrm>
          <a:off x="3137961" y="4489987"/>
          <a:ext cx="784032" cy="4978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kern="1200" dirty="0" smtClean="0"/>
            <a:t>Materiální prostředky</a:t>
          </a:r>
          <a:endParaRPr lang="cs-CZ" sz="900" kern="1200" dirty="0"/>
        </a:p>
      </dsp:txBody>
      <dsp:txXfrm>
        <a:off x="3137961" y="4489987"/>
        <a:ext cx="784032" cy="497860"/>
      </dsp:txXfrm>
    </dsp:sp>
    <dsp:sp modelId="{55EE59FC-8985-4096-84A9-B20F0842A6D8}">
      <dsp:nvSpPr>
        <dsp:cNvPr id="0" name=""/>
        <dsp:cNvSpPr/>
      </dsp:nvSpPr>
      <dsp:spPr>
        <a:xfrm>
          <a:off x="1815956" y="5086254"/>
          <a:ext cx="784032" cy="4978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274FBC-4F12-430A-9C48-1EFAE8CF620A}">
      <dsp:nvSpPr>
        <dsp:cNvPr id="0" name=""/>
        <dsp:cNvSpPr/>
      </dsp:nvSpPr>
      <dsp:spPr>
        <a:xfrm>
          <a:off x="1903071" y="5169013"/>
          <a:ext cx="784032" cy="4978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kern="1200" dirty="0" smtClean="0"/>
            <a:t>Výsledky</a:t>
          </a:r>
          <a:endParaRPr lang="cs-CZ" sz="900" kern="1200" dirty="0"/>
        </a:p>
      </dsp:txBody>
      <dsp:txXfrm>
        <a:off x="1903071" y="5169013"/>
        <a:ext cx="784032" cy="4978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B86CC774-E8F2-443B-8104-C23B78C588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xmlns="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xmlns="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xmlns="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xmlns="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xmlns="" id="{9A9B9871-9EBA-4393-84B7-3D9DDE1A65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AD3B27E1-04C4-44E6-8DD2-879D33954A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4B067BC3-E77A-4F93-8E39-6559029C6D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79872" y="6053204"/>
            <a:ext cx="855744" cy="590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PED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1A0BEB84-E013-4810-A1F4-DBB607A8B7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29712" y="2019299"/>
            <a:ext cx="4114367" cy="2838914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xmlns="" id="{325E9DFA-90AD-4BAC-8ACE-80E1EDF9A6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xmlns="" id="{938657D1-8B54-4E06-BB80-F452B998A0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391DB9A3-3792-41D4-AB78-F1910E62BE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A3E27AE8-8344-46DF-95A1-57C7ED3DEA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21103F4D-0D61-472A-BAFF-19EFE6D636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3AB41CB1-F6A4-458D-85DF-FC3E822971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53D9C202-1E0C-49A0-BD44-0FABFFADA1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xmlns="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xmlns="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xmlns="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xmlns="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xmlns="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xmlns="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xmlns="" id="{C8521D5E-C1D4-49AD-9477-8C693D7590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5C946900-B034-4346-94F7-4849AECA0E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01ECF861-1DA0-4682-8B9C-824D212364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FC5028 Didaktika praktického vyučování 2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Nikola Straková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Návaznost na Didaktiku praktického vyučování 1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byste měli znát?</a:t>
            </a:r>
          </a:p>
          <a:p>
            <a:pPr lvl="1"/>
            <a:r>
              <a:rPr lang="cs-CZ" dirty="0" smtClean="0"/>
              <a:t>Odborné vzdělávání na středních školách. Předmět didaktiky praktického vyučování, návaznost na pedagogické a technické vědy. Návaznost praktického vyučování na technickou výchovu (praktické činnosti) na základní škole</a:t>
            </a:r>
          </a:p>
          <a:p>
            <a:pPr lvl="1"/>
            <a:r>
              <a:rPr lang="cs-CZ" dirty="0" smtClean="0"/>
              <a:t>Aplikace </a:t>
            </a:r>
            <a:r>
              <a:rPr lang="cs-CZ" dirty="0" smtClean="0"/>
              <a:t>didaktických zásad, pouček a pravidel ve výuce praktického vyučování </a:t>
            </a:r>
          </a:p>
          <a:p>
            <a:pPr lvl="1"/>
            <a:r>
              <a:rPr lang="cs-CZ" dirty="0" smtClean="0"/>
              <a:t>Problematika pedagogických cílů ve výuce praktického vyučování</a:t>
            </a:r>
          </a:p>
          <a:p>
            <a:pPr lvl="1"/>
            <a:r>
              <a:rPr lang="cs-CZ" dirty="0" smtClean="0"/>
              <a:t>Problematika obsahu výuky praktického vyučování. Učební dokumenty v praktickém vyučování. Mezipředmětové vztahy </a:t>
            </a:r>
          </a:p>
          <a:p>
            <a:pPr lvl="1"/>
            <a:r>
              <a:rPr lang="cs-CZ" dirty="0" smtClean="0"/>
              <a:t>Praktické  (psychomotorické) dovednosti a jejich osvojování.</a:t>
            </a:r>
          </a:p>
          <a:p>
            <a:pPr lvl="1"/>
            <a:r>
              <a:rPr lang="cs-CZ" dirty="0" smtClean="0"/>
              <a:t>Systémy praktického vyučování </a:t>
            </a:r>
          </a:p>
          <a:p>
            <a:pPr lvl="1"/>
            <a:r>
              <a:rPr lang="cs-CZ" dirty="0" smtClean="0"/>
              <a:t>Aplikace výukových metod ve výuce praktického vyučování</a:t>
            </a:r>
          </a:p>
          <a:p>
            <a:pPr lvl="1"/>
            <a:r>
              <a:rPr lang="cs-CZ" dirty="0" smtClean="0"/>
              <a:t>Organizační formy ve výuce praktického vyučování </a:t>
            </a:r>
          </a:p>
          <a:p>
            <a:pPr lvl="1"/>
            <a:r>
              <a:rPr lang="cs-CZ" dirty="0" smtClean="0"/>
              <a:t>Materiální výukové prostředky ve výuce praktického vyučování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Opakovací elektronický test z Didaktiky praktického vyučování 1</a:t>
            </a:r>
          </a:p>
          <a:p>
            <a:pPr lvl="1"/>
            <a:r>
              <a:rPr lang="cs-CZ" dirty="0" err="1" smtClean="0"/>
              <a:t>Odpovědníky</a:t>
            </a:r>
            <a:endParaRPr lang="cs-CZ" dirty="0" smtClean="0"/>
          </a:p>
          <a:p>
            <a:pPr lvl="1"/>
            <a:r>
              <a:rPr lang="cs-CZ" dirty="0" smtClean="0"/>
              <a:t>Možnost 3x si test spustit</a:t>
            </a:r>
          </a:p>
          <a:p>
            <a:pPr lvl="1"/>
            <a:r>
              <a:rPr lang="cs-CZ" dirty="0" smtClean="0"/>
              <a:t>20 otázek</a:t>
            </a:r>
          </a:p>
          <a:p>
            <a:pPr lvl="1"/>
            <a:r>
              <a:rPr lang="cs-CZ" dirty="0" smtClean="0"/>
              <a:t>Vždy pouze jedna odpověď zcela správně</a:t>
            </a:r>
          </a:p>
          <a:p>
            <a:pPr lvl="1"/>
            <a:r>
              <a:rPr lang="cs-CZ" dirty="0" smtClean="0"/>
              <a:t>15 minut</a:t>
            </a:r>
          </a:p>
          <a:p>
            <a:pPr lvl="1"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Didaktika	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47537"/>
            <a:ext cx="10753200" cy="4484463"/>
          </a:xfrm>
        </p:spPr>
        <p:txBody>
          <a:bodyPr/>
          <a:lstStyle/>
          <a:p>
            <a:r>
              <a:rPr lang="cs-CZ" dirty="0" smtClean="0"/>
              <a:t>Pedagogická disciplína/ věda</a:t>
            </a:r>
          </a:p>
          <a:p>
            <a:r>
              <a:rPr lang="cs-CZ" dirty="0" smtClean="0"/>
              <a:t>Předmět zkoumání = vyučovací proces/výuka</a:t>
            </a:r>
          </a:p>
          <a:p>
            <a:pPr lvl="1"/>
            <a:r>
              <a:rPr lang="cs-CZ" dirty="0" smtClean="0"/>
              <a:t>Činnost učitele = vyučování</a:t>
            </a:r>
          </a:p>
          <a:p>
            <a:pPr lvl="1"/>
            <a:r>
              <a:rPr lang="cs-CZ" dirty="0" smtClean="0"/>
              <a:t>Činnost žáka = učení se</a:t>
            </a:r>
          </a:p>
          <a:p>
            <a:r>
              <a:rPr lang="cs-CZ" dirty="0" smtClean="0"/>
              <a:t>Teorie vzdělávání a vyučování</a:t>
            </a:r>
          </a:p>
          <a:p>
            <a:pPr algn="ctr">
              <a:buNone/>
            </a:pPr>
            <a:r>
              <a:rPr lang="cs-CZ" i="1" dirty="0" smtClean="0"/>
              <a:t>„Proč je potřebná výuka?“</a:t>
            </a:r>
          </a:p>
          <a:p>
            <a:pPr algn="ctr">
              <a:buNone/>
            </a:pPr>
            <a:r>
              <a:rPr lang="cs-CZ" i="1" dirty="0" smtClean="0"/>
              <a:t>„Co si mají žáci ve škole osvojit? Co si mají odnést do života?“</a:t>
            </a:r>
          </a:p>
          <a:p>
            <a:pPr algn="ctr">
              <a:buNone/>
            </a:pPr>
            <a:r>
              <a:rPr lang="cs-CZ" i="1" dirty="0" smtClean="0"/>
              <a:t>„Jak mají učitelé vyučovat? Jak se mají žáci učit?“</a:t>
            </a:r>
            <a:endParaRPr lang="cs-CZ" i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didaktik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503947"/>
            <a:ext cx="10753200" cy="4328053"/>
          </a:xfrm>
        </p:spPr>
        <p:txBody>
          <a:bodyPr/>
          <a:lstStyle/>
          <a:p>
            <a:r>
              <a:rPr lang="cs-CZ" dirty="0" smtClean="0"/>
              <a:t>Všeobecná/obecná didaktika</a:t>
            </a:r>
          </a:p>
          <a:p>
            <a:pPr lvl="1"/>
            <a:r>
              <a:rPr lang="cs-CZ" dirty="0" smtClean="0"/>
              <a:t>Vyučovací proces všeobecně, bez ohledu na konkrétní vyučovací předměty</a:t>
            </a:r>
          </a:p>
          <a:p>
            <a:pPr lvl="1"/>
            <a:r>
              <a:rPr lang="cs-CZ" dirty="0" smtClean="0"/>
              <a:t>Všeobecná věda o vyučovacím procesu</a:t>
            </a:r>
          </a:p>
          <a:p>
            <a:r>
              <a:rPr lang="cs-CZ" dirty="0" smtClean="0"/>
              <a:t>Oborové didaktiky</a:t>
            </a:r>
          </a:p>
          <a:p>
            <a:pPr lvl="1"/>
            <a:r>
              <a:rPr lang="cs-CZ" dirty="0" smtClean="0"/>
              <a:t>Zkoumání vyučovacího procesu v určitých skupinách příbuzných vyučovacích předmětů</a:t>
            </a:r>
          </a:p>
          <a:p>
            <a:pPr lvl="1"/>
            <a:r>
              <a:rPr lang="cs-CZ" dirty="0" smtClean="0"/>
              <a:t>Např.: didaktika technických předmětů, didaktika ekonomických předmětů, didaktika praktického vyučování, didaktika obchodu a služeb, …</a:t>
            </a:r>
          </a:p>
          <a:p>
            <a:r>
              <a:rPr lang="cs-CZ" dirty="0" smtClean="0"/>
              <a:t>Předmětové didaktiky</a:t>
            </a:r>
          </a:p>
          <a:p>
            <a:pPr lvl="1"/>
            <a:r>
              <a:rPr lang="cs-CZ" dirty="0" smtClean="0"/>
              <a:t>Zkoumání vyučovacího procesu v jednotlivých vyučovacích předmětech</a:t>
            </a:r>
          </a:p>
          <a:p>
            <a:pPr lvl="1"/>
            <a:r>
              <a:rPr lang="cs-CZ" dirty="0" smtClean="0"/>
              <a:t>Např.: didaktika matematiky, zeměpisu, …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Didaktika  = věda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59568"/>
            <a:ext cx="10753200" cy="4472432"/>
          </a:xfrm>
        </p:spPr>
        <p:txBody>
          <a:bodyPr/>
          <a:lstStyle/>
          <a:p>
            <a:r>
              <a:rPr lang="cs-CZ" dirty="0" smtClean="0"/>
              <a:t>Předmět zkoumání = vyučovací proces</a:t>
            </a:r>
          </a:p>
          <a:p>
            <a:pPr lvl="1"/>
            <a:r>
              <a:rPr lang="cs-CZ" dirty="0" smtClean="0"/>
              <a:t>Vyučovací proces/výuka = cílevědomí, postupný, systematicky organizovaný proces vzájemně podmíněných činností učitele (vyučování) a žáka (učení se), který je zaměřený na vzdělávání, výchovu a všestranný rozvoj osobnosti žáka, tzn. na dosáhnutí stanovených cílů.</a:t>
            </a:r>
          </a:p>
          <a:p>
            <a:pPr lvl="2"/>
            <a:r>
              <a:rPr lang="cs-CZ" dirty="0" smtClean="0"/>
              <a:t>Vzdělávání = osvojování si vědomostí, dovedností a návyků</a:t>
            </a:r>
          </a:p>
          <a:p>
            <a:pPr lvl="2"/>
            <a:r>
              <a:rPr lang="cs-CZ" dirty="0" smtClean="0"/>
              <a:t>Výchova = formování mravních, pracovních, estetických, ekologických, etických, hygienických představ, postojů, přesvědčení v duchu ideálů humanity a demokracie</a:t>
            </a:r>
          </a:p>
          <a:p>
            <a:pPr lvl="2"/>
            <a:r>
              <a:rPr lang="cs-CZ" dirty="0" smtClean="0"/>
              <a:t>Všestranný rozvoj = cílevědomý a systematický rozvoj motivace k stálému sebezdokonalování, hledání smyslu života, rozvoj poznávacích zájmů a potřeb žáků, rozvoj poznávacích/tvořivých schopností, rozvoj schopnosti racionálně se učit a pružně se přizpůsobovat měnícím se podmínkám života</a:t>
            </a:r>
          </a:p>
          <a:p>
            <a:r>
              <a:rPr lang="cs-CZ" dirty="0" smtClean="0"/>
              <a:t>Vlastní systém</a:t>
            </a:r>
          </a:p>
          <a:p>
            <a:r>
              <a:rPr lang="cs-CZ" dirty="0" smtClean="0"/>
              <a:t>Vlastní metodologii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Systém didaktiky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5991726" y="192505"/>
          <a:ext cx="5481136" cy="56668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8" name="Přímá spojovací čára 7"/>
          <p:cNvCxnSpPr/>
          <p:nvPr/>
        </p:nvCxnSpPr>
        <p:spPr bwMode="auto">
          <a:xfrm>
            <a:off x="7038475" y="3609474"/>
            <a:ext cx="12031" cy="108284"/>
          </a:xfrm>
          <a:prstGeom prst="line">
            <a:avLst/>
          </a:prstGeom>
          <a:ln w="19050"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0"/>
          <p:cNvGrpSpPr/>
          <p:nvPr/>
        </p:nvGrpSpPr>
        <p:grpSpPr>
          <a:xfrm>
            <a:off x="6962274" y="577515"/>
            <a:ext cx="4828674" cy="5005138"/>
            <a:chOff x="6962274" y="577515"/>
            <a:chExt cx="4828674" cy="5005138"/>
          </a:xfrm>
        </p:grpSpPr>
        <p:cxnSp>
          <p:nvCxnSpPr>
            <p:cNvPr id="11" name="Přímá spojovací čára 10"/>
            <p:cNvCxnSpPr/>
            <p:nvPr/>
          </p:nvCxnSpPr>
          <p:spPr bwMode="auto">
            <a:xfrm>
              <a:off x="7026442" y="3693695"/>
              <a:ext cx="1227221" cy="0"/>
            </a:xfrm>
            <a:prstGeom prst="line">
              <a:avLst/>
            </a:prstGeom>
            <a:ln w="19050">
              <a:headEnd type="none" w="med" len="med"/>
              <a:tailEnd type="none" w="med" len="med"/>
            </a:ln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ovací čára 16"/>
            <p:cNvCxnSpPr/>
            <p:nvPr/>
          </p:nvCxnSpPr>
          <p:spPr bwMode="auto">
            <a:xfrm>
              <a:off x="6962274" y="5193631"/>
              <a:ext cx="1227221" cy="0"/>
            </a:xfrm>
            <a:prstGeom prst="line">
              <a:avLst/>
            </a:prstGeom>
            <a:ln w="19050">
              <a:headEnd type="none" w="med" len="med"/>
              <a:tailEnd type="none" w="med" len="med"/>
            </a:ln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Přímá spojovací šipka 31"/>
            <p:cNvCxnSpPr/>
            <p:nvPr/>
          </p:nvCxnSpPr>
          <p:spPr bwMode="auto">
            <a:xfrm>
              <a:off x="8891338" y="5558589"/>
              <a:ext cx="2755231" cy="0"/>
            </a:xfrm>
            <a:prstGeom prst="straightConnector1">
              <a:avLst/>
            </a:prstGeom>
            <a:ln w="19050">
              <a:headEnd type="none" w="med" len="med"/>
              <a:tailEnd type="arrow"/>
            </a:ln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Přímá spojovací šipka 33"/>
            <p:cNvCxnSpPr/>
            <p:nvPr/>
          </p:nvCxnSpPr>
          <p:spPr bwMode="auto">
            <a:xfrm flipH="1" flipV="1">
              <a:off x="11766885" y="577516"/>
              <a:ext cx="24063" cy="5005137"/>
            </a:xfrm>
            <a:prstGeom prst="straightConnector1">
              <a:avLst/>
            </a:prstGeom>
            <a:ln w="19050">
              <a:headEnd type="none" w="med" len="med"/>
              <a:tailEnd type="arrow"/>
            </a:ln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Přímá spojovací šipka 36"/>
            <p:cNvCxnSpPr/>
            <p:nvPr/>
          </p:nvCxnSpPr>
          <p:spPr bwMode="auto">
            <a:xfrm flipH="1">
              <a:off x="8951495" y="577515"/>
              <a:ext cx="2695074" cy="0"/>
            </a:xfrm>
            <a:prstGeom prst="straightConnector1">
              <a:avLst/>
            </a:prstGeom>
            <a:ln w="19050">
              <a:headEnd type="none" w="med" len="med"/>
              <a:tailEnd type="arrow"/>
            </a:ln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TextovéPole 39"/>
          <p:cNvSpPr txBox="1"/>
          <p:nvPr/>
        </p:nvSpPr>
        <p:spPr>
          <a:xfrm>
            <a:off x="661737" y="1515979"/>
            <a:ext cx="49088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2000" indent="-180000">
              <a:lnSpc>
                <a:spcPct val="150000"/>
              </a:lnSpc>
              <a:spcBef>
                <a:spcPts val="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</a:pPr>
            <a:r>
              <a:rPr lang="cs-CZ" sz="2800" dirty="0" smtClean="0">
                <a:latin typeface="+mn-lt"/>
              </a:rPr>
              <a:t> tvoří ho souhrn prvků, </a:t>
            </a:r>
            <a:r>
              <a:rPr lang="cs-CZ" sz="2800" dirty="0" err="1" smtClean="0">
                <a:latin typeface="+mn-lt"/>
              </a:rPr>
              <a:t>kt</a:t>
            </a:r>
            <a:r>
              <a:rPr lang="cs-CZ" sz="2800" dirty="0" smtClean="0">
                <a:latin typeface="+mn-lt"/>
              </a:rPr>
              <a:t>. vytváření vyučovací proces</a:t>
            </a:r>
          </a:p>
          <a:p>
            <a:pPr>
              <a:buFont typeface="Arial" pitchFamily="34" charset="0"/>
              <a:buChar char="•"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Didaktika praktického vyučování 2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Okruhy = témata přednášek</a:t>
            </a:r>
          </a:p>
          <a:p>
            <a:pPr lvl="1"/>
            <a:r>
              <a:rPr lang="cs-CZ" dirty="0" smtClean="0"/>
              <a:t>BOZP</a:t>
            </a:r>
          </a:p>
          <a:p>
            <a:pPr lvl="1"/>
            <a:r>
              <a:rPr lang="cs-CZ" dirty="0" smtClean="0"/>
              <a:t>Prověřování, hodnocení a klasifikace</a:t>
            </a:r>
          </a:p>
          <a:p>
            <a:pPr lvl="1"/>
            <a:r>
              <a:rPr lang="cs-CZ" dirty="0" smtClean="0"/>
              <a:t>Příprava na vyučování</a:t>
            </a:r>
          </a:p>
          <a:p>
            <a:pPr lvl="1"/>
            <a:r>
              <a:rPr lang="cs-CZ" dirty="0" smtClean="0"/>
              <a:t>Osobnost učitele a žáka</a:t>
            </a:r>
          </a:p>
          <a:p>
            <a:pPr lvl="1"/>
            <a:r>
              <a:rPr lang="cs-CZ" dirty="0" smtClean="0"/>
              <a:t>Hospitace</a:t>
            </a:r>
          </a:p>
          <a:p>
            <a:pPr lvl="1"/>
            <a:r>
              <a:rPr lang="cs-CZ" dirty="0" smtClean="0"/>
              <a:t>Právní předpisy</a:t>
            </a:r>
          </a:p>
          <a:p>
            <a:pPr lvl="1"/>
            <a:r>
              <a:rPr lang="cs-CZ" dirty="0" smtClean="0"/>
              <a:t>Fiktivní firma</a:t>
            </a:r>
          </a:p>
          <a:p>
            <a:pPr lvl="1"/>
            <a:r>
              <a:rPr lang="cs-CZ" dirty="0" smtClean="0"/>
              <a:t>Modernizace a racionalizace vyučovacího procesu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Ukončení předmětu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lvl="0" indent="-514350">
              <a:buFont typeface="+mj-lt"/>
              <a:buAutoNum type="arabicPeriod"/>
            </a:pPr>
            <a:r>
              <a:rPr lang="cs-CZ" b="1" dirty="0" smtClean="0"/>
              <a:t>Zodpovězení </a:t>
            </a:r>
            <a:r>
              <a:rPr lang="cs-CZ" b="1" dirty="0" smtClean="0"/>
              <a:t>otázek/splnění úkolů </a:t>
            </a:r>
            <a:r>
              <a:rPr lang="cs-CZ" b="1" dirty="0" smtClean="0"/>
              <a:t>k jednotlivým přednáškám v </a:t>
            </a:r>
            <a:r>
              <a:rPr lang="cs-CZ" b="1" dirty="0" err="1" smtClean="0"/>
              <a:t>odpovědnících</a:t>
            </a:r>
            <a:endParaRPr lang="cs-CZ" dirty="0" smtClean="0"/>
          </a:p>
          <a:p>
            <a:pPr lvl="1"/>
            <a:r>
              <a:rPr lang="cs-CZ" dirty="0" smtClean="0"/>
              <a:t>Otázky budou zveřejněny v IS v </a:t>
            </a:r>
            <a:r>
              <a:rPr lang="cs-CZ" dirty="0" err="1" smtClean="0"/>
              <a:t>odpovědnících</a:t>
            </a:r>
            <a:r>
              <a:rPr lang="cs-CZ" dirty="0" smtClean="0"/>
              <a:t> vždy po přednáškách. </a:t>
            </a:r>
            <a:endParaRPr lang="cs-CZ" dirty="0" smtClean="0"/>
          </a:p>
          <a:p>
            <a:pPr lvl="1"/>
            <a:r>
              <a:rPr lang="cs-CZ" dirty="0" smtClean="0"/>
              <a:t>Na </a:t>
            </a:r>
            <a:r>
              <a:rPr lang="cs-CZ" dirty="0" smtClean="0"/>
              <a:t>jejich zodpovězení budete mít 1 týden</a:t>
            </a:r>
            <a:r>
              <a:rPr lang="cs-CZ" dirty="0" smtClean="0"/>
              <a:t>.</a:t>
            </a:r>
          </a:p>
          <a:p>
            <a:pPr lvl="1">
              <a:buNone/>
            </a:pPr>
            <a:endParaRPr lang="cs-CZ" dirty="0" smtClean="0"/>
          </a:p>
          <a:p>
            <a:pPr marL="586350" lvl="0" indent="-514350">
              <a:buFont typeface="+mj-lt"/>
              <a:buAutoNum type="arabicPeriod"/>
            </a:pPr>
            <a:r>
              <a:rPr lang="cs-CZ" b="1" dirty="0" smtClean="0"/>
              <a:t>Elektronický test</a:t>
            </a:r>
            <a:endParaRPr lang="cs-CZ" dirty="0" smtClean="0"/>
          </a:p>
          <a:p>
            <a:pPr lvl="1"/>
            <a:r>
              <a:rPr lang="cs-CZ" dirty="0" smtClean="0"/>
              <a:t>Viz okruhy </a:t>
            </a:r>
            <a:r>
              <a:rPr lang="cs-CZ" dirty="0" smtClean="0"/>
              <a:t>= témata přednášek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-edu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zentace-EDU-CZ.potx" id="{8FD1629D-3839-4F88-8028-8A89168F1D21}" vid="{6F6C369B-0563-478E-9F77-48BCECFDEE8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prezentace-edu-cz</Template>
  <TotalTime>129</TotalTime>
  <Words>532</Words>
  <Application>Microsoft Office PowerPoint</Application>
  <PresentationFormat>Vlastní</PresentationFormat>
  <Paragraphs>97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prezentace-edu-cz</vt:lpstr>
      <vt:lpstr>FC5028 Didaktika praktického vyučování 2</vt:lpstr>
      <vt:lpstr>Návaznost na Didaktiku praktického vyučování 1</vt:lpstr>
      <vt:lpstr>Opakování</vt:lpstr>
      <vt:lpstr>Didaktika </vt:lpstr>
      <vt:lpstr>Druhy didaktik</vt:lpstr>
      <vt:lpstr>Didaktika  = věda</vt:lpstr>
      <vt:lpstr>Systém didaktiky</vt:lpstr>
      <vt:lpstr>Didaktika praktického vyučování 2 </vt:lpstr>
      <vt:lpstr>Ukončení předmětu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Lenovo</dc:creator>
  <cp:lastModifiedBy>Lenovo</cp:lastModifiedBy>
  <cp:revision>20</cp:revision>
  <cp:lastPrinted>1601-01-01T00:00:00Z</cp:lastPrinted>
  <dcterms:created xsi:type="dcterms:W3CDTF">2019-06-11T20:19:30Z</dcterms:created>
  <dcterms:modified xsi:type="dcterms:W3CDTF">2020-09-29T11:48:11Z</dcterms:modified>
</cp:coreProperties>
</file>