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1" r:id="rId1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90" autoAdjust="0"/>
    <p:restoredTop sz="69310" autoAdjust="0"/>
  </p:normalViewPr>
  <p:slideViewPr>
    <p:cSldViewPr snapToGrid="0">
      <p:cViewPr varScale="1">
        <p:scale>
          <a:sx n="79" d="100"/>
          <a:sy n="79" d="100"/>
        </p:scale>
        <p:origin x="-1548" y="-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F5BCE7-77BF-4EC9-A431-54CD1145D9B0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28613DF-07A8-483E-8934-ADB01C3C4DE1}">
      <dgm:prSet phldrT="[Text]"/>
      <dgm:spPr/>
      <dgm:t>
        <a:bodyPr/>
        <a:lstStyle/>
        <a:p>
          <a:r>
            <a:rPr lang="cs-CZ" dirty="0" smtClean="0"/>
            <a:t>Podmínky</a:t>
          </a:r>
          <a:endParaRPr lang="cs-CZ" dirty="0"/>
        </a:p>
      </dgm:t>
    </dgm:pt>
    <dgm:pt modelId="{3A271B33-09C7-426A-8DBC-3294A6D470BB}" type="parTrans" cxnId="{F33A0888-943D-4BE4-8C3E-56D7E40C0E93}">
      <dgm:prSet/>
      <dgm:spPr/>
      <dgm:t>
        <a:bodyPr/>
        <a:lstStyle/>
        <a:p>
          <a:endParaRPr lang="cs-CZ"/>
        </a:p>
      </dgm:t>
    </dgm:pt>
    <dgm:pt modelId="{3FD48391-3ABF-4C5D-A301-7D250E4CE5DD}" type="sibTrans" cxnId="{F33A0888-943D-4BE4-8C3E-56D7E40C0E93}">
      <dgm:prSet/>
      <dgm:spPr/>
      <dgm:t>
        <a:bodyPr/>
        <a:lstStyle/>
        <a:p>
          <a:endParaRPr lang="cs-CZ"/>
        </a:p>
      </dgm:t>
    </dgm:pt>
    <dgm:pt modelId="{E6EB31FD-3583-4ED5-BE40-CB10A62923AA}">
      <dgm:prSet phldrT="[Text]"/>
      <dgm:spPr/>
      <dgm:t>
        <a:bodyPr/>
        <a:lstStyle/>
        <a:p>
          <a:r>
            <a:rPr lang="cs-CZ" dirty="0" smtClean="0"/>
            <a:t>Cíle</a:t>
          </a:r>
          <a:endParaRPr lang="cs-CZ" dirty="0"/>
        </a:p>
      </dgm:t>
    </dgm:pt>
    <dgm:pt modelId="{11844E29-ADDB-450C-81F6-A24A8C7C277A}" type="parTrans" cxnId="{125F1FBE-5CD0-41E8-A5E4-4ACA85D9A66D}">
      <dgm:prSet/>
      <dgm:spPr/>
      <dgm:t>
        <a:bodyPr/>
        <a:lstStyle/>
        <a:p>
          <a:endParaRPr lang="cs-CZ"/>
        </a:p>
      </dgm:t>
    </dgm:pt>
    <dgm:pt modelId="{E252270C-221E-4CA9-AF9E-BD7B87F896F4}" type="sibTrans" cxnId="{125F1FBE-5CD0-41E8-A5E4-4ACA85D9A66D}">
      <dgm:prSet/>
      <dgm:spPr/>
      <dgm:t>
        <a:bodyPr/>
        <a:lstStyle/>
        <a:p>
          <a:endParaRPr lang="cs-CZ"/>
        </a:p>
      </dgm:t>
    </dgm:pt>
    <dgm:pt modelId="{6227DB6A-1ED7-42FF-A769-B83F260A279C}">
      <dgm:prSet phldrT="[Text]"/>
      <dgm:spPr/>
      <dgm:t>
        <a:bodyPr/>
        <a:lstStyle/>
        <a:p>
          <a:r>
            <a:rPr lang="cs-CZ" dirty="0" smtClean="0"/>
            <a:t>Didaktické zásady</a:t>
          </a:r>
          <a:endParaRPr lang="cs-CZ" dirty="0"/>
        </a:p>
      </dgm:t>
    </dgm:pt>
    <dgm:pt modelId="{60858BE7-B4FB-4ED7-A731-84965BBAFE5B}" type="parTrans" cxnId="{344F241A-C18F-49FA-A14B-CBD2E5ADE64B}">
      <dgm:prSet/>
      <dgm:spPr/>
      <dgm:t>
        <a:bodyPr/>
        <a:lstStyle/>
        <a:p>
          <a:endParaRPr lang="cs-CZ"/>
        </a:p>
      </dgm:t>
    </dgm:pt>
    <dgm:pt modelId="{2ABECAD7-A5A9-464B-A956-D8B47B58D789}" type="sibTrans" cxnId="{344F241A-C18F-49FA-A14B-CBD2E5ADE64B}">
      <dgm:prSet/>
      <dgm:spPr/>
      <dgm:t>
        <a:bodyPr/>
        <a:lstStyle/>
        <a:p>
          <a:endParaRPr lang="cs-CZ"/>
        </a:p>
      </dgm:t>
    </dgm:pt>
    <dgm:pt modelId="{0078B8DF-EC6C-4E5C-BC69-956ADCBF2A97}">
      <dgm:prSet phldrT="[Text]"/>
      <dgm:spPr/>
      <dgm:t>
        <a:bodyPr/>
        <a:lstStyle/>
        <a:p>
          <a:r>
            <a:rPr lang="cs-CZ" dirty="0" smtClean="0"/>
            <a:t>Učivo</a:t>
          </a:r>
          <a:endParaRPr lang="cs-CZ" dirty="0"/>
        </a:p>
      </dgm:t>
    </dgm:pt>
    <dgm:pt modelId="{69EEA728-D4FB-4F53-8681-FBD71CAAB9E6}" type="parTrans" cxnId="{8082112A-9A95-43F6-8E3E-16A33D6D097C}">
      <dgm:prSet/>
      <dgm:spPr/>
      <dgm:t>
        <a:bodyPr/>
        <a:lstStyle/>
        <a:p>
          <a:endParaRPr lang="cs-CZ"/>
        </a:p>
      </dgm:t>
    </dgm:pt>
    <dgm:pt modelId="{AB1FE480-0990-41D4-8843-F384B573DBC6}" type="sibTrans" cxnId="{8082112A-9A95-43F6-8E3E-16A33D6D097C}">
      <dgm:prSet/>
      <dgm:spPr/>
      <dgm:t>
        <a:bodyPr/>
        <a:lstStyle/>
        <a:p>
          <a:endParaRPr lang="cs-CZ"/>
        </a:p>
      </dgm:t>
    </dgm:pt>
    <dgm:pt modelId="{DCFCA00F-0CE3-4BC8-A3F9-891E98BDA569}">
      <dgm:prSet phldrT="[Text]"/>
      <dgm:spPr/>
      <dgm:t>
        <a:bodyPr/>
        <a:lstStyle/>
        <a:p>
          <a:r>
            <a:rPr lang="cs-CZ" dirty="0" smtClean="0"/>
            <a:t>Učitel</a:t>
          </a:r>
          <a:endParaRPr lang="cs-CZ" dirty="0"/>
        </a:p>
      </dgm:t>
    </dgm:pt>
    <dgm:pt modelId="{C2A13991-1106-4105-8311-70812A082B6A}" type="parTrans" cxnId="{F37E1376-2016-40AF-B237-2000EC72510E}">
      <dgm:prSet/>
      <dgm:spPr/>
      <dgm:t>
        <a:bodyPr/>
        <a:lstStyle/>
        <a:p>
          <a:endParaRPr lang="cs-CZ"/>
        </a:p>
      </dgm:t>
    </dgm:pt>
    <dgm:pt modelId="{89865F0B-CAF1-4799-863F-60C357C25B8F}" type="sibTrans" cxnId="{F37E1376-2016-40AF-B237-2000EC72510E}">
      <dgm:prSet/>
      <dgm:spPr/>
      <dgm:t>
        <a:bodyPr/>
        <a:lstStyle/>
        <a:p>
          <a:endParaRPr lang="cs-CZ"/>
        </a:p>
      </dgm:t>
    </dgm:pt>
    <dgm:pt modelId="{C2741E6D-19DD-4EA4-BB8E-14A9E9EC2095}">
      <dgm:prSet phldrT="[Text]"/>
      <dgm:spPr/>
      <dgm:t>
        <a:bodyPr/>
        <a:lstStyle/>
        <a:p>
          <a:r>
            <a:rPr lang="cs-CZ" dirty="0" smtClean="0"/>
            <a:t>Žáci</a:t>
          </a:r>
          <a:endParaRPr lang="cs-CZ" dirty="0"/>
        </a:p>
      </dgm:t>
    </dgm:pt>
    <dgm:pt modelId="{CF9FB95F-70FF-42AB-BC74-5294511F4DD7}" type="parTrans" cxnId="{8BB56DA8-936F-44F2-B5E4-6B0695048A6F}">
      <dgm:prSet/>
      <dgm:spPr/>
      <dgm:t>
        <a:bodyPr/>
        <a:lstStyle/>
        <a:p>
          <a:endParaRPr lang="cs-CZ"/>
        </a:p>
      </dgm:t>
    </dgm:pt>
    <dgm:pt modelId="{22F6FA40-5F9A-4ED1-BE68-3E19AA87966E}" type="sibTrans" cxnId="{8BB56DA8-936F-44F2-B5E4-6B0695048A6F}">
      <dgm:prSet/>
      <dgm:spPr/>
      <dgm:t>
        <a:bodyPr/>
        <a:lstStyle/>
        <a:p>
          <a:endParaRPr lang="cs-CZ"/>
        </a:p>
      </dgm:t>
    </dgm:pt>
    <dgm:pt modelId="{7DD18487-8440-42CF-88B9-FE5272F7CBE7}">
      <dgm:prSet phldrT="[Text]"/>
      <dgm:spPr/>
      <dgm:t>
        <a:bodyPr/>
        <a:lstStyle/>
        <a:p>
          <a:r>
            <a:rPr lang="cs-CZ" dirty="0" smtClean="0"/>
            <a:t>Vyučování</a:t>
          </a:r>
          <a:endParaRPr lang="cs-CZ" dirty="0"/>
        </a:p>
      </dgm:t>
    </dgm:pt>
    <dgm:pt modelId="{936C1BCF-D3B8-4422-99CD-2F92B71786E8}" type="parTrans" cxnId="{34351325-B690-4EE1-860E-D3F8588FD50C}">
      <dgm:prSet/>
      <dgm:spPr/>
      <dgm:t>
        <a:bodyPr/>
        <a:lstStyle/>
        <a:p>
          <a:endParaRPr lang="cs-CZ"/>
        </a:p>
      </dgm:t>
    </dgm:pt>
    <dgm:pt modelId="{62987D5C-60FA-4A5E-86CD-DEF00924A330}" type="sibTrans" cxnId="{34351325-B690-4EE1-860E-D3F8588FD50C}">
      <dgm:prSet/>
      <dgm:spPr/>
      <dgm:t>
        <a:bodyPr/>
        <a:lstStyle/>
        <a:p>
          <a:endParaRPr lang="cs-CZ"/>
        </a:p>
      </dgm:t>
    </dgm:pt>
    <dgm:pt modelId="{B99DC276-A3C0-4808-AA9B-9C268A1DDDB3}">
      <dgm:prSet phldrT="[Text]"/>
      <dgm:spPr/>
      <dgm:t>
        <a:bodyPr/>
        <a:lstStyle/>
        <a:p>
          <a:r>
            <a:rPr lang="cs-CZ" dirty="0" smtClean="0"/>
            <a:t>Učení se</a:t>
          </a:r>
          <a:endParaRPr lang="cs-CZ" dirty="0"/>
        </a:p>
      </dgm:t>
    </dgm:pt>
    <dgm:pt modelId="{C71F4344-706B-402D-8141-497CCE2E74D5}" type="parTrans" cxnId="{E86C9BF7-0D43-49CE-8B0F-8C938CCD60B6}">
      <dgm:prSet/>
      <dgm:spPr/>
      <dgm:t>
        <a:bodyPr/>
        <a:lstStyle/>
        <a:p>
          <a:endParaRPr lang="cs-CZ"/>
        </a:p>
      </dgm:t>
    </dgm:pt>
    <dgm:pt modelId="{8AD71BCA-FBC7-4658-A635-ECEAC7207F43}" type="sibTrans" cxnId="{E86C9BF7-0D43-49CE-8B0F-8C938CCD60B6}">
      <dgm:prSet/>
      <dgm:spPr/>
      <dgm:t>
        <a:bodyPr/>
        <a:lstStyle/>
        <a:p>
          <a:endParaRPr lang="cs-CZ"/>
        </a:p>
      </dgm:t>
    </dgm:pt>
    <dgm:pt modelId="{8A0E53E4-8613-4A39-B965-131630DFC490}">
      <dgm:prSet phldrT="[Text]"/>
      <dgm:spPr/>
      <dgm:t>
        <a:bodyPr/>
        <a:lstStyle/>
        <a:p>
          <a:r>
            <a:rPr lang="cs-CZ" dirty="0" smtClean="0"/>
            <a:t>Vyučovací proces</a:t>
          </a:r>
          <a:endParaRPr lang="cs-CZ" dirty="0"/>
        </a:p>
      </dgm:t>
    </dgm:pt>
    <dgm:pt modelId="{D37192A7-B061-4FCE-AB21-6EDC85852C51}" type="parTrans" cxnId="{38936265-1DF9-4AF6-9DFC-2793449FE445}">
      <dgm:prSet/>
      <dgm:spPr/>
      <dgm:t>
        <a:bodyPr/>
        <a:lstStyle/>
        <a:p>
          <a:endParaRPr lang="cs-CZ"/>
        </a:p>
      </dgm:t>
    </dgm:pt>
    <dgm:pt modelId="{23545D4A-472B-40B4-97E2-5C08633ADA08}" type="sibTrans" cxnId="{38936265-1DF9-4AF6-9DFC-2793449FE445}">
      <dgm:prSet/>
      <dgm:spPr/>
      <dgm:t>
        <a:bodyPr/>
        <a:lstStyle/>
        <a:p>
          <a:endParaRPr lang="cs-CZ"/>
        </a:p>
      </dgm:t>
    </dgm:pt>
    <dgm:pt modelId="{8F9B202C-1B6B-4D0E-8C58-FCBD2BB210AD}">
      <dgm:prSet phldrT="[Text]"/>
      <dgm:spPr/>
      <dgm:t>
        <a:bodyPr/>
        <a:lstStyle/>
        <a:p>
          <a:r>
            <a:rPr lang="cs-CZ" dirty="0" smtClean="0"/>
            <a:t>Vyučovací metody</a:t>
          </a:r>
          <a:endParaRPr lang="cs-CZ" dirty="0"/>
        </a:p>
      </dgm:t>
    </dgm:pt>
    <dgm:pt modelId="{DA507ACE-93BC-4922-A331-82EBF7B4CCEA}" type="parTrans" cxnId="{CA6F6F1F-E73F-4578-8710-43555DE7E703}">
      <dgm:prSet/>
      <dgm:spPr/>
      <dgm:t>
        <a:bodyPr/>
        <a:lstStyle/>
        <a:p>
          <a:endParaRPr lang="cs-CZ"/>
        </a:p>
      </dgm:t>
    </dgm:pt>
    <dgm:pt modelId="{AFB7005E-2597-4643-8ECF-6907E837C6DA}" type="sibTrans" cxnId="{CA6F6F1F-E73F-4578-8710-43555DE7E703}">
      <dgm:prSet/>
      <dgm:spPr/>
      <dgm:t>
        <a:bodyPr/>
        <a:lstStyle/>
        <a:p>
          <a:endParaRPr lang="cs-CZ"/>
        </a:p>
      </dgm:t>
    </dgm:pt>
    <dgm:pt modelId="{BD900020-5506-4C7E-80F1-3C6C8E0CD8C1}">
      <dgm:prSet phldrT="[Text]"/>
      <dgm:spPr/>
      <dgm:t>
        <a:bodyPr/>
        <a:lstStyle/>
        <a:p>
          <a:r>
            <a:rPr lang="cs-CZ" dirty="0" smtClean="0"/>
            <a:t>Organizační formy</a:t>
          </a:r>
          <a:endParaRPr lang="cs-CZ" dirty="0"/>
        </a:p>
      </dgm:t>
    </dgm:pt>
    <dgm:pt modelId="{2247555F-AABC-4413-A132-8FE0962B156A}" type="parTrans" cxnId="{BADF0A91-E6F9-4766-992E-7632434557FA}">
      <dgm:prSet/>
      <dgm:spPr/>
      <dgm:t>
        <a:bodyPr/>
        <a:lstStyle/>
        <a:p>
          <a:endParaRPr lang="cs-CZ"/>
        </a:p>
      </dgm:t>
    </dgm:pt>
    <dgm:pt modelId="{EBCE39AB-0CDD-470F-A80F-329BB702DD3A}" type="sibTrans" cxnId="{BADF0A91-E6F9-4766-992E-7632434557FA}">
      <dgm:prSet/>
      <dgm:spPr/>
      <dgm:t>
        <a:bodyPr/>
        <a:lstStyle/>
        <a:p>
          <a:endParaRPr lang="cs-CZ"/>
        </a:p>
      </dgm:t>
    </dgm:pt>
    <dgm:pt modelId="{85EEAEFA-2613-4C7D-A289-9C1F41691195}">
      <dgm:prSet phldrT="[Text]"/>
      <dgm:spPr/>
      <dgm:t>
        <a:bodyPr/>
        <a:lstStyle/>
        <a:p>
          <a:r>
            <a:rPr lang="cs-CZ" dirty="0" smtClean="0"/>
            <a:t>Materiální prostředky</a:t>
          </a:r>
          <a:endParaRPr lang="cs-CZ" dirty="0"/>
        </a:p>
      </dgm:t>
    </dgm:pt>
    <dgm:pt modelId="{6ABE9A23-4A58-45F0-94EF-659B62E41A19}" type="parTrans" cxnId="{AE5191E7-195F-48EB-AAA0-927D166C970B}">
      <dgm:prSet/>
      <dgm:spPr/>
      <dgm:t>
        <a:bodyPr/>
        <a:lstStyle/>
        <a:p>
          <a:endParaRPr lang="cs-CZ"/>
        </a:p>
      </dgm:t>
    </dgm:pt>
    <dgm:pt modelId="{F5C8034F-0275-485E-A16C-CE622C7C5ECC}" type="sibTrans" cxnId="{AE5191E7-195F-48EB-AAA0-927D166C970B}">
      <dgm:prSet/>
      <dgm:spPr/>
      <dgm:t>
        <a:bodyPr/>
        <a:lstStyle/>
        <a:p>
          <a:endParaRPr lang="cs-CZ"/>
        </a:p>
      </dgm:t>
    </dgm:pt>
    <dgm:pt modelId="{F72E7BC7-B44B-47BE-8A46-1F9BBB10897B}">
      <dgm:prSet phldrT="[Text]"/>
      <dgm:spPr/>
      <dgm:t>
        <a:bodyPr/>
        <a:lstStyle/>
        <a:p>
          <a:r>
            <a:rPr lang="cs-CZ" dirty="0" smtClean="0"/>
            <a:t>Výsledky</a:t>
          </a:r>
          <a:endParaRPr lang="cs-CZ" dirty="0"/>
        </a:p>
      </dgm:t>
    </dgm:pt>
    <dgm:pt modelId="{34A2254C-A698-4650-BC06-BE584F8D6A82}" type="parTrans" cxnId="{1A75A890-D0D8-4FE6-A9FA-6E125870B1BC}">
      <dgm:prSet/>
      <dgm:spPr/>
      <dgm:t>
        <a:bodyPr/>
        <a:lstStyle/>
        <a:p>
          <a:endParaRPr lang="cs-CZ"/>
        </a:p>
      </dgm:t>
    </dgm:pt>
    <dgm:pt modelId="{76225914-4E6C-402E-9DF3-3375A8C962E8}" type="sibTrans" cxnId="{1A75A890-D0D8-4FE6-A9FA-6E125870B1BC}">
      <dgm:prSet/>
      <dgm:spPr/>
      <dgm:t>
        <a:bodyPr/>
        <a:lstStyle/>
        <a:p>
          <a:endParaRPr lang="cs-CZ"/>
        </a:p>
      </dgm:t>
    </dgm:pt>
    <dgm:pt modelId="{BD50A42A-88AA-4A2B-92C5-6A69CCE84F2D}" type="pres">
      <dgm:prSet presAssocID="{03F5BCE7-77BF-4EC9-A431-54CD1145D9B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79E7D92-FE90-4B0F-8B13-CB4199F6DB0F}" type="pres">
      <dgm:prSet presAssocID="{328613DF-07A8-483E-8934-ADB01C3C4DE1}" presName="hierRoot1" presStyleCnt="0"/>
      <dgm:spPr/>
    </dgm:pt>
    <dgm:pt modelId="{2E95FF18-8B6C-4F1F-B518-2FB00D2BC384}" type="pres">
      <dgm:prSet presAssocID="{328613DF-07A8-483E-8934-ADB01C3C4DE1}" presName="composite" presStyleCnt="0"/>
      <dgm:spPr/>
    </dgm:pt>
    <dgm:pt modelId="{EA215CBC-6042-4A66-BE1A-78283C68BE18}" type="pres">
      <dgm:prSet presAssocID="{328613DF-07A8-483E-8934-ADB01C3C4DE1}" presName="background" presStyleLbl="node0" presStyleIdx="0" presStyleCnt="1"/>
      <dgm:spPr/>
    </dgm:pt>
    <dgm:pt modelId="{6749A76F-E075-409C-BDF6-DB5864FD6E3E}" type="pres">
      <dgm:prSet presAssocID="{328613DF-07A8-483E-8934-ADB01C3C4DE1}" presName="text" presStyleLbl="fgAcc0" presStyleIdx="0" presStyleCnt="1">
        <dgm:presLayoutVars>
          <dgm:chPref val="3"/>
        </dgm:presLayoutVars>
      </dgm:prSet>
      <dgm:spPr/>
    </dgm:pt>
    <dgm:pt modelId="{3986CCB8-1611-481C-91AA-FB28CB6F9642}" type="pres">
      <dgm:prSet presAssocID="{328613DF-07A8-483E-8934-ADB01C3C4DE1}" presName="hierChild2" presStyleCnt="0"/>
      <dgm:spPr/>
    </dgm:pt>
    <dgm:pt modelId="{2EDC5A68-B1C2-4374-8EA7-B3182CB9D99E}" type="pres">
      <dgm:prSet presAssocID="{11844E29-ADDB-450C-81F6-A24A8C7C277A}" presName="Name10" presStyleLbl="parChTrans1D2" presStyleIdx="0" presStyleCnt="1"/>
      <dgm:spPr/>
    </dgm:pt>
    <dgm:pt modelId="{3E7B9734-83B4-4090-B7E0-7CC734144B7F}" type="pres">
      <dgm:prSet presAssocID="{E6EB31FD-3583-4ED5-BE40-CB10A62923AA}" presName="hierRoot2" presStyleCnt="0"/>
      <dgm:spPr/>
    </dgm:pt>
    <dgm:pt modelId="{2F092764-9065-40F1-A88A-1DCBACF3B1C0}" type="pres">
      <dgm:prSet presAssocID="{E6EB31FD-3583-4ED5-BE40-CB10A62923AA}" presName="composite2" presStyleCnt="0"/>
      <dgm:spPr/>
    </dgm:pt>
    <dgm:pt modelId="{0183FC08-2949-4F3A-92C3-600FF141BC28}" type="pres">
      <dgm:prSet presAssocID="{E6EB31FD-3583-4ED5-BE40-CB10A62923AA}" presName="background2" presStyleLbl="node2" presStyleIdx="0" presStyleCnt="1"/>
      <dgm:spPr/>
    </dgm:pt>
    <dgm:pt modelId="{2D5B3DC1-0A1D-4630-8BB6-3EFFAC6779F8}" type="pres">
      <dgm:prSet presAssocID="{E6EB31FD-3583-4ED5-BE40-CB10A62923AA}" presName="text2" presStyleLbl="fgAcc2" presStyleIdx="0" presStyleCnt="1">
        <dgm:presLayoutVars>
          <dgm:chPref val="3"/>
        </dgm:presLayoutVars>
      </dgm:prSet>
      <dgm:spPr/>
    </dgm:pt>
    <dgm:pt modelId="{F394B657-3223-493C-9DBE-922723D932C6}" type="pres">
      <dgm:prSet presAssocID="{E6EB31FD-3583-4ED5-BE40-CB10A62923AA}" presName="hierChild3" presStyleCnt="0"/>
      <dgm:spPr/>
    </dgm:pt>
    <dgm:pt modelId="{17703208-C43F-4B13-AACD-A5EECB07B115}" type="pres">
      <dgm:prSet presAssocID="{60858BE7-B4FB-4ED7-A731-84965BBAFE5B}" presName="Name17" presStyleLbl="parChTrans1D3" presStyleIdx="0" presStyleCnt="1"/>
      <dgm:spPr/>
    </dgm:pt>
    <dgm:pt modelId="{7DCA4537-C790-49B0-AF48-1688A51FF0F4}" type="pres">
      <dgm:prSet presAssocID="{6227DB6A-1ED7-42FF-A769-B83F260A279C}" presName="hierRoot3" presStyleCnt="0"/>
      <dgm:spPr/>
    </dgm:pt>
    <dgm:pt modelId="{94C9A970-181D-4519-AEC7-7EF52C00F995}" type="pres">
      <dgm:prSet presAssocID="{6227DB6A-1ED7-42FF-A769-B83F260A279C}" presName="composite3" presStyleCnt="0"/>
      <dgm:spPr/>
    </dgm:pt>
    <dgm:pt modelId="{79AC2A26-1302-4DE8-90E6-FD0C2D8C6A5E}" type="pres">
      <dgm:prSet presAssocID="{6227DB6A-1ED7-42FF-A769-B83F260A279C}" presName="background3" presStyleLbl="node3" presStyleIdx="0" presStyleCnt="1"/>
      <dgm:spPr/>
    </dgm:pt>
    <dgm:pt modelId="{BCDA9470-04EA-4171-A539-68AD69D4FB82}" type="pres">
      <dgm:prSet presAssocID="{6227DB6A-1ED7-42FF-A769-B83F260A279C}" presName="text3" presStyleLbl="fgAcc3" presStyleIdx="0" presStyleCnt="1">
        <dgm:presLayoutVars>
          <dgm:chPref val="3"/>
        </dgm:presLayoutVars>
      </dgm:prSet>
      <dgm:spPr/>
    </dgm:pt>
    <dgm:pt modelId="{C5F693C2-3837-4D06-91C8-D1C514A9F62A}" type="pres">
      <dgm:prSet presAssocID="{6227DB6A-1ED7-42FF-A769-B83F260A279C}" presName="hierChild4" presStyleCnt="0"/>
      <dgm:spPr/>
    </dgm:pt>
    <dgm:pt modelId="{F9A62CF9-0B89-4F37-88A5-B9DC30F4CC94}" type="pres">
      <dgm:prSet presAssocID="{69EEA728-D4FB-4F53-8681-FBD71CAAB9E6}" presName="Name23" presStyleLbl="parChTrans1D4" presStyleIdx="0" presStyleCnt="10"/>
      <dgm:spPr/>
    </dgm:pt>
    <dgm:pt modelId="{685D56FF-AE05-4B39-9A75-EBB49385BC17}" type="pres">
      <dgm:prSet presAssocID="{0078B8DF-EC6C-4E5C-BC69-956ADCBF2A97}" presName="hierRoot4" presStyleCnt="0"/>
      <dgm:spPr/>
    </dgm:pt>
    <dgm:pt modelId="{77C69ECF-AA07-4748-89A9-F7D764FB26B4}" type="pres">
      <dgm:prSet presAssocID="{0078B8DF-EC6C-4E5C-BC69-956ADCBF2A97}" presName="composite4" presStyleCnt="0"/>
      <dgm:spPr/>
    </dgm:pt>
    <dgm:pt modelId="{57A3C7CC-8B54-48B7-BE80-4217575A353C}" type="pres">
      <dgm:prSet presAssocID="{0078B8DF-EC6C-4E5C-BC69-956ADCBF2A97}" presName="background4" presStyleLbl="node4" presStyleIdx="0" presStyleCnt="10"/>
      <dgm:spPr/>
    </dgm:pt>
    <dgm:pt modelId="{59082EA1-8968-45B6-ADDE-42685206EA32}" type="pres">
      <dgm:prSet presAssocID="{0078B8DF-EC6C-4E5C-BC69-956ADCBF2A97}" presName="text4" presStyleLbl="fgAcc4" presStyleIdx="0" presStyleCnt="10" custLinFactX="20669" custLinFactNeighborX="100000" custLinFactNeighborY="7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42AC72A-F1F2-47E7-9D98-A8E6F6AFCFEC}" type="pres">
      <dgm:prSet presAssocID="{0078B8DF-EC6C-4E5C-BC69-956ADCBF2A97}" presName="hierChild5" presStyleCnt="0"/>
      <dgm:spPr/>
    </dgm:pt>
    <dgm:pt modelId="{4EC1857E-BBFF-42AA-87A3-760994329F5D}" type="pres">
      <dgm:prSet presAssocID="{C2A13991-1106-4105-8311-70812A082B6A}" presName="Name23" presStyleLbl="parChTrans1D4" presStyleIdx="1" presStyleCnt="10"/>
      <dgm:spPr/>
    </dgm:pt>
    <dgm:pt modelId="{F010DF6C-4E9A-4043-9CB2-D35E36FC52A2}" type="pres">
      <dgm:prSet presAssocID="{DCFCA00F-0CE3-4BC8-A3F9-891E98BDA569}" presName="hierRoot4" presStyleCnt="0"/>
      <dgm:spPr/>
    </dgm:pt>
    <dgm:pt modelId="{D860D8A4-D7E7-47D4-BA50-737630C6C555}" type="pres">
      <dgm:prSet presAssocID="{DCFCA00F-0CE3-4BC8-A3F9-891E98BDA569}" presName="composite4" presStyleCnt="0"/>
      <dgm:spPr/>
    </dgm:pt>
    <dgm:pt modelId="{2D261677-6594-4D14-A1CD-C4FCC641DE09}" type="pres">
      <dgm:prSet presAssocID="{DCFCA00F-0CE3-4BC8-A3F9-891E98BDA569}" presName="background4" presStyleLbl="node4" presStyleIdx="1" presStyleCnt="10"/>
      <dgm:spPr/>
    </dgm:pt>
    <dgm:pt modelId="{DB13F858-A0FB-44CE-B9EB-627651ACB3C2}" type="pres">
      <dgm:prSet presAssocID="{DCFCA00F-0CE3-4BC8-A3F9-891E98BDA569}" presName="text4" presStyleLbl="fgAcc4" presStyleIdx="1" presStyleCnt="10" custLinFactX="-44191" custLinFactNeighborX="-100000" custLinFactNeighborY="7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472088E-EA67-4C42-B351-EAA20BAB5338}" type="pres">
      <dgm:prSet presAssocID="{DCFCA00F-0CE3-4BC8-A3F9-891E98BDA569}" presName="hierChild5" presStyleCnt="0"/>
      <dgm:spPr/>
    </dgm:pt>
    <dgm:pt modelId="{6A90D041-E481-4721-82A3-C5860EA19330}" type="pres">
      <dgm:prSet presAssocID="{936C1BCF-D3B8-4422-99CD-2F92B71786E8}" presName="Name23" presStyleLbl="parChTrans1D4" presStyleIdx="2" presStyleCnt="10"/>
      <dgm:spPr/>
    </dgm:pt>
    <dgm:pt modelId="{CA9B3C7D-D7A1-49BB-9DA6-2709DCAB298F}" type="pres">
      <dgm:prSet presAssocID="{7DD18487-8440-42CF-88B9-FE5272F7CBE7}" presName="hierRoot4" presStyleCnt="0"/>
      <dgm:spPr/>
    </dgm:pt>
    <dgm:pt modelId="{A5F0844C-187A-4015-8E33-39957BC34E36}" type="pres">
      <dgm:prSet presAssocID="{7DD18487-8440-42CF-88B9-FE5272F7CBE7}" presName="composite4" presStyleCnt="0"/>
      <dgm:spPr/>
    </dgm:pt>
    <dgm:pt modelId="{F5C29B94-7FBA-4B3D-94C3-C776ABAB83EC}" type="pres">
      <dgm:prSet presAssocID="{7DD18487-8440-42CF-88B9-FE5272F7CBE7}" presName="background4" presStyleLbl="node4" presStyleIdx="2" presStyleCnt="10"/>
      <dgm:spPr/>
    </dgm:pt>
    <dgm:pt modelId="{439A612E-1791-4439-B49D-4813B2C073CB}" type="pres">
      <dgm:prSet presAssocID="{7DD18487-8440-42CF-88B9-FE5272F7CBE7}" presName="text4" presStyleLbl="fgAcc4" presStyleIdx="2" presStyleCnt="10" custLinFactX="-43719" custLinFactNeighborX="-100000" custLinFactNeighborY="-984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2E5AD37-98EF-43B6-AE80-29CAFA3935F4}" type="pres">
      <dgm:prSet presAssocID="{7DD18487-8440-42CF-88B9-FE5272F7CBE7}" presName="hierChild5" presStyleCnt="0"/>
      <dgm:spPr/>
    </dgm:pt>
    <dgm:pt modelId="{E8D5A5F5-3EF4-45AD-BC5F-AE97DA1D2A61}" type="pres">
      <dgm:prSet presAssocID="{CF9FB95F-70FF-42AB-BC74-5294511F4DD7}" presName="Name23" presStyleLbl="parChTrans1D4" presStyleIdx="3" presStyleCnt="10"/>
      <dgm:spPr/>
    </dgm:pt>
    <dgm:pt modelId="{FC4B9B89-E51E-49D1-A6D6-DCDE2EB64E49}" type="pres">
      <dgm:prSet presAssocID="{C2741E6D-19DD-4EA4-BB8E-14A9E9EC2095}" presName="hierRoot4" presStyleCnt="0"/>
      <dgm:spPr/>
    </dgm:pt>
    <dgm:pt modelId="{A4F7E98E-4B3C-4777-90A5-027859A593C9}" type="pres">
      <dgm:prSet presAssocID="{C2741E6D-19DD-4EA4-BB8E-14A9E9EC2095}" presName="composite4" presStyleCnt="0"/>
      <dgm:spPr/>
    </dgm:pt>
    <dgm:pt modelId="{214FF4AD-F2E5-4A2C-B43F-3D7EFF742B26}" type="pres">
      <dgm:prSet presAssocID="{C2741E6D-19DD-4EA4-BB8E-14A9E9EC2095}" presName="background4" presStyleLbl="node4" presStyleIdx="3" presStyleCnt="10"/>
      <dgm:spPr/>
    </dgm:pt>
    <dgm:pt modelId="{79C80ABC-0768-44CD-BB1D-FCD98B92ECBA}" type="pres">
      <dgm:prSet presAssocID="{C2741E6D-19DD-4EA4-BB8E-14A9E9EC2095}" presName="text4" presStyleLbl="fgAcc4" presStyleIdx="3" presStyleCnt="10">
        <dgm:presLayoutVars>
          <dgm:chPref val="3"/>
        </dgm:presLayoutVars>
      </dgm:prSet>
      <dgm:spPr/>
    </dgm:pt>
    <dgm:pt modelId="{47442F14-D4AD-403B-A3A6-0E8231C3FA90}" type="pres">
      <dgm:prSet presAssocID="{C2741E6D-19DD-4EA4-BB8E-14A9E9EC2095}" presName="hierChild5" presStyleCnt="0"/>
      <dgm:spPr/>
    </dgm:pt>
    <dgm:pt modelId="{3790E5CB-C7EB-4DFD-B064-BE87C981273F}" type="pres">
      <dgm:prSet presAssocID="{C71F4344-706B-402D-8141-497CCE2E74D5}" presName="Name23" presStyleLbl="parChTrans1D4" presStyleIdx="4" presStyleCnt="10"/>
      <dgm:spPr/>
    </dgm:pt>
    <dgm:pt modelId="{57DE2178-1400-44C7-8E82-9B393DCD6A96}" type="pres">
      <dgm:prSet presAssocID="{B99DC276-A3C0-4808-AA9B-9C268A1DDDB3}" presName="hierRoot4" presStyleCnt="0"/>
      <dgm:spPr/>
    </dgm:pt>
    <dgm:pt modelId="{18E43669-9827-436E-BD40-618E2D5EFDCE}" type="pres">
      <dgm:prSet presAssocID="{B99DC276-A3C0-4808-AA9B-9C268A1DDDB3}" presName="composite4" presStyleCnt="0"/>
      <dgm:spPr/>
    </dgm:pt>
    <dgm:pt modelId="{F2224EDD-5ACD-4009-BC6A-20B9EE2E6D6A}" type="pres">
      <dgm:prSet presAssocID="{B99DC276-A3C0-4808-AA9B-9C268A1DDDB3}" presName="background4" presStyleLbl="node4" presStyleIdx="4" presStyleCnt="10"/>
      <dgm:spPr/>
    </dgm:pt>
    <dgm:pt modelId="{FF236F42-F563-44FD-854B-ADE739485C97}" type="pres">
      <dgm:prSet presAssocID="{B99DC276-A3C0-4808-AA9B-9C268A1DDDB3}" presName="text4" presStyleLbl="fgAcc4" presStyleIdx="4" presStyleCnt="1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45C1E27-7F1D-45DE-B89D-23DD78C27CF7}" type="pres">
      <dgm:prSet presAssocID="{B99DC276-A3C0-4808-AA9B-9C268A1DDDB3}" presName="hierChild5" presStyleCnt="0"/>
      <dgm:spPr/>
    </dgm:pt>
    <dgm:pt modelId="{6B5F0F30-EC53-4FBF-B36D-538B800A75C7}" type="pres">
      <dgm:prSet presAssocID="{D37192A7-B061-4FCE-AB21-6EDC85852C51}" presName="Name23" presStyleLbl="parChTrans1D4" presStyleIdx="5" presStyleCnt="10"/>
      <dgm:spPr/>
    </dgm:pt>
    <dgm:pt modelId="{66E30F3B-EA61-4D56-A27F-C7A79FB91510}" type="pres">
      <dgm:prSet presAssocID="{8A0E53E4-8613-4A39-B965-131630DFC490}" presName="hierRoot4" presStyleCnt="0"/>
      <dgm:spPr/>
    </dgm:pt>
    <dgm:pt modelId="{5BE5BA22-A36E-4F34-A9C2-50389A0148E5}" type="pres">
      <dgm:prSet presAssocID="{8A0E53E4-8613-4A39-B965-131630DFC490}" presName="composite4" presStyleCnt="0"/>
      <dgm:spPr/>
    </dgm:pt>
    <dgm:pt modelId="{C7300169-DC54-4BB9-A5A1-2DD55B5055AE}" type="pres">
      <dgm:prSet presAssocID="{8A0E53E4-8613-4A39-B965-131630DFC490}" presName="background4" presStyleLbl="node4" presStyleIdx="5" presStyleCnt="10"/>
      <dgm:spPr/>
    </dgm:pt>
    <dgm:pt modelId="{85C672FC-A062-415A-A7AC-6FC11A86B15A}" type="pres">
      <dgm:prSet presAssocID="{8A0E53E4-8613-4A39-B965-131630DFC490}" presName="text4" presStyleLbl="fgAcc4" presStyleIdx="5" presStyleCnt="10" custLinFactX="-17163" custLinFactNeighborX="-100000" custLinFactNeighborY="-984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5574F7D-F191-4D6A-9166-3DA84F8E976D}" type="pres">
      <dgm:prSet presAssocID="{8A0E53E4-8613-4A39-B965-131630DFC490}" presName="hierChild5" presStyleCnt="0"/>
      <dgm:spPr/>
    </dgm:pt>
    <dgm:pt modelId="{57A39939-48E1-462C-831F-8E274649A486}" type="pres">
      <dgm:prSet presAssocID="{DA507ACE-93BC-4922-A331-82EBF7B4CCEA}" presName="Name23" presStyleLbl="parChTrans1D4" presStyleIdx="6" presStyleCnt="10"/>
      <dgm:spPr/>
    </dgm:pt>
    <dgm:pt modelId="{6353F56A-4790-4E89-BBF1-771EC29CF86A}" type="pres">
      <dgm:prSet presAssocID="{8F9B202C-1B6B-4D0E-8C58-FCBD2BB210AD}" presName="hierRoot4" presStyleCnt="0"/>
      <dgm:spPr/>
    </dgm:pt>
    <dgm:pt modelId="{D8DD5A38-358D-4F96-A098-DF61746A99BB}" type="pres">
      <dgm:prSet presAssocID="{8F9B202C-1B6B-4D0E-8C58-FCBD2BB210AD}" presName="composite4" presStyleCnt="0"/>
      <dgm:spPr/>
    </dgm:pt>
    <dgm:pt modelId="{7C30AFD4-24E1-4B77-BB85-3DB5AEC8E504}" type="pres">
      <dgm:prSet presAssocID="{8F9B202C-1B6B-4D0E-8C58-FCBD2BB210AD}" presName="background4" presStyleLbl="node4" presStyleIdx="6" presStyleCnt="10"/>
      <dgm:spPr/>
    </dgm:pt>
    <dgm:pt modelId="{CE4773CA-C8B6-4955-A399-C58551609B0C}" type="pres">
      <dgm:prSet presAssocID="{8F9B202C-1B6B-4D0E-8C58-FCBD2BB210AD}" presName="text4" presStyleLbl="fgAcc4" presStyleIdx="6" presStyleCnt="10" custLinFactX="-68006" custLinFactNeighborX="-100000" custLinFactNeighborY="1322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BF3B207-13AF-4D62-8010-416AE3BB6E88}" type="pres">
      <dgm:prSet presAssocID="{8F9B202C-1B6B-4D0E-8C58-FCBD2BB210AD}" presName="hierChild5" presStyleCnt="0"/>
      <dgm:spPr/>
    </dgm:pt>
    <dgm:pt modelId="{DB83D758-639B-4409-BC14-8AFF057D7340}" type="pres">
      <dgm:prSet presAssocID="{2247555F-AABC-4413-A132-8FE0962B156A}" presName="Name23" presStyleLbl="parChTrans1D4" presStyleIdx="7" presStyleCnt="10"/>
      <dgm:spPr/>
    </dgm:pt>
    <dgm:pt modelId="{6CE7CB18-3120-45C5-8C0E-BD2B64CCA690}" type="pres">
      <dgm:prSet presAssocID="{BD900020-5506-4C7E-80F1-3C6C8E0CD8C1}" presName="hierRoot4" presStyleCnt="0"/>
      <dgm:spPr/>
    </dgm:pt>
    <dgm:pt modelId="{519FF9C3-B1B2-45E9-8A0C-EF092D6B95DC}" type="pres">
      <dgm:prSet presAssocID="{BD900020-5506-4C7E-80F1-3C6C8E0CD8C1}" presName="composite4" presStyleCnt="0"/>
      <dgm:spPr/>
    </dgm:pt>
    <dgm:pt modelId="{39F7D029-19EE-4BF2-8D27-08E2BE87824D}" type="pres">
      <dgm:prSet presAssocID="{BD900020-5506-4C7E-80F1-3C6C8E0CD8C1}" presName="background4" presStyleLbl="node4" presStyleIdx="7" presStyleCnt="10"/>
      <dgm:spPr/>
    </dgm:pt>
    <dgm:pt modelId="{65E5CC7F-AE21-4A64-BC44-C79462BD538D}" type="pres">
      <dgm:prSet presAssocID="{BD900020-5506-4C7E-80F1-3C6C8E0CD8C1}" presName="text4" presStyleLbl="fgAcc4" presStyleIdx="7" presStyleCnt="10" custLinFactX="-30204" custLinFactNeighborX="-100000" custLinFactNeighborY="13229">
        <dgm:presLayoutVars>
          <dgm:chPref val="3"/>
        </dgm:presLayoutVars>
      </dgm:prSet>
      <dgm:spPr/>
    </dgm:pt>
    <dgm:pt modelId="{E3B1F97D-56B4-4E8E-9EE6-F53155607052}" type="pres">
      <dgm:prSet presAssocID="{BD900020-5506-4C7E-80F1-3C6C8E0CD8C1}" presName="hierChild5" presStyleCnt="0"/>
      <dgm:spPr/>
    </dgm:pt>
    <dgm:pt modelId="{3C4B4ADF-9D8B-4F55-9663-8C3C6D40579D}" type="pres">
      <dgm:prSet presAssocID="{6ABE9A23-4A58-45F0-94EF-659B62E41A19}" presName="Name23" presStyleLbl="parChTrans1D4" presStyleIdx="8" presStyleCnt="10"/>
      <dgm:spPr/>
    </dgm:pt>
    <dgm:pt modelId="{A61DE9C1-0315-4DFD-8728-7A90486247AF}" type="pres">
      <dgm:prSet presAssocID="{85EEAEFA-2613-4C7D-A289-9C1F41691195}" presName="hierRoot4" presStyleCnt="0"/>
      <dgm:spPr/>
    </dgm:pt>
    <dgm:pt modelId="{BCA62E0D-22FC-414D-A2D8-537C46D2EABC}" type="pres">
      <dgm:prSet presAssocID="{85EEAEFA-2613-4C7D-A289-9C1F41691195}" presName="composite4" presStyleCnt="0"/>
      <dgm:spPr/>
    </dgm:pt>
    <dgm:pt modelId="{91A7E515-1D9D-4296-8381-EDB2CB8FB62E}" type="pres">
      <dgm:prSet presAssocID="{85EEAEFA-2613-4C7D-A289-9C1F41691195}" presName="background4" presStyleLbl="node4" presStyleIdx="8" presStyleCnt="10"/>
      <dgm:spPr/>
    </dgm:pt>
    <dgm:pt modelId="{B008CF35-A940-4E57-84F0-E1D2F67BF084}" type="pres">
      <dgm:prSet presAssocID="{85EEAEFA-2613-4C7D-A289-9C1F41691195}" presName="text4" presStyleLbl="fgAcc4" presStyleIdx="8" presStyleCnt="10" custLinFactNeighborX="-88203" custLinFactNeighborY="9921">
        <dgm:presLayoutVars>
          <dgm:chPref val="3"/>
        </dgm:presLayoutVars>
      </dgm:prSet>
      <dgm:spPr/>
    </dgm:pt>
    <dgm:pt modelId="{C32B85D8-6B05-4B21-8BC2-FB75BF9E019B}" type="pres">
      <dgm:prSet presAssocID="{85EEAEFA-2613-4C7D-A289-9C1F41691195}" presName="hierChild5" presStyleCnt="0"/>
      <dgm:spPr/>
    </dgm:pt>
    <dgm:pt modelId="{348D6F84-BB26-4B47-8F99-5A80D1B316D4}" type="pres">
      <dgm:prSet presAssocID="{34A2254C-A698-4650-BC06-BE584F8D6A82}" presName="Name23" presStyleLbl="parChTrans1D4" presStyleIdx="9" presStyleCnt="10"/>
      <dgm:spPr/>
    </dgm:pt>
    <dgm:pt modelId="{0C9A88C7-EDB4-4873-843E-D66EFCF1A83D}" type="pres">
      <dgm:prSet presAssocID="{F72E7BC7-B44B-47BE-8A46-1F9BBB10897B}" presName="hierRoot4" presStyleCnt="0"/>
      <dgm:spPr/>
    </dgm:pt>
    <dgm:pt modelId="{1C612C47-3F84-47F9-AB53-3E9C233B03F6}" type="pres">
      <dgm:prSet presAssocID="{F72E7BC7-B44B-47BE-8A46-1F9BBB10897B}" presName="composite4" presStyleCnt="0"/>
      <dgm:spPr/>
    </dgm:pt>
    <dgm:pt modelId="{55EE59FC-8985-4096-84A9-B20F0842A6D8}" type="pres">
      <dgm:prSet presAssocID="{F72E7BC7-B44B-47BE-8A46-1F9BBB10897B}" presName="background4" presStyleLbl="node4" presStyleIdx="9" presStyleCnt="10"/>
      <dgm:spPr/>
    </dgm:pt>
    <dgm:pt modelId="{15274FBC-4F12-430A-9C48-1EFAE8CF620A}" type="pres">
      <dgm:prSet presAssocID="{F72E7BC7-B44B-47BE-8A46-1F9BBB10897B}" presName="text4" presStyleLbl="fgAcc4" presStyleIdx="9" presStyleCnt="10" custLinFactX="-100000" custLinFactNeighborX="-145708" custLinFactNeighborY="992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EDE2027-3506-45C9-AE71-DDA81FD55D30}" type="pres">
      <dgm:prSet presAssocID="{F72E7BC7-B44B-47BE-8A46-1F9BBB10897B}" presName="hierChild5" presStyleCnt="0"/>
      <dgm:spPr/>
    </dgm:pt>
  </dgm:ptLst>
  <dgm:cxnLst>
    <dgm:cxn modelId="{125F1FBE-5CD0-41E8-A5E4-4ACA85D9A66D}" srcId="{328613DF-07A8-483E-8934-ADB01C3C4DE1}" destId="{E6EB31FD-3583-4ED5-BE40-CB10A62923AA}" srcOrd="0" destOrd="0" parTransId="{11844E29-ADDB-450C-81F6-A24A8C7C277A}" sibTransId="{E252270C-221E-4CA9-AF9E-BD7B87F896F4}"/>
    <dgm:cxn modelId="{34B5794F-A467-4977-B8B7-E325C594215F}" type="presOf" srcId="{B99DC276-A3C0-4808-AA9B-9C268A1DDDB3}" destId="{FF236F42-F563-44FD-854B-ADE739485C97}" srcOrd="0" destOrd="0" presId="urn:microsoft.com/office/officeart/2005/8/layout/hierarchy1"/>
    <dgm:cxn modelId="{F37E1376-2016-40AF-B237-2000EC72510E}" srcId="{6227DB6A-1ED7-42FF-A769-B83F260A279C}" destId="{DCFCA00F-0CE3-4BC8-A3F9-891E98BDA569}" srcOrd="1" destOrd="0" parTransId="{C2A13991-1106-4105-8311-70812A082B6A}" sibTransId="{89865F0B-CAF1-4799-863F-60C357C25B8F}"/>
    <dgm:cxn modelId="{E86C9BF7-0D43-49CE-8B0F-8C938CCD60B6}" srcId="{C2741E6D-19DD-4EA4-BB8E-14A9E9EC2095}" destId="{B99DC276-A3C0-4808-AA9B-9C268A1DDDB3}" srcOrd="0" destOrd="0" parTransId="{C71F4344-706B-402D-8141-497CCE2E74D5}" sibTransId="{8AD71BCA-FBC7-4658-A635-ECEAC7207F43}"/>
    <dgm:cxn modelId="{F0CD1B0E-1CB3-452F-9D09-FC5AE34D4D71}" type="presOf" srcId="{C2741E6D-19DD-4EA4-BB8E-14A9E9EC2095}" destId="{79C80ABC-0768-44CD-BB1D-FCD98B92ECBA}" srcOrd="0" destOrd="0" presId="urn:microsoft.com/office/officeart/2005/8/layout/hierarchy1"/>
    <dgm:cxn modelId="{344F241A-C18F-49FA-A14B-CBD2E5ADE64B}" srcId="{E6EB31FD-3583-4ED5-BE40-CB10A62923AA}" destId="{6227DB6A-1ED7-42FF-A769-B83F260A279C}" srcOrd="0" destOrd="0" parTransId="{60858BE7-B4FB-4ED7-A731-84965BBAFE5B}" sibTransId="{2ABECAD7-A5A9-464B-A956-D8B47B58D789}"/>
    <dgm:cxn modelId="{34351325-B690-4EE1-860E-D3F8588FD50C}" srcId="{DCFCA00F-0CE3-4BC8-A3F9-891E98BDA569}" destId="{7DD18487-8440-42CF-88B9-FE5272F7CBE7}" srcOrd="0" destOrd="0" parTransId="{936C1BCF-D3B8-4422-99CD-2F92B71786E8}" sibTransId="{62987D5C-60FA-4A5E-86CD-DEF00924A330}"/>
    <dgm:cxn modelId="{AB402888-B04E-4FF4-A312-D555D652DBDC}" type="presOf" srcId="{8A0E53E4-8613-4A39-B965-131630DFC490}" destId="{85C672FC-A062-415A-A7AC-6FC11A86B15A}" srcOrd="0" destOrd="0" presId="urn:microsoft.com/office/officeart/2005/8/layout/hierarchy1"/>
    <dgm:cxn modelId="{AFFDD064-5DE5-476D-95D2-F71677D26E92}" type="presOf" srcId="{F72E7BC7-B44B-47BE-8A46-1F9BBB10897B}" destId="{15274FBC-4F12-430A-9C48-1EFAE8CF620A}" srcOrd="0" destOrd="0" presId="urn:microsoft.com/office/officeart/2005/8/layout/hierarchy1"/>
    <dgm:cxn modelId="{1D6BEBDD-EBD4-40E7-96B9-61D52C69C0E3}" type="presOf" srcId="{936C1BCF-D3B8-4422-99CD-2F92B71786E8}" destId="{6A90D041-E481-4721-82A3-C5860EA19330}" srcOrd="0" destOrd="0" presId="urn:microsoft.com/office/officeart/2005/8/layout/hierarchy1"/>
    <dgm:cxn modelId="{8D280CAB-0540-4B75-A0C0-2A726428F978}" type="presOf" srcId="{C2A13991-1106-4105-8311-70812A082B6A}" destId="{4EC1857E-BBFF-42AA-87A3-760994329F5D}" srcOrd="0" destOrd="0" presId="urn:microsoft.com/office/officeart/2005/8/layout/hierarchy1"/>
    <dgm:cxn modelId="{ACFDF4AB-8860-4302-99B7-C2458BD70EBC}" type="presOf" srcId="{7DD18487-8440-42CF-88B9-FE5272F7CBE7}" destId="{439A612E-1791-4439-B49D-4813B2C073CB}" srcOrd="0" destOrd="0" presId="urn:microsoft.com/office/officeart/2005/8/layout/hierarchy1"/>
    <dgm:cxn modelId="{38936265-1DF9-4AF6-9DFC-2793449FE445}" srcId="{B99DC276-A3C0-4808-AA9B-9C268A1DDDB3}" destId="{8A0E53E4-8613-4A39-B965-131630DFC490}" srcOrd="0" destOrd="0" parTransId="{D37192A7-B061-4FCE-AB21-6EDC85852C51}" sibTransId="{23545D4A-472B-40B4-97E2-5C08633ADA08}"/>
    <dgm:cxn modelId="{F33A0888-943D-4BE4-8C3E-56D7E40C0E93}" srcId="{03F5BCE7-77BF-4EC9-A431-54CD1145D9B0}" destId="{328613DF-07A8-483E-8934-ADB01C3C4DE1}" srcOrd="0" destOrd="0" parTransId="{3A271B33-09C7-426A-8DBC-3294A6D470BB}" sibTransId="{3FD48391-3ABF-4C5D-A301-7D250E4CE5DD}"/>
    <dgm:cxn modelId="{B3637933-B5CD-4A7E-A5F2-417810437F58}" type="presOf" srcId="{8F9B202C-1B6B-4D0E-8C58-FCBD2BB210AD}" destId="{CE4773CA-C8B6-4955-A399-C58551609B0C}" srcOrd="0" destOrd="0" presId="urn:microsoft.com/office/officeart/2005/8/layout/hierarchy1"/>
    <dgm:cxn modelId="{C94F271C-2A87-4594-AF13-0092DDB5AEE2}" type="presOf" srcId="{C71F4344-706B-402D-8141-497CCE2E74D5}" destId="{3790E5CB-C7EB-4DFD-B064-BE87C981273F}" srcOrd="0" destOrd="0" presId="urn:microsoft.com/office/officeart/2005/8/layout/hierarchy1"/>
    <dgm:cxn modelId="{4FA1E24B-798D-4F6A-8593-C0E7F1FEDE4C}" type="presOf" srcId="{BD900020-5506-4C7E-80F1-3C6C8E0CD8C1}" destId="{65E5CC7F-AE21-4A64-BC44-C79462BD538D}" srcOrd="0" destOrd="0" presId="urn:microsoft.com/office/officeart/2005/8/layout/hierarchy1"/>
    <dgm:cxn modelId="{151E10EF-54B8-42DA-A9CD-84FBB1E9144A}" type="presOf" srcId="{0078B8DF-EC6C-4E5C-BC69-956ADCBF2A97}" destId="{59082EA1-8968-45B6-ADDE-42685206EA32}" srcOrd="0" destOrd="0" presId="urn:microsoft.com/office/officeart/2005/8/layout/hierarchy1"/>
    <dgm:cxn modelId="{BC2C5CEA-3EB6-4300-9710-3ABE83EF1DBB}" type="presOf" srcId="{11844E29-ADDB-450C-81F6-A24A8C7C277A}" destId="{2EDC5A68-B1C2-4374-8EA7-B3182CB9D99E}" srcOrd="0" destOrd="0" presId="urn:microsoft.com/office/officeart/2005/8/layout/hierarchy1"/>
    <dgm:cxn modelId="{2B22C5E5-F886-41CC-953B-5ECC1D1E205F}" type="presOf" srcId="{CF9FB95F-70FF-42AB-BC74-5294511F4DD7}" destId="{E8D5A5F5-3EF4-45AD-BC5F-AE97DA1D2A61}" srcOrd="0" destOrd="0" presId="urn:microsoft.com/office/officeart/2005/8/layout/hierarchy1"/>
    <dgm:cxn modelId="{8082112A-9A95-43F6-8E3E-16A33D6D097C}" srcId="{6227DB6A-1ED7-42FF-A769-B83F260A279C}" destId="{0078B8DF-EC6C-4E5C-BC69-956ADCBF2A97}" srcOrd="0" destOrd="0" parTransId="{69EEA728-D4FB-4F53-8681-FBD71CAAB9E6}" sibTransId="{AB1FE480-0990-41D4-8843-F384B573DBC6}"/>
    <dgm:cxn modelId="{E56499E2-30D5-453C-889C-5BCB994A47B8}" type="presOf" srcId="{2247555F-AABC-4413-A132-8FE0962B156A}" destId="{DB83D758-639B-4409-BC14-8AFF057D7340}" srcOrd="0" destOrd="0" presId="urn:microsoft.com/office/officeart/2005/8/layout/hierarchy1"/>
    <dgm:cxn modelId="{14D0D69C-52A2-48E3-99D6-A7F5E03D47F6}" type="presOf" srcId="{D37192A7-B061-4FCE-AB21-6EDC85852C51}" destId="{6B5F0F30-EC53-4FBF-B36D-538B800A75C7}" srcOrd="0" destOrd="0" presId="urn:microsoft.com/office/officeart/2005/8/layout/hierarchy1"/>
    <dgm:cxn modelId="{BADF0A91-E6F9-4766-992E-7632434557FA}" srcId="{8A0E53E4-8613-4A39-B965-131630DFC490}" destId="{BD900020-5506-4C7E-80F1-3C6C8E0CD8C1}" srcOrd="1" destOrd="0" parTransId="{2247555F-AABC-4413-A132-8FE0962B156A}" sibTransId="{EBCE39AB-0CDD-470F-A80F-329BB702DD3A}"/>
    <dgm:cxn modelId="{CA6F6F1F-E73F-4578-8710-43555DE7E703}" srcId="{8A0E53E4-8613-4A39-B965-131630DFC490}" destId="{8F9B202C-1B6B-4D0E-8C58-FCBD2BB210AD}" srcOrd="0" destOrd="0" parTransId="{DA507ACE-93BC-4922-A331-82EBF7B4CCEA}" sibTransId="{AFB7005E-2597-4643-8ECF-6907E837C6DA}"/>
    <dgm:cxn modelId="{8BB56DA8-936F-44F2-B5E4-6B0695048A6F}" srcId="{6227DB6A-1ED7-42FF-A769-B83F260A279C}" destId="{C2741E6D-19DD-4EA4-BB8E-14A9E9EC2095}" srcOrd="2" destOrd="0" parTransId="{CF9FB95F-70FF-42AB-BC74-5294511F4DD7}" sibTransId="{22F6FA40-5F9A-4ED1-BE68-3E19AA87966E}"/>
    <dgm:cxn modelId="{5934E1C9-4424-4473-BF46-87D596E47691}" type="presOf" srcId="{69EEA728-D4FB-4F53-8681-FBD71CAAB9E6}" destId="{F9A62CF9-0B89-4F37-88A5-B9DC30F4CC94}" srcOrd="0" destOrd="0" presId="urn:microsoft.com/office/officeart/2005/8/layout/hierarchy1"/>
    <dgm:cxn modelId="{F71D5A6A-237B-4ADE-A1BB-E29EAFB290E1}" type="presOf" srcId="{E6EB31FD-3583-4ED5-BE40-CB10A62923AA}" destId="{2D5B3DC1-0A1D-4630-8BB6-3EFFAC6779F8}" srcOrd="0" destOrd="0" presId="urn:microsoft.com/office/officeart/2005/8/layout/hierarchy1"/>
    <dgm:cxn modelId="{1A75A890-D0D8-4FE6-A9FA-6E125870B1BC}" srcId="{85EEAEFA-2613-4C7D-A289-9C1F41691195}" destId="{F72E7BC7-B44B-47BE-8A46-1F9BBB10897B}" srcOrd="0" destOrd="0" parTransId="{34A2254C-A698-4650-BC06-BE584F8D6A82}" sibTransId="{76225914-4E6C-402E-9DF3-3375A8C962E8}"/>
    <dgm:cxn modelId="{8561262B-1D2E-4D37-9C0C-EC763D766EAF}" type="presOf" srcId="{85EEAEFA-2613-4C7D-A289-9C1F41691195}" destId="{B008CF35-A940-4E57-84F0-E1D2F67BF084}" srcOrd="0" destOrd="0" presId="urn:microsoft.com/office/officeart/2005/8/layout/hierarchy1"/>
    <dgm:cxn modelId="{8D99DE0A-1902-46CF-B62D-D6FB6CBC1CD5}" type="presOf" srcId="{34A2254C-A698-4650-BC06-BE584F8D6A82}" destId="{348D6F84-BB26-4B47-8F99-5A80D1B316D4}" srcOrd="0" destOrd="0" presId="urn:microsoft.com/office/officeart/2005/8/layout/hierarchy1"/>
    <dgm:cxn modelId="{AE5191E7-195F-48EB-AAA0-927D166C970B}" srcId="{8A0E53E4-8613-4A39-B965-131630DFC490}" destId="{85EEAEFA-2613-4C7D-A289-9C1F41691195}" srcOrd="2" destOrd="0" parTransId="{6ABE9A23-4A58-45F0-94EF-659B62E41A19}" sibTransId="{F5C8034F-0275-485E-A16C-CE622C7C5ECC}"/>
    <dgm:cxn modelId="{A720E698-65F3-4F46-866C-F8C541E1ECDA}" type="presOf" srcId="{6ABE9A23-4A58-45F0-94EF-659B62E41A19}" destId="{3C4B4ADF-9D8B-4F55-9663-8C3C6D40579D}" srcOrd="0" destOrd="0" presId="urn:microsoft.com/office/officeart/2005/8/layout/hierarchy1"/>
    <dgm:cxn modelId="{213D2450-B9F4-4894-AEA2-B4F5642B77DE}" type="presOf" srcId="{DA507ACE-93BC-4922-A331-82EBF7B4CCEA}" destId="{57A39939-48E1-462C-831F-8E274649A486}" srcOrd="0" destOrd="0" presId="urn:microsoft.com/office/officeart/2005/8/layout/hierarchy1"/>
    <dgm:cxn modelId="{DC6A4471-DBC0-4E79-86EE-F33DF34A761E}" type="presOf" srcId="{03F5BCE7-77BF-4EC9-A431-54CD1145D9B0}" destId="{BD50A42A-88AA-4A2B-92C5-6A69CCE84F2D}" srcOrd="0" destOrd="0" presId="urn:microsoft.com/office/officeart/2005/8/layout/hierarchy1"/>
    <dgm:cxn modelId="{48A1F699-4EEB-4374-9C08-C2F02B44E61C}" type="presOf" srcId="{328613DF-07A8-483E-8934-ADB01C3C4DE1}" destId="{6749A76F-E075-409C-BDF6-DB5864FD6E3E}" srcOrd="0" destOrd="0" presId="urn:microsoft.com/office/officeart/2005/8/layout/hierarchy1"/>
    <dgm:cxn modelId="{F64371BE-FDAD-4D2C-8FBC-F1ADBD34AC0F}" type="presOf" srcId="{60858BE7-B4FB-4ED7-A731-84965BBAFE5B}" destId="{17703208-C43F-4B13-AACD-A5EECB07B115}" srcOrd="0" destOrd="0" presId="urn:microsoft.com/office/officeart/2005/8/layout/hierarchy1"/>
    <dgm:cxn modelId="{09E4384B-90E8-460A-B4A6-9725949B3F8E}" type="presOf" srcId="{DCFCA00F-0CE3-4BC8-A3F9-891E98BDA569}" destId="{DB13F858-A0FB-44CE-B9EB-627651ACB3C2}" srcOrd="0" destOrd="0" presId="urn:microsoft.com/office/officeart/2005/8/layout/hierarchy1"/>
    <dgm:cxn modelId="{25EBA4FC-8D19-4F73-8032-7BE862648560}" type="presOf" srcId="{6227DB6A-1ED7-42FF-A769-B83F260A279C}" destId="{BCDA9470-04EA-4171-A539-68AD69D4FB82}" srcOrd="0" destOrd="0" presId="urn:microsoft.com/office/officeart/2005/8/layout/hierarchy1"/>
    <dgm:cxn modelId="{B3BF5032-501E-4368-A754-105DA09FC30B}" type="presParOf" srcId="{BD50A42A-88AA-4A2B-92C5-6A69CCE84F2D}" destId="{379E7D92-FE90-4B0F-8B13-CB4199F6DB0F}" srcOrd="0" destOrd="0" presId="urn:microsoft.com/office/officeart/2005/8/layout/hierarchy1"/>
    <dgm:cxn modelId="{1C276E96-DDEC-45BF-B8D2-B6FCFBF0B731}" type="presParOf" srcId="{379E7D92-FE90-4B0F-8B13-CB4199F6DB0F}" destId="{2E95FF18-8B6C-4F1F-B518-2FB00D2BC384}" srcOrd="0" destOrd="0" presId="urn:microsoft.com/office/officeart/2005/8/layout/hierarchy1"/>
    <dgm:cxn modelId="{9EB6A4CD-7B85-4C8D-AEDF-3C03897D06E7}" type="presParOf" srcId="{2E95FF18-8B6C-4F1F-B518-2FB00D2BC384}" destId="{EA215CBC-6042-4A66-BE1A-78283C68BE18}" srcOrd="0" destOrd="0" presId="urn:microsoft.com/office/officeart/2005/8/layout/hierarchy1"/>
    <dgm:cxn modelId="{EC94FB08-0BC1-4AC3-8EF4-196F9EEED4D8}" type="presParOf" srcId="{2E95FF18-8B6C-4F1F-B518-2FB00D2BC384}" destId="{6749A76F-E075-409C-BDF6-DB5864FD6E3E}" srcOrd="1" destOrd="0" presId="urn:microsoft.com/office/officeart/2005/8/layout/hierarchy1"/>
    <dgm:cxn modelId="{29CE91B2-A247-4C57-AA52-D25D63BD550F}" type="presParOf" srcId="{379E7D92-FE90-4B0F-8B13-CB4199F6DB0F}" destId="{3986CCB8-1611-481C-91AA-FB28CB6F9642}" srcOrd="1" destOrd="0" presId="urn:microsoft.com/office/officeart/2005/8/layout/hierarchy1"/>
    <dgm:cxn modelId="{D62B5D7D-D9B2-4986-A87B-2693EFCC2B5D}" type="presParOf" srcId="{3986CCB8-1611-481C-91AA-FB28CB6F9642}" destId="{2EDC5A68-B1C2-4374-8EA7-B3182CB9D99E}" srcOrd="0" destOrd="0" presId="urn:microsoft.com/office/officeart/2005/8/layout/hierarchy1"/>
    <dgm:cxn modelId="{EBD6F45E-5C4E-4966-949C-C9E9AC712BC2}" type="presParOf" srcId="{3986CCB8-1611-481C-91AA-FB28CB6F9642}" destId="{3E7B9734-83B4-4090-B7E0-7CC734144B7F}" srcOrd="1" destOrd="0" presId="urn:microsoft.com/office/officeart/2005/8/layout/hierarchy1"/>
    <dgm:cxn modelId="{4A752A80-F29C-441B-9F07-6AAE4E54B067}" type="presParOf" srcId="{3E7B9734-83B4-4090-B7E0-7CC734144B7F}" destId="{2F092764-9065-40F1-A88A-1DCBACF3B1C0}" srcOrd="0" destOrd="0" presId="urn:microsoft.com/office/officeart/2005/8/layout/hierarchy1"/>
    <dgm:cxn modelId="{E041016E-79ED-4629-B436-19A5F562F8AD}" type="presParOf" srcId="{2F092764-9065-40F1-A88A-1DCBACF3B1C0}" destId="{0183FC08-2949-4F3A-92C3-600FF141BC28}" srcOrd="0" destOrd="0" presId="urn:microsoft.com/office/officeart/2005/8/layout/hierarchy1"/>
    <dgm:cxn modelId="{1D9C944E-57A0-4A66-824D-2A9CFB97CDF8}" type="presParOf" srcId="{2F092764-9065-40F1-A88A-1DCBACF3B1C0}" destId="{2D5B3DC1-0A1D-4630-8BB6-3EFFAC6779F8}" srcOrd="1" destOrd="0" presId="urn:microsoft.com/office/officeart/2005/8/layout/hierarchy1"/>
    <dgm:cxn modelId="{D3A118EB-183D-4EBF-BD41-F22F40916C7C}" type="presParOf" srcId="{3E7B9734-83B4-4090-B7E0-7CC734144B7F}" destId="{F394B657-3223-493C-9DBE-922723D932C6}" srcOrd="1" destOrd="0" presId="urn:microsoft.com/office/officeart/2005/8/layout/hierarchy1"/>
    <dgm:cxn modelId="{85C39BF3-9199-4AC5-B473-0B42D3EA5BE2}" type="presParOf" srcId="{F394B657-3223-493C-9DBE-922723D932C6}" destId="{17703208-C43F-4B13-AACD-A5EECB07B115}" srcOrd="0" destOrd="0" presId="urn:microsoft.com/office/officeart/2005/8/layout/hierarchy1"/>
    <dgm:cxn modelId="{3045F054-5AEF-433C-988F-2E3548BA95FF}" type="presParOf" srcId="{F394B657-3223-493C-9DBE-922723D932C6}" destId="{7DCA4537-C790-49B0-AF48-1688A51FF0F4}" srcOrd="1" destOrd="0" presId="urn:microsoft.com/office/officeart/2005/8/layout/hierarchy1"/>
    <dgm:cxn modelId="{C3934E56-1A7A-4AC5-95C5-773E44FB33B8}" type="presParOf" srcId="{7DCA4537-C790-49B0-AF48-1688A51FF0F4}" destId="{94C9A970-181D-4519-AEC7-7EF52C00F995}" srcOrd="0" destOrd="0" presId="urn:microsoft.com/office/officeart/2005/8/layout/hierarchy1"/>
    <dgm:cxn modelId="{E9F4825F-5415-46B7-9295-FC095FC777B6}" type="presParOf" srcId="{94C9A970-181D-4519-AEC7-7EF52C00F995}" destId="{79AC2A26-1302-4DE8-90E6-FD0C2D8C6A5E}" srcOrd="0" destOrd="0" presId="urn:microsoft.com/office/officeart/2005/8/layout/hierarchy1"/>
    <dgm:cxn modelId="{98195007-1129-427E-BF27-1B6563855866}" type="presParOf" srcId="{94C9A970-181D-4519-AEC7-7EF52C00F995}" destId="{BCDA9470-04EA-4171-A539-68AD69D4FB82}" srcOrd="1" destOrd="0" presId="urn:microsoft.com/office/officeart/2005/8/layout/hierarchy1"/>
    <dgm:cxn modelId="{87EA7C03-C1AC-450E-9B72-AE3436218A33}" type="presParOf" srcId="{7DCA4537-C790-49B0-AF48-1688A51FF0F4}" destId="{C5F693C2-3837-4D06-91C8-D1C514A9F62A}" srcOrd="1" destOrd="0" presId="urn:microsoft.com/office/officeart/2005/8/layout/hierarchy1"/>
    <dgm:cxn modelId="{C139C6EF-3ACB-4794-8384-6BF038D05067}" type="presParOf" srcId="{C5F693C2-3837-4D06-91C8-D1C514A9F62A}" destId="{F9A62CF9-0B89-4F37-88A5-B9DC30F4CC94}" srcOrd="0" destOrd="0" presId="urn:microsoft.com/office/officeart/2005/8/layout/hierarchy1"/>
    <dgm:cxn modelId="{3F6B0925-B6E6-4283-8BE0-327E87A06FA1}" type="presParOf" srcId="{C5F693C2-3837-4D06-91C8-D1C514A9F62A}" destId="{685D56FF-AE05-4B39-9A75-EBB49385BC17}" srcOrd="1" destOrd="0" presId="urn:microsoft.com/office/officeart/2005/8/layout/hierarchy1"/>
    <dgm:cxn modelId="{15B26132-B6F1-4596-A6ED-187C4EDC1707}" type="presParOf" srcId="{685D56FF-AE05-4B39-9A75-EBB49385BC17}" destId="{77C69ECF-AA07-4748-89A9-F7D764FB26B4}" srcOrd="0" destOrd="0" presId="urn:microsoft.com/office/officeart/2005/8/layout/hierarchy1"/>
    <dgm:cxn modelId="{1FEEC5F0-6113-46C9-ABBA-C44996FB8FC8}" type="presParOf" srcId="{77C69ECF-AA07-4748-89A9-F7D764FB26B4}" destId="{57A3C7CC-8B54-48B7-BE80-4217575A353C}" srcOrd="0" destOrd="0" presId="urn:microsoft.com/office/officeart/2005/8/layout/hierarchy1"/>
    <dgm:cxn modelId="{9D4827D6-7F5E-4D79-B66D-C09AD536CBE8}" type="presParOf" srcId="{77C69ECF-AA07-4748-89A9-F7D764FB26B4}" destId="{59082EA1-8968-45B6-ADDE-42685206EA32}" srcOrd="1" destOrd="0" presId="urn:microsoft.com/office/officeart/2005/8/layout/hierarchy1"/>
    <dgm:cxn modelId="{0F4536D7-DDF1-4D2E-AB7C-6B9C84478F21}" type="presParOf" srcId="{685D56FF-AE05-4B39-9A75-EBB49385BC17}" destId="{342AC72A-F1F2-47E7-9D98-A8E6F6AFCFEC}" srcOrd="1" destOrd="0" presId="urn:microsoft.com/office/officeart/2005/8/layout/hierarchy1"/>
    <dgm:cxn modelId="{A8B72D3E-BC9B-4EDB-9EFA-E7E4B59A402E}" type="presParOf" srcId="{C5F693C2-3837-4D06-91C8-D1C514A9F62A}" destId="{4EC1857E-BBFF-42AA-87A3-760994329F5D}" srcOrd="2" destOrd="0" presId="urn:microsoft.com/office/officeart/2005/8/layout/hierarchy1"/>
    <dgm:cxn modelId="{1D638FA4-2050-4ACD-ADF9-D20B60C6361A}" type="presParOf" srcId="{C5F693C2-3837-4D06-91C8-D1C514A9F62A}" destId="{F010DF6C-4E9A-4043-9CB2-D35E36FC52A2}" srcOrd="3" destOrd="0" presId="urn:microsoft.com/office/officeart/2005/8/layout/hierarchy1"/>
    <dgm:cxn modelId="{E46F0B68-98D9-4EFF-A86D-F971F8AC60B8}" type="presParOf" srcId="{F010DF6C-4E9A-4043-9CB2-D35E36FC52A2}" destId="{D860D8A4-D7E7-47D4-BA50-737630C6C555}" srcOrd="0" destOrd="0" presId="urn:microsoft.com/office/officeart/2005/8/layout/hierarchy1"/>
    <dgm:cxn modelId="{9A92F343-5BB4-43AE-96A5-F49D00E4BDD7}" type="presParOf" srcId="{D860D8A4-D7E7-47D4-BA50-737630C6C555}" destId="{2D261677-6594-4D14-A1CD-C4FCC641DE09}" srcOrd="0" destOrd="0" presId="urn:microsoft.com/office/officeart/2005/8/layout/hierarchy1"/>
    <dgm:cxn modelId="{E8209364-1FE2-4BE1-A2FD-9F6A872BD6F4}" type="presParOf" srcId="{D860D8A4-D7E7-47D4-BA50-737630C6C555}" destId="{DB13F858-A0FB-44CE-B9EB-627651ACB3C2}" srcOrd="1" destOrd="0" presId="urn:microsoft.com/office/officeart/2005/8/layout/hierarchy1"/>
    <dgm:cxn modelId="{CB3C5F1C-B29B-441D-91CB-F01432E9798E}" type="presParOf" srcId="{F010DF6C-4E9A-4043-9CB2-D35E36FC52A2}" destId="{9472088E-EA67-4C42-B351-EAA20BAB5338}" srcOrd="1" destOrd="0" presId="urn:microsoft.com/office/officeart/2005/8/layout/hierarchy1"/>
    <dgm:cxn modelId="{A4A6F9ED-6C67-4114-BD2D-F274557E8A5C}" type="presParOf" srcId="{9472088E-EA67-4C42-B351-EAA20BAB5338}" destId="{6A90D041-E481-4721-82A3-C5860EA19330}" srcOrd="0" destOrd="0" presId="urn:microsoft.com/office/officeart/2005/8/layout/hierarchy1"/>
    <dgm:cxn modelId="{15D7AC48-7A81-406A-87B1-61E08677E3C8}" type="presParOf" srcId="{9472088E-EA67-4C42-B351-EAA20BAB5338}" destId="{CA9B3C7D-D7A1-49BB-9DA6-2709DCAB298F}" srcOrd="1" destOrd="0" presId="urn:microsoft.com/office/officeart/2005/8/layout/hierarchy1"/>
    <dgm:cxn modelId="{ACDF658F-4E87-4E7B-9277-E4303E06A076}" type="presParOf" srcId="{CA9B3C7D-D7A1-49BB-9DA6-2709DCAB298F}" destId="{A5F0844C-187A-4015-8E33-39957BC34E36}" srcOrd="0" destOrd="0" presId="urn:microsoft.com/office/officeart/2005/8/layout/hierarchy1"/>
    <dgm:cxn modelId="{1D166108-D186-47C4-B9BF-1BBAF5BE9708}" type="presParOf" srcId="{A5F0844C-187A-4015-8E33-39957BC34E36}" destId="{F5C29B94-7FBA-4B3D-94C3-C776ABAB83EC}" srcOrd="0" destOrd="0" presId="urn:microsoft.com/office/officeart/2005/8/layout/hierarchy1"/>
    <dgm:cxn modelId="{3362EF2F-EFD2-467B-8742-53F7A6455CBD}" type="presParOf" srcId="{A5F0844C-187A-4015-8E33-39957BC34E36}" destId="{439A612E-1791-4439-B49D-4813B2C073CB}" srcOrd="1" destOrd="0" presId="urn:microsoft.com/office/officeart/2005/8/layout/hierarchy1"/>
    <dgm:cxn modelId="{7D2887F3-7184-473A-8609-65A38599D01C}" type="presParOf" srcId="{CA9B3C7D-D7A1-49BB-9DA6-2709DCAB298F}" destId="{A2E5AD37-98EF-43B6-AE80-29CAFA3935F4}" srcOrd="1" destOrd="0" presId="urn:microsoft.com/office/officeart/2005/8/layout/hierarchy1"/>
    <dgm:cxn modelId="{5911D2F6-849B-475B-848F-CD72C1B88AD1}" type="presParOf" srcId="{C5F693C2-3837-4D06-91C8-D1C514A9F62A}" destId="{E8D5A5F5-3EF4-45AD-BC5F-AE97DA1D2A61}" srcOrd="4" destOrd="0" presId="urn:microsoft.com/office/officeart/2005/8/layout/hierarchy1"/>
    <dgm:cxn modelId="{2C53B8CF-F7E3-4FC0-A6E3-B84C56407084}" type="presParOf" srcId="{C5F693C2-3837-4D06-91C8-D1C514A9F62A}" destId="{FC4B9B89-E51E-49D1-A6D6-DCDE2EB64E49}" srcOrd="5" destOrd="0" presId="urn:microsoft.com/office/officeart/2005/8/layout/hierarchy1"/>
    <dgm:cxn modelId="{ED60DC5D-8470-4EB1-B6A9-0C9152AA94D4}" type="presParOf" srcId="{FC4B9B89-E51E-49D1-A6D6-DCDE2EB64E49}" destId="{A4F7E98E-4B3C-4777-90A5-027859A593C9}" srcOrd="0" destOrd="0" presId="urn:microsoft.com/office/officeart/2005/8/layout/hierarchy1"/>
    <dgm:cxn modelId="{7327CF28-19D5-4D3F-BD15-AC95FECF5116}" type="presParOf" srcId="{A4F7E98E-4B3C-4777-90A5-027859A593C9}" destId="{214FF4AD-F2E5-4A2C-B43F-3D7EFF742B26}" srcOrd="0" destOrd="0" presId="urn:microsoft.com/office/officeart/2005/8/layout/hierarchy1"/>
    <dgm:cxn modelId="{FE577F12-0FAF-4380-8499-59F5F4D2D2E8}" type="presParOf" srcId="{A4F7E98E-4B3C-4777-90A5-027859A593C9}" destId="{79C80ABC-0768-44CD-BB1D-FCD98B92ECBA}" srcOrd="1" destOrd="0" presId="urn:microsoft.com/office/officeart/2005/8/layout/hierarchy1"/>
    <dgm:cxn modelId="{D799E096-7996-4636-895B-3FEC0FE09E3A}" type="presParOf" srcId="{FC4B9B89-E51E-49D1-A6D6-DCDE2EB64E49}" destId="{47442F14-D4AD-403B-A3A6-0E8231C3FA90}" srcOrd="1" destOrd="0" presId="urn:microsoft.com/office/officeart/2005/8/layout/hierarchy1"/>
    <dgm:cxn modelId="{DE140D51-AC5F-449F-8584-C96209F29506}" type="presParOf" srcId="{47442F14-D4AD-403B-A3A6-0E8231C3FA90}" destId="{3790E5CB-C7EB-4DFD-B064-BE87C981273F}" srcOrd="0" destOrd="0" presId="urn:microsoft.com/office/officeart/2005/8/layout/hierarchy1"/>
    <dgm:cxn modelId="{503404CC-A633-4FCB-8247-9DE5124BDC77}" type="presParOf" srcId="{47442F14-D4AD-403B-A3A6-0E8231C3FA90}" destId="{57DE2178-1400-44C7-8E82-9B393DCD6A96}" srcOrd="1" destOrd="0" presId="urn:microsoft.com/office/officeart/2005/8/layout/hierarchy1"/>
    <dgm:cxn modelId="{8F62BA41-AF83-4221-9EFF-825AD329FA95}" type="presParOf" srcId="{57DE2178-1400-44C7-8E82-9B393DCD6A96}" destId="{18E43669-9827-436E-BD40-618E2D5EFDCE}" srcOrd="0" destOrd="0" presId="urn:microsoft.com/office/officeart/2005/8/layout/hierarchy1"/>
    <dgm:cxn modelId="{F5DF47E6-46FC-4191-A309-E9E14F4C0FF6}" type="presParOf" srcId="{18E43669-9827-436E-BD40-618E2D5EFDCE}" destId="{F2224EDD-5ACD-4009-BC6A-20B9EE2E6D6A}" srcOrd="0" destOrd="0" presId="urn:microsoft.com/office/officeart/2005/8/layout/hierarchy1"/>
    <dgm:cxn modelId="{57B2F528-D7B3-4ED4-812B-D214F6DCACB3}" type="presParOf" srcId="{18E43669-9827-436E-BD40-618E2D5EFDCE}" destId="{FF236F42-F563-44FD-854B-ADE739485C97}" srcOrd="1" destOrd="0" presId="urn:microsoft.com/office/officeart/2005/8/layout/hierarchy1"/>
    <dgm:cxn modelId="{2EDA8059-53A9-4F22-A556-77265DA5D8BB}" type="presParOf" srcId="{57DE2178-1400-44C7-8E82-9B393DCD6A96}" destId="{045C1E27-7F1D-45DE-B89D-23DD78C27CF7}" srcOrd="1" destOrd="0" presId="urn:microsoft.com/office/officeart/2005/8/layout/hierarchy1"/>
    <dgm:cxn modelId="{E957EA90-24C9-413C-9F3C-084C644545BE}" type="presParOf" srcId="{045C1E27-7F1D-45DE-B89D-23DD78C27CF7}" destId="{6B5F0F30-EC53-4FBF-B36D-538B800A75C7}" srcOrd="0" destOrd="0" presId="urn:microsoft.com/office/officeart/2005/8/layout/hierarchy1"/>
    <dgm:cxn modelId="{3F6273BD-1B59-4587-B9BE-7FF7F8C1FEDD}" type="presParOf" srcId="{045C1E27-7F1D-45DE-B89D-23DD78C27CF7}" destId="{66E30F3B-EA61-4D56-A27F-C7A79FB91510}" srcOrd="1" destOrd="0" presId="urn:microsoft.com/office/officeart/2005/8/layout/hierarchy1"/>
    <dgm:cxn modelId="{BCF5C2C3-BEFB-4690-8894-2D2FDFAC5FFF}" type="presParOf" srcId="{66E30F3B-EA61-4D56-A27F-C7A79FB91510}" destId="{5BE5BA22-A36E-4F34-A9C2-50389A0148E5}" srcOrd="0" destOrd="0" presId="urn:microsoft.com/office/officeart/2005/8/layout/hierarchy1"/>
    <dgm:cxn modelId="{6BFFA65C-3AB3-4A5E-8337-1FFABF97B3C2}" type="presParOf" srcId="{5BE5BA22-A36E-4F34-A9C2-50389A0148E5}" destId="{C7300169-DC54-4BB9-A5A1-2DD55B5055AE}" srcOrd="0" destOrd="0" presId="urn:microsoft.com/office/officeart/2005/8/layout/hierarchy1"/>
    <dgm:cxn modelId="{7CD0407A-2972-4D0F-A1A4-70E06D4382E1}" type="presParOf" srcId="{5BE5BA22-A36E-4F34-A9C2-50389A0148E5}" destId="{85C672FC-A062-415A-A7AC-6FC11A86B15A}" srcOrd="1" destOrd="0" presId="urn:microsoft.com/office/officeart/2005/8/layout/hierarchy1"/>
    <dgm:cxn modelId="{DD735AF5-4211-44FA-A871-E1BE6D6A15FB}" type="presParOf" srcId="{66E30F3B-EA61-4D56-A27F-C7A79FB91510}" destId="{E5574F7D-F191-4D6A-9166-3DA84F8E976D}" srcOrd="1" destOrd="0" presId="urn:microsoft.com/office/officeart/2005/8/layout/hierarchy1"/>
    <dgm:cxn modelId="{AC424802-C783-41C1-843E-F5F2B7B1243F}" type="presParOf" srcId="{E5574F7D-F191-4D6A-9166-3DA84F8E976D}" destId="{57A39939-48E1-462C-831F-8E274649A486}" srcOrd="0" destOrd="0" presId="urn:microsoft.com/office/officeart/2005/8/layout/hierarchy1"/>
    <dgm:cxn modelId="{E99F8ACC-B5E9-4BD9-98D7-4F29D7287CCA}" type="presParOf" srcId="{E5574F7D-F191-4D6A-9166-3DA84F8E976D}" destId="{6353F56A-4790-4E89-BBF1-771EC29CF86A}" srcOrd="1" destOrd="0" presId="urn:microsoft.com/office/officeart/2005/8/layout/hierarchy1"/>
    <dgm:cxn modelId="{CAAA905C-C4A5-43F0-8DDD-22F1251F6D27}" type="presParOf" srcId="{6353F56A-4790-4E89-BBF1-771EC29CF86A}" destId="{D8DD5A38-358D-4F96-A098-DF61746A99BB}" srcOrd="0" destOrd="0" presId="urn:microsoft.com/office/officeart/2005/8/layout/hierarchy1"/>
    <dgm:cxn modelId="{37A9C923-6A4C-4629-BFBE-5EBC311BED6F}" type="presParOf" srcId="{D8DD5A38-358D-4F96-A098-DF61746A99BB}" destId="{7C30AFD4-24E1-4B77-BB85-3DB5AEC8E504}" srcOrd="0" destOrd="0" presId="urn:microsoft.com/office/officeart/2005/8/layout/hierarchy1"/>
    <dgm:cxn modelId="{687347FD-FA33-4196-8C0F-C1A5FD658589}" type="presParOf" srcId="{D8DD5A38-358D-4F96-A098-DF61746A99BB}" destId="{CE4773CA-C8B6-4955-A399-C58551609B0C}" srcOrd="1" destOrd="0" presId="urn:microsoft.com/office/officeart/2005/8/layout/hierarchy1"/>
    <dgm:cxn modelId="{823C8759-E94F-4E91-86AD-F0030EFC3457}" type="presParOf" srcId="{6353F56A-4790-4E89-BBF1-771EC29CF86A}" destId="{6BF3B207-13AF-4D62-8010-416AE3BB6E88}" srcOrd="1" destOrd="0" presId="urn:microsoft.com/office/officeart/2005/8/layout/hierarchy1"/>
    <dgm:cxn modelId="{573ECB64-12B8-443E-8295-4A9F01F4F9DF}" type="presParOf" srcId="{E5574F7D-F191-4D6A-9166-3DA84F8E976D}" destId="{DB83D758-639B-4409-BC14-8AFF057D7340}" srcOrd="2" destOrd="0" presId="urn:microsoft.com/office/officeart/2005/8/layout/hierarchy1"/>
    <dgm:cxn modelId="{DE33B36F-AD32-4514-AB4E-58D59FCB4A79}" type="presParOf" srcId="{E5574F7D-F191-4D6A-9166-3DA84F8E976D}" destId="{6CE7CB18-3120-45C5-8C0E-BD2B64CCA690}" srcOrd="3" destOrd="0" presId="urn:microsoft.com/office/officeart/2005/8/layout/hierarchy1"/>
    <dgm:cxn modelId="{73BF9E65-25F5-4650-B3DC-A17E8397ECB2}" type="presParOf" srcId="{6CE7CB18-3120-45C5-8C0E-BD2B64CCA690}" destId="{519FF9C3-B1B2-45E9-8A0C-EF092D6B95DC}" srcOrd="0" destOrd="0" presId="urn:microsoft.com/office/officeart/2005/8/layout/hierarchy1"/>
    <dgm:cxn modelId="{891B8D07-68F9-499B-97C2-8404091ED442}" type="presParOf" srcId="{519FF9C3-B1B2-45E9-8A0C-EF092D6B95DC}" destId="{39F7D029-19EE-4BF2-8D27-08E2BE87824D}" srcOrd="0" destOrd="0" presId="urn:microsoft.com/office/officeart/2005/8/layout/hierarchy1"/>
    <dgm:cxn modelId="{E77BDB44-CA0B-40C4-9B7D-31C5F734F635}" type="presParOf" srcId="{519FF9C3-B1B2-45E9-8A0C-EF092D6B95DC}" destId="{65E5CC7F-AE21-4A64-BC44-C79462BD538D}" srcOrd="1" destOrd="0" presId="urn:microsoft.com/office/officeart/2005/8/layout/hierarchy1"/>
    <dgm:cxn modelId="{D57E505B-00EA-443E-BE1C-9503EEB9F47B}" type="presParOf" srcId="{6CE7CB18-3120-45C5-8C0E-BD2B64CCA690}" destId="{E3B1F97D-56B4-4E8E-9EE6-F53155607052}" srcOrd="1" destOrd="0" presId="urn:microsoft.com/office/officeart/2005/8/layout/hierarchy1"/>
    <dgm:cxn modelId="{4F71010F-DE5B-4DBE-8DB1-80B252CB997F}" type="presParOf" srcId="{E5574F7D-F191-4D6A-9166-3DA84F8E976D}" destId="{3C4B4ADF-9D8B-4F55-9663-8C3C6D40579D}" srcOrd="4" destOrd="0" presId="urn:microsoft.com/office/officeart/2005/8/layout/hierarchy1"/>
    <dgm:cxn modelId="{5EDFF73B-2DF1-4EFA-8811-B030E3606211}" type="presParOf" srcId="{E5574F7D-F191-4D6A-9166-3DA84F8E976D}" destId="{A61DE9C1-0315-4DFD-8728-7A90486247AF}" srcOrd="5" destOrd="0" presId="urn:microsoft.com/office/officeart/2005/8/layout/hierarchy1"/>
    <dgm:cxn modelId="{B9810536-A0D9-4E88-9B35-8BF6E687AE08}" type="presParOf" srcId="{A61DE9C1-0315-4DFD-8728-7A90486247AF}" destId="{BCA62E0D-22FC-414D-A2D8-537C46D2EABC}" srcOrd="0" destOrd="0" presId="urn:microsoft.com/office/officeart/2005/8/layout/hierarchy1"/>
    <dgm:cxn modelId="{CDDE4359-1765-4CF9-8121-609B90E347C7}" type="presParOf" srcId="{BCA62E0D-22FC-414D-A2D8-537C46D2EABC}" destId="{91A7E515-1D9D-4296-8381-EDB2CB8FB62E}" srcOrd="0" destOrd="0" presId="urn:microsoft.com/office/officeart/2005/8/layout/hierarchy1"/>
    <dgm:cxn modelId="{96F19ABC-90AF-4AD2-8884-2C56B62681A4}" type="presParOf" srcId="{BCA62E0D-22FC-414D-A2D8-537C46D2EABC}" destId="{B008CF35-A940-4E57-84F0-E1D2F67BF084}" srcOrd="1" destOrd="0" presId="urn:microsoft.com/office/officeart/2005/8/layout/hierarchy1"/>
    <dgm:cxn modelId="{82446B49-9A68-40B3-B45D-C0499549A77D}" type="presParOf" srcId="{A61DE9C1-0315-4DFD-8728-7A90486247AF}" destId="{C32B85D8-6B05-4B21-8BC2-FB75BF9E019B}" srcOrd="1" destOrd="0" presId="urn:microsoft.com/office/officeart/2005/8/layout/hierarchy1"/>
    <dgm:cxn modelId="{74DA7E46-C235-436E-AFE4-CC5E0FB3B1AC}" type="presParOf" srcId="{C32B85D8-6B05-4B21-8BC2-FB75BF9E019B}" destId="{348D6F84-BB26-4B47-8F99-5A80D1B316D4}" srcOrd="0" destOrd="0" presId="urn:microsoft.com/office/officeart/2005/8/layout/hierarchy1"/>
    <dgm:cxn modelId="{5672794F-0ECF-4FA6-9CFE-76AA1A063ADF}" type="presParOf" srcId="{C32B85D8-6B05-4B21-8BC2-FB75BF9E019B}" destId="{0C9A88C7-EDB4-4873-843E-D66EFCF1A83D}" srcOrd="1" destOrd="0" presId="urn:microsoft.com/office/officeart/2005/8/layout/hierarchy1"/>
    <dgm:cxn modelId="{FC6A3D84-4A91-45A8-9213-7515DE53AFBD}" type="presParOf" srcId="{0C9A88C7-EDB4-4873-843E-D66EFCF1A83D}" destId="{1C612C47-3F84-47F9-AB53-3E9C233B03F6}" srcOrd="0" destOrd="0" presId="urn:microsoft.com/office/officeart/2005/8/layout/hierarchy1"/>
    <dgm:cxn modelId="{A4912EA1-A49E-4625-8FCF-481CB906E947}" type="presParOf" srcId="{1C612C47-3F84-47F9-AB53-3E9C233B03F6}" destId="{55EE59FC-8985-4096-84A9-B20F0842A6D8}" srcOrd="0" destOrd="0" presId="urn:microsoft.com/office/officeart/2005/8/layout/hierarchy1"/>
    <dgm:cxn modelId="{9DC02881-7D41-4619-B36A-DFBCF9C6055C}" type="presParOf" srcId="{1C612C47-3F84-47F9-AB53-3E9C233B03F6}" destId="{15274FBC-4F12-430A-9C48-1EFAE8CF620A}" srcOrd="1" destOrd="0" presId="urn:microsoft.com/office/officeart/2005/8/layout/hierarchy1"/>
    <dgm:cxn modelId="{B2ACBDDB-4532-4CAC-95AC-0E6FAE1D0AF1}" type="presParOf" srcId="{0C9A88C7-EDB4-4873-843E-D66EFCF1A83D}" destId="{BEDE2027-3506-45C9-AE71-DDA81FD55D3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48D6F84-BB26-4B47-8F99-5A80D1B316D4}">
      <dsp:nvSpPr>
        <dsp:cNvPr id="0" name=""/>
        <dsp:cNvSpPr/>
      </dsp:nvSpPr>
      <dsp:spPr>
        <a:xfrm>
          <a:off x="2207972" y="4905089"/>
          <a:ext cx="1234890" cy="181164"/>
        </a:xfrm>
        <a:custGeom>
          <a:avLst/>
          <a:gdLst/>
          <a:ahLst/>
          <a:cxnLst/>
          <a:rect l="0" t="0" r="0" b="0"/>
          <a:pathLst>
            <a:path>
              <a:moveTo>
                <a:pt x="1234890" y="0"/>
              </a:moveTo>
              <a:lnTo>
                <a:pt x="1234890" y="108532"/>
              </a:lnTo>
              <a:lnTo>
                <a:pt x="0" y="108532"/>
              </a:lnTo>
              <a:lnTo>
                <a:pt x="0" y="18116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4B4ADF-9D8B-4F55-9663-8C3C6D40579D}">
      <dsp:nvSpPr>
        <dsp:cNvPr id="0" name=""/>
        <dsp:cNvSpPr/>
      </dsp:nvSpPr>
      <dsp:spPr>
        <a:xfrm>
          <a:off x="2257545" y="4080823"/>
          <a:ext cx="1185317" cy="3264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3773"/>
              </a:lnTo>
              <a:lnTo>
                <a:pt x="1185317" y="253773"/>
              </a:lnTo>
              <a:lnTo>
                <a:pt x="1185317" y="3264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83D758-639B-4409-BC14-8AFF057D7340}">
      <dsp:nvSpPr>
        <dsp:cNvPr id="0" name=""/>
        <dsp:cNvSpPr/>
      </dsp:nvSpPr>
      <dsp:spPr>
        <a:xfrm>
          <a:off x="2155299" y="4080823"/>
          <a:ext cx="102245" cy="342874"/>
        </a:xfrm>
        <a:custGeom>
          <a:avLst/>
          <a:gdLst/>
          <a:ahLst/>
          <a:cxnLst/>
          <a:rect l="0" t="0" r="0" b="0"/>
          <a:pathLst>
            <a:path>
              <a:moveTo>
                <a:pt x="102245" y="0"/>
              </a:moveTo>
              <a:lnTo>
                <a:pt x="102245" y="270242"/>
              </a:lnTo>
              <a:lnTo>
                <a:pt x="0" y="270242"/>
              </a:lnTo>
              <a:lnTo>
                <a:pt x="0" y="34287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A39939-48E1-462C-831F-8E274649A486}">
      <dsp:nvSpPr>
        <dsp:cNvPr id="0" name=""/>
        <dsp:cNvSpPr/>
      </dsp:nvSpPr>
      <dsp:spPr>
        <a:xfrm>
          <a:off x="900657" y="4080823"/>
          <a:ext cx="1356887" cy="342869"/>
        </a:xfrm>
        <a:custGeom>
          <a:avLst/>
          <a:gdLst/>
          <a:ahLst/>
          <a:cxnLst/>
          <a:rect l="0" t="0" r="0" b="0"/>
          <a:pathLst>
            <a:path>
              <a:moveTo>
                <a:pt x="1356887" y="0"/>
              </a:moveTo>
              <a:lnTo>
                <a:pt x="1356887" y="270237"/>
              </a:lnTo>
              <a:lnTo>
                <a:pt x="0" y="270237"/>
              </a:lnTo>
              <a:lnTo>
                <a:pt x="0" y="34286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5F0F30-EC53-4FBF-B36D-538B800A75C7}">
      <dsp:nvSpPr>
        <dsp:cNvPr id="0" name=""/>
        <dsp:cNvSpPr/>
      </dsp:nvSpPr>
      <dsp:spPr>
        <a:xfrm>
          <a:off x="2257545" y="3403929"/>
          <a:ext cx="918596" cy="179033"/>
        </a:xfrm>
        <a:custGeom>
          <a:avLst/>
          <a:gdLst/>
          <a:ahLst/>
          <a:cxnLst/>
          <a:rect l="0" t="0" r="0" b="0"/>
          <a:pathLst>
            <a:path>
              <a:moveTo>
                <a:pt x="918596" y="0"/>
              </a:moveTo>
              <a:lnTo>
                <a:pt x="918596" y="106401"/>
              </a:lnTo>
              <a:lnTo>
                <a:pt x="0" y="106401"/>
              </a:lnTo>
              <a:lnTo>
                <a:pt x="0" y="17903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90E5CB-C7EB-4DFD-B064-BE87C981273F}">
      <dsp:nvSpPr>
        <dsp:cNvPr id="0" name=""/>
        <dsp:cNvSpPr/>
      </dsp:nvSpPr>
      <dsp:spPr>
        <a:xfrm>
          <a:off x="3130421" y="2678046"/>
          <a:ext cx="91440" cy="22802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802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D5A5F5-3EF4-45AD-BC5F-AE97DA1D2A61}">
      <dsp:nvSpPr>
        <dsp:cNvPr id="0" name=""/>
        <dsp:cNvSpPr/>
      </dsp:nvSpPr>
      <dsp:spPr>
        <a:xfrm>
          <a:off x="2217879" y="1952162"/>
          <a:ext cx="958262" cy="2280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5390"/>
              </a:lnTo>
              <a:lnTo>
                <a:pt x="958262" y="155390"/>
              </a:lnTo>
              <a:lnTo>
                <a:pt x="958262" y="22802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90D041-E481-4721-82A3-C5860EA19330}">
      <dsp:nvSpPr>
        <dsp:cNvPr id="0" name=""/>
        <dsp:cNvSpPr/>
      </dsp:nvSpPr>
      <dsp:spPr>
        <a:xfrm>
          <a:off x="1041655" y="2678399"/>
          <a:ext cx="91440" cy="1786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6047"/>
              </a:lnTo>
              <a:lnTo>
                <a:pt x="49420" y="106047"/>
              </a:lnTo>
              <a:lnTo>
                <a:pt x="49420" y="17867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C1857E-BBFF-42AA-87A3-760994329F5D}">
      <dsp:nvSpPr>
        <dsp:cNvPr id="0" name=""/>
        <dsp:cNvSpPr/>
      </dsp:nvSpPr>
      <dsp:spPr>
        <a:xfrm>
          <a:off x="1087375" y="1952162"/>
          <a:ext cx="1130504" cy="228376"/>
        </a:xfrm>
        <a:custGeom>
          <a:avLst/>
          <a:gdLst/>
          <a:ahLst/>
          <a:cxnLst/>
          <a:rect l="0" t="0" r="0" b="0"/>
          <a:pathLst>
            <a:path>
              <a:moveTo>
                <a:pt x="1130504" y="0"/>
              </a:moveTo>
              <a:lnTo>
                <a:pt x="1130504" y="155744"/>
              </a:lnTo>
              <a:lnTo>
                <a:pt x="0" y="155744"/>
              </a:lnTo>
              <a:lnTo>
                <a:pt x="0" y="22837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A62CF9-0B89-4F37-88A5-B9DC30F4CC94}">
      <dsp:nvSpPr>
        <dsp:cNvPr id="0" name=""/>
        <dsp:cNvSpPr/>
      </dsp:nvSpPr>
      <dsp:spPr>
        <a:xfrm>
          <a:off x="2159981" y="1952162"/>
          <a:ext cx="91440" cy="228376"/>
        </a:xfrm>
        <a:custGeom>
          <a:avLst/>
          <a:gdLst/>
          <a:ahLst/>
          <a:cxnLst/>
          <a:rect l="0" t="0" r="0" b="0"/>
          <a:pathLst>
            <a:path>
              <a:moveTo>
                <a:pt x="57897" y="0"/>
              </a:moveTo>
              <a:lnTo>
                <a:pt x="57897" y="155744"/>
              </a:lnTo>
              <a:lnTo>
                <a:pt x="45720" y="155744"/>
              </a:lnTo>
              <a:lnTo>
                <a:pt x="45720" y="22837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703208-C43F-4B13-AACD-A5EECB07B115}">
      <dsp:nvSpPr>
        <dsp:cNvPr id="0" name=""/>
        <dsp:cNvSpPr/>
      </dsp:nvSpPr>
      <dsp:spPr>
        <a:xfrm>
          <a:off x="2172159" y="1226279"/>
          <a:ext cx="91440" cy="22802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802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DC5A68-B1C2-4374-8EA7-B3182CB9D99E}">
      <dsp:nvSpPr>
        <dsp:cNvPr id="0" name=""/>
        <dsp:cNvSpPr/>
      </dsp:nvSpPr>
      <dsp:spPr>
        <a:xfrm>
          <a:off x="2172159" y="500395"/>
          <a:ext cx="91440" cy="22802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80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215CBC-6042-4A66-BE1A-78283C68BE18}">
      <dsp:nvSpPr>
        <dsp:cNvPr id="0" name=""/>
        <dsp:cNvSpPr/>
      </dsp:nvSpPr>
      <dsp:spPr>
        <a:xfrm>
          <a:off x="1825863" y="2534"/>
          <a:ext cx="784032" cy="4978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49A76F-E075-409C-BDF6-DB5864FD6E3E}">
      <dsp:nvSpPr>
        <dsp:cNvPr id="0" name=""/>
        <dsp:cNvSpPr/>
      </dsp:nvSpPr>
      <dsp:spPr>
        <a:xfrm>
          <a:off x="1912978" y="85293"/>
          <a:ext cx="784032" cy="4978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smtClean="0"/>
            <a:t>Podmínky</a:t>
          </a:r>
          <a:endParaRPr lang="cs-CZ" sz="900" kern="1200" dirty="0"/>
        </a:p>
      </dsp:txBody>
      <dsp:txXfrm>
        <a:off x="1912978" y="85293"/>
        <a:ext cx="784032" cy="497860"/>
      </dsp:txXfrm>
    </dsp:sp>
    <dsp:sp modelId="{0183FC08-2949-4F3A-92C3-600FF141BC28}">
      <dsp:nvSpPr>
        <dsp:cNvPr id="0" name=""/>
        <dsp:cNvSpPr/>
      </dsp:nvSpPr>
      <dsp:spPr>
        <a:xfrm>
          <a:off x="1825863" y="728418"/>
          <a:ext cx="784032" cy="4978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5B3DC1-0A1D-4630-8BB6-3EFFAC6779F8}">
      <dsp:nvSpPr>
        <dsp:cNvPr id="0" name=""/>
        <dsp:cNvSpPr/>
      </dsp:nvSpPr>
      <dsp:spPr>
        <a:xfrm>
          <a:off x="1912978" y="811177"/>
          <a:ext cx="784032" cy="4978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smtClean="0"/>
            <a:t>Cíle</a:t>
          </a:r>
          <a:endParaRPr lang="cs-CZ" sz="900" kern="1200" dirty="0"/>
        </a:p>
      </dsp:txBody>
      <dsp:txXfrm>
        <a:off x="1912978" y="811177"/>
        <a:ext cx="784032" cy="497860"/>
      </dsp:txXfrm>
    </dsp:sp>
    <dsp:sp modelId="{79AC2A26-1302-4DE8-90E6-FD0C2D8C6A5E}">
      <dsp:nvSpPr>
        <dsp:cNvPr id="0" name=""/>
        <dsp:cNvSpPr/>
      </dsp:nvSpPr>
      <dsp:spPr>
        <a:xfrm>
          <a:off x="1825863" y="1454301"/>
          <a:ext cx="784032" cy="4978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DA9470-04EA-4171-A539-68AD69D4FB82}">
      <dsp:nvSpPr>
        <dsp:cNvPr id="0" name=""/>
        <dsp:cNvSpPr/>
      </dsp:nvSpPr>
      <dsp:spPr>
        <a:xfrm>
          <a:off x="1912978" y="1537060"/>
          <a:ext cx="784032" cy="4978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smtClean="0"/>
            <a:t>Didaktické zásady</a:t>
          </a:r>
          <a:endParaRPr lang="cs-CZ" sz="900" kern="1200" dirty="0"/>
        </a:p>
      </dsp:txBody>
      <dsp:txXfrm>
        <a:off x="1912978" y="1537060"/>
        <a:ext cx="784032" cy="497860"/>
      </dsp:txXfrm>
    </dsp:sp>
    <dsp:sp modelId="{57A3C7CC-8B54-48B7-BE80-4217575A353C}">
      <dsp:nvSpPr>
        <dsp:cNvPr id="0" name=""/>
        <dsp:cNvSpPr/>
      </dsp:nvSpPr>
      <dsp:spPr>
        <a:xfrm>
          <a:off x="1813685" y="2180538"/>
          <a:ext cx="784032" cy="4978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082EA1-8968-45B6-ADDE-42685206EA32}">
      <dsp:nvSpPr>
        <dsp:cNvPr id="0" name=""/>
        <dsp:cNvSpPr/>
      </dsp:nvSpPr>
      <dsp:spPr>
        <a:xfrm>
          <a:off x="1900800" y="2263297"/>
          <a:ext cx="784032" cy="4978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smtClean="0"/>
            <a:t>Učivo</a:t>
          </a:r>
          <a:endParaRPr lang="cs-CZ" sz="900" kern="1200" dirty="0"/>
        </a:p>
      </dsp:txBody>
      <dsp:txXfrm>
        <a:off x="1900800" y="2263297"/>
        <a:ext cx="784032" cy="497860"/>
      </dsp:txXfrm>
    </dsp:sp>
    <dsp:sp modelId="{2D261677-6594-4D14-A1CD-C4FCC641DE09}">
      <dsp:nvSpPr>
        <dsp:cNvPr id="0" name=""/>
        <dsp:cNvSpPr/>
      </dsp:nvSpPr>
      <dsp:spPr>
        <a:xfrm>
          <a:off x="695358" y="2180538"/>
          <a:ext cx="784032" cy="4978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13F858-A0FB-44CE-B9EB-627651ACB3C2}">
      <dsp:nvSpPr>
        <dsp:cNvPr id="0" name=""/>
        <dsp:cNvSpPr/>
      </dsp:nvSpPr>
      <dsp:spPr>
        <a:xfrm>
          <a:off x="782473" y="2263297"/>
          <a:ext cx="784032" cy="4978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smtClean="0"/>
            <a:t>Učitel</a:t>
          </a:r>
          <a:endParaRPr lang="cs-CZ" sz="900" kern="1200" dirty="0"/>
        </a:p>
      </dsp:txBody>
      <dsp:txXfrm>
        <a:off x="782473" y="2263297"/>
        <a:ext cx="784032" cy="497860"/>
      </dsp:txXfrm>
    </dsp:sp>
    <dsp:sp modelId="{F5C29B94-7FBA-4B3D-94C3-C776ABAB83EC}">
      <dsp:nvSpPr>
        <dsp:cNvPr id="0" name=""/>
        <dsp:cNvSpPr/>
      </dsp:nvSpPr>
      <dsp:spPr>
        <a:xfrm>
          <a:off x="699059" y="2857079"/>
          <a:ext cx="784032" cy="4978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9A612E-1791-4439-B49D-4813B2C073CB}">
      <dsp:nvSpPr>
        <dsp:cNvPr id="0" name=""/>
        <dsp:cNvSpPr/>
      </dsp:nvSpPr>
      <dsp:spPr>
        <a:xfrm>
          <a:off x="786174" y="2939838"/>
          <a:ext cx="784032" cy="4978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smtClean="0"/>
            <a:t>Vyučování</a:t>
          </a:r>
          <a:endParaRPr lang="cs-CZ" sz="900" kern="1200" dirty="0"/>
        </a:p>
      </dsp:txBody>
      <dsp:txXfrm>
        <a:off x="786174" y="2939838"/>
        <a:ext cx="784032" cy="497860"/>
      </dsp:txXfrm>
    </dsp:sp>
    <dsp:sp modelId="{214FF4AD-F2E5-4A2C-B43F-3D7EFF742B26}">
      <dsp:nvSpPr>
        <dsp:cNvPr id="0" name=""/>
        <dsp:cNvSpPr/>
      </dsp:nvSpPr>
      <dsp:spPr>
        <a:xfrm>
          <a:off x="2784125" y="2180185"/>
          <a:ext cx="784032" cy="4978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C80ABC-0768-44CD-BB1D-FCD98B92ECBA}">
      <dsp:nvSpPr>
        <dsp:cNvPr id="0" name=""/>
        <dsp:cNvSpPr/>
      </dsp:nvSpPr>
      <dsp:spPr>
        <a:xfrm>
          <a:off x="2871240" y="2262944"/>
          <a:ext cx="784032" cy="4978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smtClean="0"/>
            <a:t>Žáci</a:t>
          </a:r>
          <a:endParaRPr lang="cs-CZ" sz="900" kern="1200" dirty="0"/>
        </a:p>
      </dsp:txBody>
      <dsp:txXfrm>
        <a:off x="2871240" y="2262944"/>
        <a:ext cx="784032" cy="497860"/>
      </dsp:txXfrm>
    </dsp:sp>
    <dsp:sp modelId="{F2224EDD-5ACD-4009-BC6A-20B9EE2E6D6A}">
      <dsp:nvSpPr>
        <dsp:cNvPr id="0" name=""/>
        <dsp:cNvSpPr/>
      </dsp:nvSpPr>
      <dsp:spPr>
        <a:xfrm>
          <a:off x="2784125" y="2906068"/>
          <a:ext cx="784032" cy="4978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236F42-F563-44FD-854B-ADE739485C97}">
      <dsp:nvSpPr>
        <dsp:cNvPr id="0" name=""/>
        <dsp:cNvSpPr/>
      </dsp:nvSpPr>
      <dsp:spPr>
        <a:xfrm>
          <a:off x="2871240" y="2988827"/>
          <a:ext cx="784032" cy="4978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smtClean="0"/>
            <a:t>Učení se</a:t>
          </a:r>
          <a:endParaRPr lang="cs-CZ" sz="900" kern="1200" dirty="0"/>
        </a:p>
      </dsp:txBody>
      <dsp:txXfrm>
        <a:off x="2871240" y="2988827"/>
        <a:ext cx="784032" cy="497860"/>
      </dsp:txXfrm>
    </dsp:sp>
    <dsp:sp modelId="{C7300169-DC54-4BB9-A5A1-2DD55B5055AE}">
      <dsp:nvSpPr>
        <dsp:cNvPr id="0" name=""/>
        <dsp:cNvSpPr/>
      </dsp:nvSpPr>
      <dsp:spPr>
        <a:xfrm>
          <a:off x="1865529" y="3582962"/>
          <a:ext cx="784032" cy="4978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C672FC-A062-415A-A7AC-6FC11A86B15A}">
      <dsp:nvSpPr>
        <dsp:cNvPr id="0" name=""/>
        <dsp:cNvSpPr/>
      </dsp:nvSpPr>
      <dsp:spPr>
        <a:xfrm>
          <a:off x="1952643" y="3665721"/>
          <a:ext cx="784032" cy="4978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smtClean="0"/>
            <a:t>Vyučovací proces</a:t>
          </a:r>
          <a:endParaRPr lang="cs-CZ" sz="900" kern="1200" dirty="0"/>
        </a:p>
      </dsp:txBody>
      <dsp:txXfrm>
        <a:off x="1952643" y="3665721"/>
        <a:ext cx="784032" cy="497860"/>
      </dsp:txXfrm>
    </dsp:sp>
    <dsp:sp modelId="{7C30AFD4-24E1-4B77-BB85-3DB5AEC8E504}">
      <dsp:nvSpPr>
        <dsp:cNvPr id="0" name=""/>
        <dsp:cNvSpPr/>
      </dsp:nvSpPr>
      <dsp:spPr>
        <a:xfrm>
          <a:off x="508641" y="4423692"/>
          <a:ext cx="784032" cy="4978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4773CA-C8B6-4955-A399-C58551609B0C}">
      <dsp:nvSpPr>
        <dsp:cNvPr id="0" name=""/>
        <dsp:cNvSpPr/>
      </dsp:nvSpPr>
      <dsp:spPr>
        <a:xfrm>
          <a:off x="595756" y="4506451"/>
          <a:ext cx="784032" cy="4978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smtClean="0"/>
            <a:t>Vyučovací metody</a:t>
          </a:r>
          <a:endParaRPr lang="cs-CZ" sz="900" kern="1200" dirty="0"/>
        </a:p>
      </dsp:txBody>
      <dsp:txXfrm>
        <a:off x="595756" y="4506451"/>
        <a:ext cx="784032" cy="497860"/>
      </dsp:txXfrm>
    </dsp:sp>
    <dsp:sp modelId="{39F7D029-19EE-4BF2-8D27-08E2BE87824D}">
      <dsp:nvSpPr>
        <dsp:cNvPr id="0" name=""/>
        <dsp:cNvSpPr/>
      </dsp:nvSpPr>
      <dsp:spPr>
        <a:xfrm>
          <a:off x="1763283" y="4423697"/>
          <a:ext cx="784032" cy="4978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E5CC7F-AE21-4A64-BC44-C79462BD538D}">
      <dsp:nvSpPr>
        <dsp:cNvPr id="0" name=""/>
        <dsp:cNvSpPr/>
      </dsp:nvSpPr>
      <dsp:spPr>
        <a:xfrm>
          <a:off x="1850398" y="4506456"/>
          <a:ext cx="784032" cy="4978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smtClean="0"/>
            <a:t>Organizační formy</a:t>
          </a:r>
          <a:endParaRPr lang="cs-CZ" sz="900" kern="1200" dirty="0"/>
        </a:p>
      </dsp:txBody>
      <dsp:txXfrm>
        <a:off x="1850398" y="4506456"/>
        <a:ext cx="784032" cy="497860"/>
      </dsp:txXfrm>
    </dsp:sp>
    <dsp:sp modelId="{91A7E515-1D9D-4296-8381-EDB2CB8FB62E}">
      <dsp:nvSpPr>
        <dsp:cNvPr id="0" name=""/>
        <dsp:cNvSpPr/>
      </dsp:nvSpPr>
      <dsp:spPr>
        <a:xfrm>
          <a:off x="3050847" y="4407228"/>
          <a:ext cx="784032" cy="4978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08CF35-A940-4E57-84F0-E1D2F67BF084}">
      <dsp:nvSpPr>
        <dsp:cNvPr id="0" name=""/>
        <dsp:cNvSpPr/>
      </dsp:nvSpPr>
      <dsp:spPr>
        <a:xfrm>
          <a:off x="3137961" y="4489987"/>
          <a:ext cx="784032" cy="4978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smtClean="0"/>
            <a:t>Materiální prostředky</a:t>
          </a:r>
          <a:endParaRPr lang="cs-CZ" sz="900" kern="1200" dirty="0"/>
        </a:p>
      </dsp:txBody>
      <dsp:txXfrm>
        <a:off x="3137961" y="4489987"/>
        <a:ext cx="784032" cy="497860"/>
      </dsp:txXfrm>
    </dsp:sp>
    <dsp:sp modelId="{55EE59FC-8985-4096-84A9-B20F0842A6D8}">
      <dsp:nvSpPr>
        <dsp:cNvPr id="0" name=""/>
        <dsp:cNvSpPr/>
      </dsp:nvSpPr>
      <dsp:spPr>
        <a:xfrm>
          <a:off x="1815956" y="5086254"/>
          <a:ext cx="784032" cy="4978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274FBC-4F12-430A-9C48-1EFAE8CF620A}">
      <dsp:nvSpPr>
        <dsp:cNvPr id="0" name=""/>
        <dsp:cNvSpPr/>
      </dsp:nvSpPr>
      <dsp:spPr>
        <a:xfrm>
          <a:off x="1903071" y="5169013"/>
          <a:ext cx="784032" cy="4978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smtClean="0"/>
            <a:t>Výsledky</a:t>
          </a:r>
          <a:endParaRPr lang="cs-CZ" sz="900" kern="1200" dirty="0"/>
        </a:p>
      </dsp:txBody>
      <dsp:txXfrm>
        <a:off x="1903071" y="5169013"/>
        <a:ext cx="784032" cy="4978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xmlns="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xmlns="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xmlns="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xmlns="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Didaktika odborných předmětů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Nikola Straková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Didaktika	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47537"/>
            <a:ext cx="10753200" cy="4484463"/>
          </a:xfrm>
        </p:spPr>
        <p:txBody>
          <a:bodyPr/>
          <a:lstStyle/>
          <a:p>
            <a:r>
              <a:rPr lang="cs-CZ" dirty="0" smtClean="0"/>
              <a:t>Pedagogická disciplína/ věda</a:t>
            </a:r>
          </a:p>
          <a:p>
            <a:r>
              <a:rPr lang="cs-CZ" dirty="0" smtClean="0"/>
              <a:t>Předmět zkoumání = vyučovací proces/výuka</a:t>
            </a:r>
          </a:p>
          <a:p>
            <a:pPr lvl="1"/>
            <a:r>
              <a:rPr lang="cs-CZ" dirty="0" smtClean="0"/>
              <a:t>Činnost učitele = vyučování</a:t>
            </a:r>
          </a:p>
          <a:p>
            <a:pPr lvl="1"/>
            <a:r>
              <a:rPr lang="cs-CZ" dirty="0" smtClean="0"/>
              <a:t>Činnost žáka = učení se</a:t>
            </a:r>
          </a:p>
          <a:p>
            <a:r>
              <a:rPr lang="cs-CZ" dirty="0" smtClean="0"/>
              <a:t>Teorie vzdělávání a vyučování</a:t>
            </a:r>
          </a:p>
          <a:p>
            <a:pPr algn="ctr">
              <a:buNone/>
            </a:pPr>
            <a:r>
              <a:rPr lang="cs-CZ" i="1" dirty="0" smtClean="0"/>
              <a:t>„Proč je potřebná výuka?“</a:t>
            </a:r>
          </a:p>
          <a:p>
            <a:pPr algn="ctr">
              <a:buNone/>
            </a:pPr>
            <a:r>
              <a:rPr lang="cs-CZ" i="1" dirty="0" smtClean="0"/>
              <a:t>„Co si mají žáci ve škole osvojit? Co si mají odnést do života?“</a:t>
            </a:r>
          </a:p>
          <a:p>
            <a:pPr algn="ctr">
              <a:buNone/>
            </a:pPr>
            <a:r>
              <a:rPr lang="cs-CZ" i="1" dirty="0" smtClean="0"/>
              <a:t>„Jak mají učitelé vyučovat? Jak se mají žáci učit?“</a:t>
            </a:r>
            <a:endParaRPr lang="cs-CZ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didaktik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503947"/>
            <a:ext cx="10753200" cy="4328053"/>
          </a:xfrm>
        </p:spPr>
        <p:txBody>
          <a:bodyPr/>
          <a:lstStyle/>
          <a:p>
            <a:r>
              <a:rPr lang="cs-CZ" dirty="0" smtClean="0"/>
              <a:t>Všeobecná/obecná didaktika</a:t>
            </a:r>
          </a:p>
          <a:p>
            <a:pPr lvl="1"/>
            <a:r>
              <a:rPr lang="cs-CZ" dirty="0" smtClean="0"/>
              <a:t>Vyučovací proces všeobecně, bez ohledu na konkrétní vyučovací předměty</a:t>
            </a:r>
          </a:p>
          <a:p>
            <a:pPr lvl="1"/>
            <a:r>
              <a:rPr lang="cs-CZ" dirty="0" smtClean="0"/>
              <a:t>Všeobecná věda o vyučovacím procesu</a:t>
            </a:r>
          </a:p>
          <a:p>
            <a:r>
              <a:rPr lang="cs-CZ" dirty="0" smtClean="0"/>
              <a:t>Oborové didaktiky</a:t>
            </a:r>
          </a:p>
          <a:p>
            <a:pPr lvl="1"/>
            <a:r>
              <a:rPr lang="cs-CZ" dirty="0" smtClean="0"/>
              <a:t>Zkoumání vyučovacího procesu v určitých skupinách příbuzných vyučovacích předmětů</a:t>
            </a:r>
          </a:p>
          <a:p>
            <a:pPr lvl="1"/>
            <a:r>
              <a:rPr lang="cs-CZ" dirty="0" smtClean="0"/>
              <a:t>Např.: didaktika technických předmětů, didaktika ekonomických předmětů, didaktika praktického vyučování, didaktika obchodu a služeb, …</a:t>
            </a:r>
          </a:p>
          <a:p>
            <a:r>
              <a:rPr lang="cs-CZ" dirty="0" smtClean="0"/>
              <a:t>Předmětové didaktiky</a:t>
            </a:r>
          </a:p>
          <a:p>
            <a:pPr lvl="1"/>
            <a:r>
              <a:rPr lang="cs-CZ" dirty="0" smtClean="0"/>
              <a:t>Zkoumání vyučovacího procesu v jednotlivých vyučovacích předmětech</a:t>
            </a:r>
          </a:p>
          <a:p>
            <a:pPr lvl="1"/>
            <a:r>
              <a:rPr lang="cs-CZ" dirty="0" smtClean="0"/>
              <a:t>Např.: didaktika matematiky, zeměpisu, …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Didaktika  = věda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59568"/>
            <a:ext cx="10753200" cy="4472432"/>
          </a:xfrm>
        </p:spPr>
        <p:txBody>
          <a:bodyPr/>
          <a:lstStyle/>
          <a:p>
            <a:r>
              <a:rPr lang="cs-CZ" dirty="0" smtClean="0"/>
              <a:t>Předmět zkoumání = vyučovací proces</a:t>
            </a:r>
          </a:p>
          <a:p>
            <a:pPr lvl="1"/>
            <a:r>
              <a:rPr lang="cs-CZ" dirty="0" smtClean="0"/>
              <a:t>Vyučovací proces/výuka = cílevědomí, postupný, systematicky organizovaný proces vzájemně podmíněných činností učitele (vyučování) a žáka (učení se), který je zaměřený na vzdělávání, výchovu a všestranný rozvoj osobnosti žáka, tzn. na dosáhnutí stanovených cílů.</a:t>
            </a:r>
          </a:p>
          <a:p>
            <a:pPr lvl="2"/>
            <a:r>
              <a:rPr lang="cs-CZ" dirty="0" smtClean="0"/>
              <a:t>Vzdělávání = osvojování si vědomostí, dovedností a návyků</a:t>
            </a:r>
          </a:p>
          <a:p>
            <a:pPr lvl="2"/>
            <a:r>
              <a:rPr lang="cs-CZ" dirty="0" smtClean="0"/>
              <a:t>Výchova = formování mravních, pracovních, estetických, ekologických, etických, hygienických představ, postojů, přesvědčení v duchu ideálů humanity a demokracie</a:t>
            </a:r>
          </a:p>
          <a:p>
            <a:pPr lvl="2"/>
            <a:r>
              <a:rPr lang="cs-CZ" dirty="0" smtClean="0"/>
              <a:t>Všestranný rozvoj = cílevědomý a systematický rozvoj motivace k stálému sebezdokonalování, hledání smyslu života, rozvoj poznávacích zájmů a potřeb žáků, rozvoj poznávacích/tvořivých schopností, rozvoj schopnosti racionálně se učit a pružně se přizpůsobovat měnícím se podmínkám života</a:t>
            </a:r>
          </a:p>
          <a:p>
            <a:r>
              <a:rPr lang="cs-CZ" dirty="0" smtClean="0"/>
              <a:t>Vlastní systém</a:t>
            </a:r>
          </a:p>
          <a:p>
            <a:r>
              <a:rPr lang="cs-CZ" dirty="0" smtClean="0"/>
              <a:t>Vlastní metodologii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 didaktiky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5991726" y="192505"/>
          <a:ext cx="5481136" cy="56668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8" name="Přímá spojovací čára 7"/>
          <p:cNvCxnSpPr/>
          <p:nvPr/>
        </p:nvCxnSpPr>
        <p:spPr bwMode="auto">
          <a:xfrm>
            <a:off x="7038475" y="3609474"/>
            <a:ext cx="12031" cy="108284"/>
          </a:xfrm>
          <a:prstGeom prst="line">
            <a:avLst/>
          </a:prstGeom>
          <a:ln w="19050"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Skupina 40"/>
          <p:cNvGrpSpPr/>
          <p:nvPr/>
        </p:nvGrpSpPr>
        <p:grpSpPr>
          <a:xfrm>
            <a:off x="6962274" y="577515"/>
            <a:ext cx="4828674" cy="5005138"/>
            <a:chOff x="6962274" y="577515"/>
            <a:chExt cx="4828674" cy="5005138"/>
          </a:xfrm>
        </p:grpSpPr>
        <p:cxnSp>
          <p:nvCxnSpPr>
            <p:cNvPr id="11" name="Přímá spojovací čára 10"/>
            <p:cNvCxnSpPr/>
            <p:nvPr/>
          </p:nvCxnSpPr>
          <p:spPr bwMode="auto">
            <a:xfrm>
              <a:off x="7026442" y="3693695"/>
              <a:ext cx="1227221" cy="0"/>
            </a:xfrm>
            <a:prstGeom prst="line">
              <a:avLst/>
            </a:prstGeom>
            <a:ln w="19050"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 bwMode="auto">
            <a:xfrm>
              <a:off x="6962274" y="5193631"/>
              <a:ext cx="1227221" cy="0"/>
            </a:xfrm>
            <a:prstGeom prst="line">
              <a:avLst/>
            </a:prstGeom>
            <a:ln w="19050"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ovací šipka 31"/>
            <p:cNvCxnSpPr/>
            <p:nvPr/>
          </p:nvCxnSpPr>
          <p:spPr bwMode="auto">
            <a:xfrm>
              <a:off x="8891338" y="5558589"/>
              <a:ext cx="2755231" cy="0"/>
            </a:xfrm>
            <a:prstGeom prst="straightConnector1">
              <a:avLst/>
            </a:prstGeom>
            <a:ln w="19050">
              <a:headEnd type="none" w="med" len="med"/>
              <a:tailEnd type="arrow"/>
            </a:ln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Přímá spojovací šipka 33"/>
            <p:cNvCxnSpPr/>
            <p:nvPr/>
          </p:nvCxnSpPr>
          <p:spPr bwMode="auto">
            <a:xfrm flipH="1" flipV="1">
              <a:off x="11766885" y="577516"/>
              <a:ext cx="24063" cy="5005137"/>
            </a:xfrm>
            <a:prstGeom prst="straightConnector1">
              <a:avLst/>
            </a:prstGeom>
            <a:ln w="19050">
              <a:headEnd type="none" w="med" len="med"/>
              <a:tailEnd type="arrow"/>
            </a:ln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Přímá spojovací šipka 36"/>
            <p:cNvCxnSpPr/>
            <p:nvPr/>
          </p:nvCxnSpPr>
          <p:spPr bwMode="auto">
            <a:xfrm flipH="1">
              <a:off x="8951495" y="577515"/>
              <a:ext cx="2695074" cy="0"/>
            </a:xfrm>
            <a:prstGeom prst="straightConnector1">
              <a:avLst/>
            </a:prstGeom>
            <a:ln w="19050">
              <a:headEnd type="none" w="med" len="med"/>
              <a:tailEnd type="arrow"/>
            </a:ln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ovéPole 39"/>
          <p:cNvSpPr txBox="1"/>
          <p:nvPr/>
        </p:nvSpPr>
        <p:spPr>
          <a:xfrm>
            <a:off x="661737" y="1515979"/>
            <a:ext cx="49088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2000" indent="-180000">
              <a:lnSpc>
                <a:spcPct val="150000"/>
              </a:lnSpc>
              <a:spcBef>
                <a:spcPts val="0"/>
              </a:spcBef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</a:pPr>
            <a:r>
              <a:rPr lang="cs-CZ" sz="2800" dirty="0" smtClean="0">
                <a:latin typeface="+mn-lt"/>
              </a:rPr>
              <a:t> tvoří ho souhrn prvků, </a:t>
            </a:r>
            <a:r>
              <a:rPr lang="cs-CZ" sz="2800" dirty="0" err="1" smtClean="0">
                <a:latin typeface="+mn-lt"/>
              </a:rPr>
              <a:t>kt</a:t>
            </a:r>
            <a:r>
              <a:rPr lang="cs-CZ" sz="2800" dirty="0" smtClean="0">
                <a:latin typeface="+mn-lt"/>
              </a:rPr>
              <a:t>. </a:t>
            </a:r>
            <a:r>
              <a:rPr lang="cs-CZ" sz="2800" dirty="0" smtClean="0">
                <a:latin typeface="+mn-lt"/>
              </a:rPr>
              <a:t>vytváření </a:t>
            </a:r>
            <a:r>
              <a:rPr lang="cs-CZ" sz="2800" dirty="0" smtClean="0">
                <a:latin typeface="+mn-lt"/>
              </a:rPr>
              <a:t>vyučovací proces</a:t>
            </a:r>
          </a:p>
          <a:p>
            <a:pPr>
              <a:buFont typeface="Arial" pitchFamily="34" charset="0"/>
              <a:buChar char="•"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vyučovacího procesu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23474"/>
            <a:ext cx="10753200" cy="4508526"/>
          </a:xfrm>
        </p:spPr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 smtClean="0"/>
              <a:t>Dogmatický</a:t>
            </a:r>
          </a:p>
          <a:p>
            <a:pPr marL="838350" lvl="1" indent="-514350"/>
            <a:r>
              <a:rPr lang="cs-CZ" dirty="0" smtClean="0"/>
              <a:t>Školství ve středověku</a:t>
            </a:r>
          </a:p>
          <a:p>
            <a:pPr marL="838350" lvl="1" indent="-514350"/>
            <a:r>
              <a:rPr lang="cs-CZ" dirty="0" smtClean="0"/>
              <a:t>Seznámení žáky s učivem bez vysvětlování</a:t>
            </a:r>
          </a:p>
          <a:p>
            <a:pPr marL="838350" lvl="1" indent="-514350"/>
            <a:r>
              <a:rPr lang="cs-CZ" dirty="0" smtClean="0"/>
              <a:t>Učení se </a:t>
            </a:r>
            <a:r>
              <a:rPr lang="cs-CZ" dirty="0" err="1" smtClean="0"/>
              <a:t>nazpamět</a:t>
            </a:r>
            <a:r>
              <a:rPr lang="cs-CZ" dirty="0" smtClean="0"/>
              <a:t> a reprodukování naučených znalostí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err="1" smtClean="0"/>
              <a:t>Výkladovo</a:t>
            </a:r>
            <a:r>
              <a:rPr lang="cs-CZ" dirty="0" smtClean="0"/>
              <a:t>-ilustrativní</a:t>
            </a:r>
          </a:p>
          <a:p>
            <a:pPr marL="838350" lvl="1" indent="-514350"/>
            <a:r>
              <a:rPr lang="cs-CZ" dirty="0" smtClean="0"/>
              <a:t>Dominuje na našich školách v současnosti</a:t>
            </a:r>
          </a:p>
          <a:p>
            <a:pPr marL="838350" lvl="1" indent="-514350"/>
            <a:r>
              <a:rPr lang="cs-CZ" dirty="0" smtClean="0"/>
              <a:t>Nevyhovuje požadavkům současnosti a budoucnosti</a:t>
            </a:r>
          </a:p>
          <a:p>
            <a:pPr marL="838350" lvl="1" indent="-514350"/>
            <a:r>
              <a:rPr lang="cs-CZ" dirty="0" smtClean="0"/>
              <a:t>Učitel: vysvětluje, povídá, ukazuje, dokazuje, diktuje, cvičí, ptá se, požaduje, zkouší, hodnotí</a:t>
            </a:r>
          </a:p>
          <a:p>
            <a:pPr marL="838350" lvl="1" indent="-514350"/>
            <a:r>
              <a:rPr lang="cs-CZ" dirty="0" smtClean="0"/>
              <a:t>Žák: pozorně poslouchá, pozoruje, pamatuje si, vykonává, odpovídá, chápe, samostatně myslí</a:t>
            </a:r>
          </a:p>
          <a:p>
            <a:pPr marL="838350" lvl="1" indent="-514350"/>
            <a:r>
              <a:rPr lang="cs-CZ" dirty="0" smtClean="0"/>
              <a:t>Když žák nedělá co má, učitel ho nutí (známky)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Moderní</a:t>
            </a:r>
          </a:p>
          <a:p>
            <a:pPr marL="586350" indent="-51435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Moderní typ vyučovacího procesu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11442"/>
            <a:ext cx="10753200" cy="4520558"/>
          </a:xfrm>
        </p:spPr>
        <p:txBody>
          <a:bodyPr/>
          <a:lstStyle/>
          <a:p>
            <a:pPr algn="ctr">
              <a:buNone/>
            </a:pPr>
            <a:r>
              <a:rPr lang="cs-CZ" sz="2000" dirty="0" smtClean="0"/>
              <a:t>„</a:t>
            </a:r>
            <a:r>
              <a:rPr lang="cs-CZ" sz="2000" i="1" dirty="0" smtClean="0"/>
              <a:t>Vědomosti a dovednosti žáků mají být výsledkem jejich vlastního přemýšlení, jejich vlastní aktivní činnosti řízené učitelem.“</a:t>
            </a:r>
          </a:p>
          <a:p>
            <a:pPr algn="ctr">
              <a:buNone/>
            </a:pPr>
            <a:endParaRPr lang="cs-CZ" sz="2000" i="1" dirty="0" smtClean="0"/>
          </a:p>
          <a:p>
            <a:r>
              <a:rPr lang="cs-CZ" sz="2000" i="1" dirty="0" smtClean="0"/>
              <a:t>Nejcennější jsou ty poznatky, které získá žák svou vlastní činností.</a:t>
            </a:r>
          </a:p>
          <a:p>
            <a:r>
              <a:rPr lang="cs-CZ" sz="2000" i="1" dirty="0" smtClean="0"/>
              <a:t>Nejlepší způsob jak se učit, je něco dělat, nejhorší způsob jak učit ostatní je výklad.</a:t>
            </a:r>
          </a:p>
          <a:p>
            <a:r>
              <a:rPr lang="cs-CZ" sz="2000" i="1" dirty="0" smtClean="0"/>
              <a:t>Pověz mi to a já to zapomenu, ukaž mi to a já si to zapamatuju, nech mě to udělat a já to pochopím.</a:t>
            </a:r>
          </a:p>
          <a:p>
            <a:endParaRPr lang="cs-CZ" sz="2000" i="1" dirty="0" smtClean="0"/>
          </a:p>
          <a:p>
            <a:r>
              <a:rPr lang="cs-CZ" sz="2000" b="1" dirty="0" smtClean="0"/>
              <a:t>Žák má být při výuce motivovaný a aktivní</a:t>
            </a:r>
            <a:endParaRPr lang="cs-CZ" sz="2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humanisticky orientovaného vyučovacího procesu	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Podporování sebedůvěry žáka</a:t>
            </a:r>
          </a:p>
          <a:p>
            <a:r>
              <a:rPr lang="cs-CZ" sz="2400" dirty="0" smtClean="0"/>
              <a:t>Respektování jedinečnosti žáka</a:t>
            </a:r>
          </a:p>
          <a:p>
            <a:r>
              <a:rPr lang="cs-CZ" sz="2400" dirty="0" smtClean="0"/>
              <a:t>Upřednostňování pozitivní motivace</a:t>
            </a:r>
          </a:p>
          <a:p>
            <a:r>
              <a:rPr lang="cs-CZ" sz="2400" dirty="0" smtClean="0"/>
              <a:t>Stimulace k tvořivosti, cílevědomosti a samostatnosti</a:t>
            </a:r>
          </a:p>
          <a:p>
            <a:r>
              <a:rPr lang="cs-CZ" sz="2400" dirty="0" smtClean="0"/>
              <a:t>Tolerování odlišných názorů, přesvědčení a postojů</a:t>
            </a:r>
          </a:p>
          <a:p>
            <a:r>
              <a:rPr lang="cs-CZ" sz="2400" dirty="0" smtClean="0"/>
              <a:t>Kultivace sociálních vztahů</a:t>
            </a:r>
          </a:p>
          <a:p>
            <a:r>
              <a:rPr lang="cs-CZ" sz="2400" dirty="0" smtClean="0"/>
              <a:t>Spolupráce učitele a žáka</a:t>
            </a:r>
          </a:p>
          <a:p>
            <a:r>
              <a:rPr lang="cs-CZ" sz="2400" dirty="0" err="1" smtClean="0"/>
              <a:t>Emocionalizace</a:t>
            </a:r>
            <a:r>
              <a:rPr lang="cs-CZ" sz="2400" dirty="0" smtClean="0"/>
              <a:t> vyučování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Moderní koncepce vyučovacího procesu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39253"/>
            <a:ext cx="10753200" cy="4592747"/>
          </a:xfrm>
        </p:spPr>
        <p:txBody>
          <a:bodyPr/>
          <a:lstStyle/>
          <a:p>
            <a:r>
              <a:rPr lang="cs-CZ" sz="1800" dirty="0" smtClean="0"/>
              <a:t>Kooperativní vyučování</a:t>
            </a:r>
          </a:p>
          <a:p>
            <a:r>
              <a:rPr lang="cs-CZ" sz="1800" dirty="0" smtClean="0"/>
              <a:t>Problémové vyučování</a:t>
            </a:r>
          </a:p>
          <a:p>
            <a:r>
              <a:rPr lang="cs-CZ" sz="1800" b="1" dirty="0" smtClean="0"/>
              <a:t>Projektové vyučování</a:t>
            </a:r>
          </a:p>
          <a:p>
            <a:r>
              <a:rPr lang="cs-CZ" sz="1800" dirty="0" smtClean="0"/>
              <a:t>Systém dokonalého osvojování učiva (mastery </a:t>
            </a:r>
            <a:r>
              <a:rPr lang="cs-CZ" sz="1800" dirty="0" err="1" smtClean="0"/>
              <a:t>learning</a:t>
            </a:r>
            <a:r>
              <a:rPr lang="cs-CZ" sz="1800" dirty="0" smtClean="0"/>
              <a:t>)</a:t>
            </a:r>
          </a:p>
          <a:p>
            <a:r>
              <a:rPr lang="cs-CZ" sz="1800" dirty="0" smtClean="0"/>
              <a:t>Globální výchova</a:t>
            </a:r>
          </a:p>
          <a:p>
            <a:r>
              <a:rPr lang="cs-CZ" sz="1800" dirty="0" smtClean="0"/>
              <a:t>Konstruktivismus</a:t>
            </a:r>
          </a:p>
          <a:p>
            <a:r>
              <a:rPr lang="cs-CZ" sz="1800" dirty="0" smtClean="0"/>
              <a:t>Autentické vyučování</a:t>
            </a:r>
          </a:p>
          <a:p>
            <a:r>
              <a:rPr lang="cs-CZ" sz="1800" dirty="0" smtClean="0"/>
              <a:t>Činnostní vyučování</a:t>
            </a:r>
          </a:p>
          <a:p>
            <a:r>
              <a:rPr lang="cs-CZ" sz="1800" dirty="0" smtClean="0"/>
              <a:t>Modulárně-</a:t>
            </a:r>
            <a:r>
              <a:rPr lang="cs-CZ" sz="1800" dirty="0" err="1" smtClean="0"/>
              <a:t>kreditový</a:t>
            </a:r>
            <a:r>
              <a:rPr lang="cs-CZ" sz="1800" dirty="0" smtClean="0"/>
              <a:t> systém výuky</a:t>
            </a:r>
          </a:p>
          <a:p>
            <a:r>
              <a:rPr lang="cs-CZ" sz="1800" dirty="0" smtClean="0"/>
              <a:t>Otevřené, distanční a pružné vzdělávání</a:t>
            </a:r>
          </a:p>
          <a:p>
            <a:r>
              <a:rPr lang="cs-CZ" sz="1800" dirty="0" smtClean="0"/>
              <a:t>Elektronické vzdělávání (e-</a:t>
            </a:r>
            <a:r>
              <a:rPr lang="cs-CZ" sz="1800" dirty="0" err="1" smtClean="0"/>
              <a:t>learning</a:t>
            </a:r>
            <a:r>
              <a:rPr lang="cs-CZ" sz="1800" dirty="0" smtClean="0"/>
              <a:t>)</a:t>
            </a:r>
          </a:p>
          <a:p>
            <a:r>
              <a:rPr lang="cs-CZ" sz="1800" dirty="0" err="1" smtClean="0"/>
              <a:t>Mozkovo</a:t>
            </a:r>
            <a:r>
              <a:rPr lang="cs-CZ" sz="1800" dirty="0" smtClean="0"/>
              <a:t>-kompatibilní učení (bran-</a:t>
            </a:r>
            <a:r>
              <a:rPr lang="cs-CZ" sz="1800" dirty="0" err="1" smtClean="0"/>
              <a:t>based</a:t>
            </a:r>
            <a:r>
              <a:rPr lang="cs-CZ" sz="1800" dirty="0" smtClean="0"/>
              <a:t> </a:t>
            </a:r>
            <a:r>
              <a:rPr lang="cs-CZ" sz="1800" dirty="0" err="1" smtClean="0"/>
              <a:t>learning</a:t>
            </a:r>
            <a:r>
              <a:rPr lang="cs-CZ" sz="1800" dirty="0" smtClean="0"/>
              <a:t>)</a:t>
            </a:r>
            <a:endParaRPr lang="cs-CZ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268</TotalTime>
  <Words>616</Words>
  <Application>Microsoft Office PowerPoint</Application>
  <PresentationFormat>Vlastní</PresentationFormat>
  <Paragraphs>104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prezentace-edu-cz</vt:lpstr>
      <vt:lpstr>Didaktika odborných předmětů</vt:lpstr>
      <vt:lpstr>Didaktika </vt:lpstr>
      <vt:lpstr>Druhy didaktik</vt:lpstr>
      <vt:lpstr>Didaktika  = věda</vt:lpstr>
      <vt:lpstr>Systém didaktiky</vt:lpstr>
      <vt:lpstr>Typy vyučovacího procesu</vt:lpstr>
      <vt:lpstr>Moderní typ vyučovacího procesu</vt:lpstr>
      <vt:lpstr>Zásady humanisticky orientovaného vyučovacího procesu </vt:lpstr>
      <vt:lpstr>Moderní koncepce vyučovacího procesu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Lenovo</cp:lastModifiedBy>
  <cp:revision>26</cp:revision>
  <cp:lastPrinted>1601-01-01T00:00:00Z</cp:lastPrinted>
  <dcterms:created xsi:type="dcterms:W3CDTF">2019-06-11T20:19:30Z</dcterms:created>
  <dcterms:modified xsi:type="dcterms:W3CDTF">2020-09-22T11:41:33Z</dcterms:modified>
</cp:coreProperties>
</file>