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79" d="100"/>
          <a:sy n="79" d="100"/>
        </p:scale>
        <p:origin x="-1596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-autotip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 a ekologie v silniční dopravě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212" y="1351343"/>
            <a:ext cx="10753200" cy="4139998"/>
          </a:xfrm>
        </p:spPr>
        <p:txBody>
          <a:bodyPr/>
          <a:lstStyle/>
          <a:p>
            <a:r>
              <a:rPr lang="cs-CZ" dirty="0" smtClean="0"/>
              <a:t>Seminární práce</a:t>
            </a:r>
          </a:p>
          <a:p>
            <a:r>
              <a:rPr lang="cs-CZ" dirty="0" smtClean="0"/>
              <a:t>Témata:</a:t>
            </a:r>
          </a:p>
          <a:p>
            <a:pPr lvl="1"/>
            <a:r>
              <a:rPr lang="cs-CZ" dirty="0" smtClean="0"/>
              <a:t>Vznik emisí, měření emisí zvl. ve výfukových plynech automobilů, technická a správní opatření ke snižování emisí v ČR, EU a USA. Ekologické, ekonomické a společenské aspekty těchto opatření.</a:t>
            </a:r>
          </a:p>
          <a:p>
            <a:pPr lvl="1"/>
            <a:r>
              <a:rPr lang="cs-CZ" dirty="0" smtClean="0"/>
              <a:t>Vliv provozu motorových vozidel na životní prostředí, zvl. stav ovzduší v lokálním a celosvětovém měřítku. Porovnání znečišťování ovzduší automobily, lodní dopravou, leteckou dopravou a tepelnými elektrárnami. Porovnání těchto vlivů na klimatické změny s vlivem aktivity Slunce a magnetického pole Země.</a:t>
            </a:r>
          </a:p>
          <a:p>
            <a:pPr lvl="1"/>
            <a:r>
              <a:rPr lang="cs-CZ" dirty="0" smtClean="0"/>
              <a:t>Alternativní pohony v automobilech / problémy se zaváděním, výhody a nevýhody: plynná paliva, </a:t>
            </a:r>
            <a:r>
              <a:rPr lang="cs-CZ" dirty="0" err="1" smtClean="0"/>
              <a:t>biopaliva</a:t>
            </a:r>
            <a:r>
              <a:rPr lang="cs-CZ" dirty="0" smtClean="0"/>
              <a:t>, spalování vodíku, elektromobily, hybridní pohony.</a:t>
            </a:r>
          </a:p>
          <a:p>
            <a:pPr lvl="1"/>
            <a:r>
              <a:rPr lang="cs-CZ" dirty="0" smtClean="0"/>
              <a:t>Vlastní téma z oblasti ekonomiky a ekologie v silniční dopravě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31. 10. 2020 zaslat abstrakt/stručný obsah seminární práce včetně zdrojů, které budete používat e-mailem</a:t>
            </a:r>
          </a:p>
          <a:p>
            <a:r>
              <a:rPr lang="cs-CZ" dirty="0" smtClean="0"/>
              <a:t>Pokud Vám abstrakt odsouhlasím, můžete pracovat na samotné seminární práci</a:t>
            </a:r>
          </a:p>
          <a:p>
            <a:pPr lvl="1"/>
            <a:r>
              <a:rPr lang="cs-CZ" dirty="0" smtClean="0"/>
              <a:t>Úvod, obsah, závěr, zdroje literatury (nezapomeňte na odkazy na použité zdroje v textu!)</a:t>
            </a:r>
          </a:p>
          <a:p>
            <a:pPr lvl="1"/>
            <a:r>
              <a:rPr lang="cs-CZ" dirty="0" smtClean="0"/>
              <a:t>+ </a:t>
            </a:r>
            <a:r>
              <a:rPr lang="cs-CZ" dirty="0" err="1" smtClean="0"/>
              <a:t>powerpointová</a:t>
            </a:r>
            <a:r>
              <a:rPr lang="cs-CZ" dirty="0" smtClean="0"/>
              <a:t> prezentace včetně obrázků, příkladů, ukázek z praxe, …</a:t>
            </a:r>
          </a:p>
          <a:p>
            <a:r>
              <a:rPr lang="cs-CZ" dirty="0" smtClean="0"/>
              <a:t>Nejpozději do 13. 12. 2020 odevzdání práce e-mailem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3413"/>
            <a:ext cx="10753200" cy="4139998"/>
          </a:xfrm>
        </p:spPr>
        <p:txBody>
          <a:bodyPr/>
          <a:lstStyle/>
          <a:p>
            <a:r>
              <a:rPr lang="cs-CZ" sz="1800" dirty="0" smtClean="0"/>
              <a:t>návštěva odboru životního prostředí krajského resp. městského resp. obecního úřadu</a:t>
            </a:r>
          </a:p>
          <a:p>
            <a:r>
              <a:rPr lang="cs-CZ" sz="1800" dirty="0" smtClean="0"/>
              <a:t>návštěva pracoviště Stanice technické kontroly</a:t>
            </a:r>
          </a:p>
          <a:p>
            <a:r>
              <a:rPr lang="cs-CZ" sz="1800" dirty="0" smtClean="0"/>
              <a:t>návštěva informačního centra ČEZ</a:t>
            </a:r>
          </a:p>
          <a:p>
            <a:r>
              <a:rPr lang="cs-CZ" sz="1800" dirty="0" smtClean="0"/>
              <a:t>časopisy: Svět motorů, </a:t>
            </a:r>
            <a:r>
              <a:rPr lang="cs-CZ" sz="1800" dirty="0" err="1" smtClean="0"/>
              <a:t>Autotip</a:t>
            </a:r>
            <a:r>
              <a:rPr lang="cs-CZ" sz="1800" dirty="0" smtClean="0"/>
              <a:t>, Automobil</a:t>
            </a:r>
          </a:p>
          <a:p>
            <a:r>
              <a:rPr lang="cs-CZ" sz="1800" dirty="0" smtClean="0">
                <a:hlinkClick r:id="rId2"/>
              </a:rPr>
              <a:t>www.i-</a:t>
            </a:r>
            <a:r>
              <a:rPr lang="cs-CZ" sz="1800" dirty="0" err="1" smtClean="0">
                <a:hlinkClick r:id="rId2"/>
              </a:rPr>
              <a:t>autotip.cz</a:t>
            </a:r>
            <a:endParaRPr lang="cs-CZ" sz="1800" dirty="0" smtClean="0"/>
          </a:p>
          <a:p>
            <a:r>
              <a:rPr lang="cs-CZ" sz="1800" dirty="0" smtClean="0"/>
              <a:t>denní tisk</a:t>
            </a:r>
          </a:p>
          <a:p>
            <a:r>
              <a:rPr lang="cs-CZ" sz="1800" dirty="0" smtClean="0"/>
              <a:t>www.</a:t>
            </a:r>
            <a:r>
              <a:rPr lang="cs-CZ" sz="1800" dirty="0" err="1" smtClean="0"/>
              <a:t>mzp.cz</a:t>
            </a:r>
            <a:endParaRPr lang="cs-CZ" sz="1800" dirty="0" smtClean="0"/>
          </a:p>
          <a:p>
            <a:r>
              <a:rPr lang="cs-CZ" sz="1800" dirty="0" smtClean="0"/>
              <a:t>www.</a:t>
            </a:r>
            <a:r>
              <a:rPr lang="cs-CZ" sz="1800" dirty="0" err="1" smtClean="0"/>
              <a:t>euraktiv.cz</a:t>
            </a:r>
            <a:endParaRPr lang="cs-CZ" sz="1800" dirty="0" smtClean="0"/>
          </a:p>
          <a:p>
            <a:r>
              <a:rPr lang="cs-CZ" sz="1800" dirty="0" smtClean="0"/>
              <a:t>www.</a:t>
            </a:r>
            <a:r>
              <a:rPr lang="cs-CZ" sz="1800" dirty="0" err="1" smtClean="0"/>
              <a:t>prateleprirody.cz</a:t>
            </a:r>
            <a:endParaRPr lang="cs-CZ" sz="1800" dirty="0" smtClean="0"/>
          </a:p>
          <a:p>
            <a:r>
              <a:rPr lang="cs-CZ" sz="1800" dirty="0" smtClean="0"/>
              <a:t>Atlas životního prostředí www.premis.</a:t>
            </a:r>
            <a:r>
              <a:rPr lang="cs-CZ" sz="1800" dirty="0" err="1" smtClean="0"/>
              <a:t>cz</a:t>
            </a:r>
            <a:r>
              <a:rPr lang="cs-CZ" sz="1800" dirty="0" smtClean="0"/>
              <a:t>/</a:t>
            </a:r>
            <a:r>
              <a:rPr lang="cs-CZ" sz="1800" dirty="0" err="1" smtClean="0"/>
              <a:t>atlaszp</a:t>
            </a:r>
            <a:endParaRPr lang="cs-CZ" sz="1800" dirty="0" smtClean="0"/>
          </a:p>
          <a:p>
            <a:r>
              <a:rPr lang="cs-CZ" sz="1800" dirty="0" smtClean="0"/>
              <a:t>www.</a:t>
            </a:r>
            <a:r>
              <a:rPr lang="cs-CZ" sz="1800" dirty="0" err="1" smtClean="0"/>
              <a:t>bezjedu.arnika.org</a:t>
            </a:r>
            <a:endParaRPr lang="cs-CZ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2821</TotalTime>
  <Words>273</Words>
  <Application>Microsoft Office PowerPoint</Application>
  <PresentationFormat>Vlastní</PresentationFormat>
  <Paragraphs>35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prezentace-edu-cz</vt:lpstr>
      <vt:lpstr>Ekonomika a ekologie v silniční dopravě</vt:lpstr>
      <vt:lpstr>Ukončení předmětu </vt:lpstr>
      <vt:lpstr>Harmonogram</vt:lpstr>
      <vt:lpstr>Zdroje informací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23</cp:revision>
  <cp:lastPrinted>1601-01-01T00:00:00Z</cp:lastPrinted>
  <dcterms:created xsi:type="dcterms:W3CDTF">2019-06-11T20:19:30Z</dcterms:created>
  <dcterms:modified xsi:type="dcterms:W3CDTF">2020-10-04T20:08:52Z</dcterms:modified>
</cp:coreProperties>
</file>