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78" d="100"/>
          <a:sy n="78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smtClean="0"/>
              <a:t>2017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(CHYMOSIN)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 marL="68580" indent="0"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37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 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Chymosin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srážení mléka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</TotalTime>
  <Words>1627</Words>
  <Application>Microsoft Office PowerPoint</Application>
  <PresentationFormat>Předvádění na obrazovce (4:3)</PresentationFormat>
  <Paragraphs>369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lektor</cp:lastModifiedBy>
  <cp:revision>6</cp:revision>
  <dcterms:created xsi:type="dcterms:W3CDTF">2015-10-10T05:40:06Z</dcterms:created>
  <dcterms:modified xsi:type="dcterms:W3CDTF">2017-09-30T09:14:41Z</dcterms:modified>
</cp:coreProperties>
</file>