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88" r:id="rId7"/>
    <p:sldId id="260" r:id="rId8"/>
    <p:sldId id="289" r:id="rId9"/>
    <p:sldId id="287" r:id="rId10"/>
    <p:sldId id="290" r:id="rId11"/>
    <p:sldId id="261" r:id="rId12"/>
    <p:sldId id="294" r:id="rId13"/>
    <p:sldId id="262" r:id="rId14"/>
    <p:sldId id="263" r:id="rId15"/>
    <p:sldId id="264" r:id="rId16"/>
    <p:sldId id="292" r:id="rId17"/>
    <p:sldId id="291" r:id="rId18"/>
    <p:sldId id="265" r:id="rId19"/>
    <p:sldId id="266" r:id="rId20"/>
    <p:sldId id="267" r:id="rId21"/>
    <p:sldId id="293" r:id="rId22"/>
    <p:sldId id="268" r:id="rId23"/>
    <p:sldId id="295" r:id="rId24"/>
    <p:sldId id="269" r:id="rId25"/>
    <p:sldId id="296" r:id="rId26"/>
    <p:sldId id="285" r:id="rId27"/>
    <p:sldId id="297" r:id="rId28"/>
    <p:sldId id="270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98" r:id="rId37"/>
    <p:sldId id="281" r:id="rId38"/>
    <p:sldId id="282" r:id="rId39"/>
    <p:sldId id="283" r:id="rId40"/>
    <p:sldId id="284" r:id="rId41"/>
    <p:sldId id="271" r:id="rId42"/>
    <p:sldId id="286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8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B33CE-43BA-42B5-A59A-5248908C8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CCBD35-DD23-423F-A422-B8D9A791F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FA7D2-8732-4618-8A72-F1239946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7BC445-4A3A-4F3C-9B43-C03B873F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D65030-17E6-483B-BB3A-4D547243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0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09CA5-B1C5-48D9-B308-644FC0AA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21717F-6059-4EEE-ACEC-0219C6A73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D32D28-8B8F-4C1E-8643-3DD51B1B2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8CFE6-180B-4DBD-A9D2-7E4C4993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A5D325-D3E9-47BD-895E-1AE2AAAB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21EEFB9-46E8-49E4-8505-CE1A45DFA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0C73B8-AC63-4CE0-B179-6B989B197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EFCF54-78B4-4A26-A46E-D41DEBDE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0FB500-FA69-49F0-AFCD-54413C14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165350-FD90-43AC-B3FB-C5B4C692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40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2F3C-C21F-4F72-BA3B-4A302B09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CFA80-A028-4398-A70C-E37D69846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6E1A7F-C608-486B-AC89-3EA34915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F2B329-290B-47EA-9624-D72063AB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414764-CEE2-4E4C-B63C-D438B9E1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1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8072C-2CE2-41C3-AE45-12885CDF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4DA551-CD70-49FE-8B2D-9B9695E5B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90FD9F-D34C-4A16-8DC6-367F64E7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1ED7AB-BB95-4ABB-9823-15D67F2FF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FDCDF3-502A-461F-A140-E38302EC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9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1C8FD-9138-40B5-9B3B-F42E02512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1EB6B-42D5-4001-BC1B-0D0F0BE91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B0EE58-2FF7-40CB-849E-B8543AEA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1ADEA0-0266-45AA-B22B-90D10CE6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DAF869-5AFE-4293-B8FD-F9839757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B2FB6D-D3BB-4A5A-ACEE-C599818C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17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19F82-CBC7-4565-B089-A5B299A9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866397-2512-48FD-81B2-6D056DE3C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0BB8A5-30D6-497D-8E74-45E9C4507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E4CE74-3F21-4A5A-B5CC-FEAC0A32A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5D2934-42A3-46BA-8BDE-9EAF55930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9CFB46-FCB9-4079-8D02-8BD2565B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1BBE82-04CF-4641-AB15-6C1C30B1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00AE35-04B7-4561-9894-3A9212FA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0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8A684-6031-4A9A-B19E-85260734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2A56BB-BE3E-4165-9C6C-EA4B4CFB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B21695-94FE-48DC-B0C1-3445F516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0831D3-4164-44D4-8DC7-B4CDC18D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81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A1CCDBE-9441-47E1-8BED-7E3204C5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92FA1B-1F5C-436F-B231-0FCB4358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24C7A1-71A0-44BB-984B-2640CD0E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78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FB0A7-DCEE-4A05-9FCD-2D9A19BC0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A8F005-59D3-4655-94C3-9191713E1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6DDDB1-AA04-44D5-A1FA-FE7DFCC83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12A00C-FCCB-4AC9-A7BF-0FC3DF10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78A4DE-2186-4F5B-A91E-1A674678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8B7252-ACD8-4BA8-AD21-5C9C0B2D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61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ECD9B-837D-4684-8BE9-E322EC4F9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8A445D-04E4-4B41-A14E-F14297572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43D918-442C-49DB-9E46-8BF3E6897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1CF3CB-FD10-4462-BAD0-CEB8EE5E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0D1E89-E48F-4389-ADA2-CA94BD99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F0393C-5FA8-40A0-8C3F-6842F8C2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7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7869BA-6192-4B33-B7A5-AF308884C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A61715-46DE-49DA-86F6-B938A35AD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D3BE99-1722-451A-8316-58321F156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BF08-1A62-4D09-88D6-5D3F6DE22D6E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41BE8-BEE9-449F-92C8-4911BEDBD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08460-0FCB-4065-BE90-F2CA17B91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3E574-2193-4336-A480-B7DCAEF9FA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Zástupný obsah 7">
            <a:extLst>
              <a:ext uri="{FF2B5EF4-FFF2-40B4-BE49-F238E27FC236}">
                <a16:creationId xmlns:a16="http://schemas.microsoft.com/office/drawing/2014/main" id="{A43F9150-65BD-4534-A07A-2A9363EEA7D0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242" y="749643"/>
            <a:ext cx="4550380" cy="1507731"/>
          </a:xfrm>
          <a:prstGeom prst="rect">
            <a:avLst/>
          </a:prstGeom>
          <a:noFill/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8C3FD2-78F0-43DD-B282-E73A0C420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3" y="4451732"/>
            <a:ext cx="7970903" cy="10715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Choreografie - útvary</a:t>
            </a:r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DB456C3-F276-4159-B4D1-37E5E5789E36}"/>
              </a:ext>
            </a:extLst>
          </p:cNvPr>
          <p:cNvSpPr txBox="1"/>
          <p:nvPr/>
        </p:nvSpPr>
        <p:spPr>
          <a:xfrm>
            <a:off x="9486230" y="4584182"/>
            <a:ext cx="2419642" cy="204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Hana Šeráková</a:t>
            </a:r>
          </a:p>
          <a:p>
            <a:pPr>
              <a:spcAft>
                <a:spcPts val="6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ITVp22, ITVk22</a:t>
            </a:r>
          </a:p>
          <a:p>
            <a:pPr>
              <a:spcAft>
                <a:spcPts val="6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Podzim 2020</a:t>
            </a:r>
          </a:p>
          <a:p>
            <a:pPr algn="l">
              <a:spcAft>
                <a:spcPts val="600"/>
              </a:spcAft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31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425">
            <a:extLst>
              <a:ext uri="{FF2B5EF4-FFF2-40B4-BE49-F238E27FC236}">
                <a16:creationId xmlns:a16="http://schemas.microsoft.com/office/drawing/2014/main" id="{FE213330-421A-418E-98D6-07E3635FD6A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F760F1A-818E-4A1B-B514-6E48FAC6B7EF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6FBEEA0-847D-43FC-9A69-2D84C23D6725}"/>
                </a:ext>
              </a:extLst>
            </p:cNvPr>
            <p:cNvSpPr/>
            <p:nvPr/>
          </p:nvSpPr>
          <p:spPr>
            <a:xfrm>
              <a:off x="1366860" y="25799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DAB51FA7-C210-4435-B6AD-74FC81F592BE}"/>
                </a:ext>
              </a:extLst>
            </p:cNvPr>
            <p:cNvSpPr/>
            <p:nvPr/>
          </p:nvSpPr>
          <p:spPr>
            <a:xfrm>
              <a:off x="2750642" y="21970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404E4921-B58F-46DD-8592-F6C06669E79B}"/>
                </a:ext>
              </a:extLst>
            </p:cNvPr>
            <p:cNvSpPr/>
            <p:nvPr/>
          </p:nvSpPr>
          <p:spPr>
            <a:xfrm>
              <a:off x="2902910" y="17175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19556C3-BE59-450E-B1B0-26D01D9CB99A}"/>
                </a:ext>
              </a:extLst>
            </p:cNvPr>
            <p:cNvSpPr/>
            <p:nvPr/>
          </p:nvSpPr>
          <p:spPr>
            <a:xfrm>
              <a:off x="1878773" y="7086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0DA596DC-6A4B-4393-9A19-BF867BAE85AD}"/>
                </a:ext>
              </a:extLst>
            </p:cNvPr>
            <p:cNvSpPr/>
            <p:nvPr/>
          </p:nvSpPr>
          <p:spPr>
            <a:xfrm>
              <a:off x="2442298" y="8680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5DF05F5E-FA3B-4AA6-A299-7E41729F6295}"/>
                </a:ext>
              </a:extLst>
            </p:cNvPr>
            <p:cNvSpPr/>
            <p:nvPr/>
          </p:nvSpPr>
          <p:spPr>
            <a:xfrm>
              <a:off x="803776" y="17175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08A9AAFE-7158-4973-812E-2A5880F2F345}"/>
                </a:ext>
              </a:extLst>
            </p:cNvPr>
            <p:cNvSpPr/>
            <p:nvPr/>
          </p:nvSpPr>
          <p:spPr>
            <a:xfrm>
              <a:off x="986082" y="223961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DD72D26D-4237-4508-9776-CB4FCB9B7E8A}"/>
                </a:ext>
              </a:extLst>
            </p:cNvPr>
            <p:cNvSpPr/>
            <p:nvPr/>
          </p:nvSpPr>
          <p:spPr>
            <a:xfrm>
              <a:off x="900577" y="12402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358B5678-4FBA-4E3B-B462-6B965A1F1CB4}"/>
                </a:ext>
              </a:extLst>
            </p:cNvPr>
            <p:cNvSpPr/>
            <p:nvPr/>
          </p:nvSpPr>
          <p:spPr>
            <a:xfrm>
              <a:off x="2431665" y="251600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882A1C72-FE15-4A91-A553-D2D5E81AD57E}"/>
                </a:ext>
              </a:extLst>
            </p:cNvPr>
            <p:cNvSpPr/>
            <p:nvPr/>
          </p:nvSpPr>
          <p:spPr>
            <a:xfrm>
              <a:off x="1878773" y="26639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5D3FE653-4E7B-4D08-BBBC-2A558D703BF1}"/>
                </a:ext>
              </a:extLst>
            </p:cNvPr>
            <p:cNvSpPr/>
            <p:nvPr/>
          </p:nvSpPr>
          <p:spPr>
            <a:xfrm>
              <a:off x="2789628" y="12404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90825B6C-734A-4F3F-8668-52EB482073FC}"/>
                </a:ext>
              </a:extLst>
            </p:cNvPr>
            <p:cNvSpPr/>
            <p:nvPr/>
          </p:nvSpPr>
          <p:spPr>
            <a:xfrm>
              <a:off x="1296418" y="839218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05DEE15D-E4CD-478C-B76C-A3BA452193FA}"/>
              </a:ext>
            </a:extLst>
          </p:cNvPr>
          <p:cNvSpPr/>
          <p:nvPr/>
        </p:nvSpPr>
        <p:spPr>
          <a:xfrm rot="19682964">
            <a:off x="5382838" y="3684863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697F1276-DEF7-4C11-BC8B-ADB1F48DA8C5}"/>
              </a:ext>
            </a:extLst>
          </p:cNvPr>
          <p:cNvSpPr/>
          <p:nvPr/>
        </p:nvSpPr>
        <p:spPr>
          <a:xfrm rot="1735322">
            <a:off x="5334890" y="3076083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BDA92387-3429-46E3-997B-E57385517A54}"/>
              </a:ext>
            </a:extLst>
          </p:cNvPr>
          <p:cNvSpPr/>
          <p:nvPr/>
        </p:nvSpPr>
        <p:spPr>
          <a:xfrm rot="5144180">
            <a:off x="5981551" y="272769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FBCAF6E2-2739-4ADE-B86C-1FA40C27A857}"/>
              </a:ext>
            </a:extLst>
          </p:cNvPr>
          <p:cNvSpPr/>
          <p:nvPr/>
        </p:nvSpPr>
        <p:spPr>
          <a:xfrm rot="16200000">
            <a:off x="5941804" y="392654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55A9EBBA-5C71-4DD1-AC1D-690079BF9473}"/>
              </a:ext>
            </a:extLst>
          </p:cNvPr>
          <p:cNvSpPr/>
          <p:nvPr/>
        </p:nvSpPr>
        <p:spPr>
          <a:xfrm rot="12967265">
            <a:off x="6515504" y="359475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AE6B7057-891D-4D78-8FCD-C21CD8C25683}"/>
              </a:ext>
            </a:extLst>
          </p:cNvPr>
          <p:cNvSpPr/>
          <p:nvPr/>
        </p:nvSpPr>
        <p:spPr>
          <a:xfrm rot="9115987">
            <a:off x="6499510" y="303490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Šipka: doprava 27">
            <a:extLst>
              <a:ext uri="{FF2B5EF4-FFF2-40B4-BE49-F238E27FC236}">
                <a16:creationId xmlns:a16="http://schemas.microsoft.com/office/drawing/2014/main" id="{CA9998FB-1466-4CF9-8B6F-0DD350AA7CC6}"/>
              </a:ext>
            </a:extLst>
          </p:cNvPr>
          <p:cNvSpPr/>
          <p:nvPr/>
        </p:nvSpPr>
        <p:spPr>
          <a:xfrm rot="3462915">
            <a:off x="5600376" y="281555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9" name="Šipka: doprava 28">
            <a:extLst>
              <a:ext uri="{FF2B5EF4-FFF2-40B4-BE49-F238E27FC236}">
                <a16:creationId xmlns:a16="http://schemas.microsoft.com/office/drawing/2014/main" id="{AFD2D469-C5F8-426B-9512-88F6F0486ACB}"/>
              </a:ext>
            </a:extLst>
          </p:cNvPr>
          <p:cNvSpPr/>
          <p:nvPr/>
        </p:nvSpPr>
        <p:spPr>
          <a:xfrm rot="7776727">
            <a:off x="6298787" y="278636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Šipka: doprava 29">
            <a:extLst>
              <a:ext uri="{FF2B5EF4-FFF2-40B4-BE49-F238E27FC236}">
                <a16:creationId xmlns:a16="http://schemas.microsoft.com/office/drawing/2014/main" id="{A01BA877-32D8-4B78-AC63-F1713829C4EC}"/>
              </a:ext>
            </a:extLst>
          </p:cNvPr>
          <p:cNvSpPr/>
          <p:nvPr/>
        </p:nvSpPr>
        <p:spPr>
          <a:xfrm rot="10800000">
            <a:off x="6562378" y="3303594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1" name="Šipka: doprava 30">
            <a:extLst>
              <a:ext uri="{FF2B5EF4-FFF2-40B4-BE49-F238E27FC236}">
                <a16:creationId xmlns:a16="http://schemas.microsoft.com/office/drawing/2014/main" id="{B2F03120-BEE4-49BA-9ACF-DDE1BB3B21D0}"/>
              </a:ext>
            </a:extLst>
          </p:cNvPr>
          <p:cNvSpPr/>
          <p:nvPr/>
        </p:nvSpPr>
        <p:spPr>
          <a:xfrm rot="14051081">
            <a:off x="6287369" y="383145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Šipka: doprava 31">
            <a:extLst>
              <a:ext uri="{FF2B5EF4-FFF2-40B4-BE49-F238E27FC236}">
                <a16:creationId xmlns:a16="http://schemas.microsoft.com/office/drawing/2014/main" id="{8B1AB45C-BA1F-49F6-B138-9154D3CB2862}"/>
              </a:ext>
            </a:extLst>
          </p:cNvPr>
          <p:cNvSpPr/>
          <p:nvPr/>
        </p:nvSpPr>
        <p:spPr>
          <a:xfrm rot="17914631">
            <a:off x="5615618" y="387284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3" name="Šipka: doprava 32">
            <a:extLst>
              <a:ext uri="{FF2B5EF4-FFF2-40B4-BE49-F238E27FC236}">
                <a16:creationId xmlns:a16="http://schemas.microsoft.com/office/drawing/2014/main" id="{06C30BEB-C2C3-44C7-B570-430BAC136F87}"/>
              </a:ext>
            </a:extLst>
          </p:cNvPr>
          <p:cNvSpPr/>
          <p:nvPr/>
        </p:nvSpPr>
        <p:spPr>
          <a:xfrm>
            <a:off x="5289263" y="3372491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045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">
            <a:extLst>
              <a:ext uri="{FF2B5EF4-FFF2-40B4-BE49-F238E27FC236}">
                <a16:creationId xmlns:a16="http://schemas.microsoft.com/office/drawing/2014/main" id="{35670310-8F44-4C2B-9FF8-FB45CFB834ED}"/>
              </a:ext>
            </a:extLst>
          </p:cNvPr>
          <p:cNvGrpSpPr/>
          <p:nvPr/>
        </p:nvGrpSpPr>
        <p:grpSpPr>
          <a:xfrm>
            <a:off x="4105275" y="1550194"/>
            <a:ext cx="3981450" cy="3757612"/>
            <a:chOff x="0" y="0"/>
            <a:chExt cx="3981450" cy="3514725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739B12D9-6862-469A-9D00-7FA3FBCC21F2}"/>
                </a:ext>
              </a:extLst>
            </p:cNvPr>
            <p:cNvSpPr/>
            <p:nvPr/>
          </p:nvSpPr>
          <p:spPr>
            <a:xfrm>
              <a:off x="0" y="0"/>
              <a:ext cx="3981450" cy="3514725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C65F1510-1C97-41FA-BCEE-A9DEF3FAB301}"/>
                </a:ext>
              </a:extLst>
            </p:cNvPr>
            <p:cNvSpPr/>
            <p:nvPr/>
          </p:nvSpPr>
          <p:spPr>
            <a:xfrm>
              <a:off x="1656375" y="20850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5EFBCB00-19EA-4DC2-BDB3-18837FF748D4}"/>
                </a:ext>
              </a:extLst>
            </p:cNvPr>
            <p:cNvSpPr/>
            <p:nvPr/>
          </p:nvSpPr>
          <p:spPr>
            <a:xfrm>
              <a:off x="2237400" y="1342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C80D0DCE-53D4-4F66-AE4D-134CDB583C90}"/>
                </a:ext>
              </a:extLst>
            </p:cNvPr>
            <p:cNvSpPr/>
            <p:nvPr/>
          </p:nvSpPr>
          <p:spPr>
            <a:xfrm>
              <a:off x="1370625" y="188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B9551BE1-890E-4743-8B54-AFB00ADA82FA}"/>
                </a:ext>
              </a:extLst>
            </p:cNvPr>
            <p:cNvSpPr/>
            <p:nvPr/>
          </p:nvSpPr>
          <p:spPr>
            <a:xfrm>
              <a:off x="1875450" y="1151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BAA7A3BC-FEF5-4F45-ACE0-ECBA5231C744}"/>
                </a:ext>
              </a:extLst>
            </p:cNvPr>
            <p:cNvSpPr/>
            <p:nvPr/>
          </p:nvSpPr>
          <p:spPr>
            <a:xfrm>
              <a:off x="1503975" y="1256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CDE241B-890F-402A-9E59-B5C343C493F1}"/>
                </a:ext>
              </a:extLst>
            </p:cNvPr>
            <p:cNvSpPr/>
            <p:nvPr/>
          </p:nvSpPr>
          <p:spPr>
            <a:xfrm>
              <a:off x="1589700" y="1541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1756A95-9A01-498B-A879-077EF1087E4C}"/>
                </a:ext>
              </a:extLst>
            </p:cNvPr>
            <p:cNvSpPr/>
            <p:nvPr/>
          </p:nvSpPr>
          <p:spPr>
            <a:xfrm>
              <a:off x="1256325" y="160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352BC935-3B23-4273-ACA9-01E03C496B81}"/>
                </a:ext>
              </a:extLst>
            </p:cNvPr>
            <p:cNvSpPr/>
            <p:nvPr/>
          </p:nvSpPr>
          <p:spPr>
            <a:xfrm>
              <a:off x="2037375" y="170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26FA68F-35B3-4DC4-A581-009D8FFE9A73}"/>
                </a:ext>
              </a:extLst>
            </p:cNvPr>
            <p:cNvSpPr/>
            <p:nvPr/>
          </p:nvSpPr>
          <p:spPr>
            <a:xfrm>
              <a:off x="1731600" y="1788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B2240401-EA9B-4F61-B4D3-281181D0D35C}"/>
                </a:ext>
              </a:extLst>
            </p:cNvPr>
            <p:cNvSpPr/>
            <p:nvPr/>
          </p:nvSpPr>
          <p:spPr>
            <a:xfrm>
              <a:off x="1904025" y="1438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1FAE0DE-3C6A-4BA8-A9F2-1C2A87C9EB50}"/>
                </a:ext>
              </a:extLst>
            </p:cNvPr>
            <p:cNvSpPr/>
            <p:nvPr/>
          </p:nvSpPr>
          <p:spPr>
            <a:xfrm>
              <a:off x="2361225" y="170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76225BAC-0306-448E-82D9-4E818D3333B7}"/>
                </a:ext>
              </a:extLst>
            </p:cNvPr>
            <p:cNvSpPr/>
            <p:nvPr/>
          </p:nvSpPr>
          <p:spPr>
            <a:xfrm>
              <a:off x="2045925" y="20364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047944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">
            <a:extLst>
              <a:ext uri="{FF2B5EF4-FFF2-40B4-BE49-F238E27FC236}">
                <a16:creationId xmlns:a16="http://schemas.microsoft.com/office/drawing/2014/main" id="{35670310-8F44-4C2B-9FF8-FB45CFB834ED}"/>
              </a:ext>
            </a:extLst>
          </p:cNvPr>
          <p:cNvGrpSpPr/>
          <p:nvPr/>
        </p:nvGrpSpPr>
        <p:grpSpPr>
          <a:xfrm>
            <a:off x="4105275" y="1550194"/>
            <a:ext cx="3981450" cy="3757612"/>
            <a:chOff x="0" y="0"/>
            <a:chExt cx="3981450" cy="3514725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739B12D9-6862-469A-9D00-7FA3FBCC21F2}"/>
                </a:ext>
              </a:extLst>
            </p:cNvPr>
            <p:cNvSpPr/>
            <p:nvPr/>
          </p:nvSpPr>
          <p:spPr>
            <a:xfrm>
              <a:off x="0" y="0"/>
              <a:ext cx="3981450" cy="3514725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C65F1510-1C97-41FA-BCEE-A9DEF3FAB301}"/>
                </a:ext>
              </a:extLst>
            </p:cNvPr>
            <p:cNvSpPr/>
            <p:nvPr/>
          </p:nvSpPr>
          <p:spPr>
            <a:xfrm>
              <a:off x="1656375" y="20850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5EFBCB00-19EA-4DC2-BDB3-18837FF748D4}"/>
                </a:ext>
              </a:extLst>
            </p:cNvPr>
            <p:cNvSpPr/>
            <p:nvPr/>
          </p:nvSpPr>
          <p:spPr>
            <a:xfrm>
              <a:off x="2237400" y="1342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C80D0DCE-53D4-4F66-AE4D-134CDB583C90}"/>
                </a:ext>
              </a:extLst>
            </p:cNvPr>
            <p:cNvSpPr/>
            <p:nvPr/>
          </p:nvSpPr>
          <p:spPr>
            <a:xfrm>
              <a:off x="1370625" y="188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B9551BE1-890E-4743-8B54-AFB00ADA82FA}"/>
                </a:ext>
              </a:extLst>
            </p:cNvPr>
            <p:cNvSpPr/>
            <p:nvPr/>
          </p:nvSpPr>
          <p:spPr>
            <a:xfrm>
              <a:off x="1875450" y="1151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BAA7A3BC-FEF5-4F45-ACE0-ECBA5231C744}"/>
                </a:ext>
              </a:extLst>
            </p:cNvPr>
            <p:cNvSpPr/>
            <p:nvPr/>
          </p:nvSpPr>
          <p:spPr>
            <a:xfrm>
              <a:off x="1503975" y="1256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CDE241B-890F-402A-9E59-B5C343C493F1}"/>
                </a:ext>
              </a:extLst>
            </p:cNvPr>
            <p:cNvSpPr/>
            <p:nvPr/>
          </p:nvSpPr>
          <p:spPr>
            <a:xfrm>
              <a:off x="1589700" y="1541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1756A95-9A01-498B-A879-077EF1087E4C}"/>
                </a:ext>
              </a:extLst>
            </p:cNvPr>
            <p:cNvSpPr/>
            <p:nvPr/>
          </p:nvSpPr>
          <p:spPr>
            <a:xfrm>
              <a:off x="1256325" y="160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352BC935-3B23-4273-ACA9-01E03C496B81}"/>
                </a:ext>
              </a:extLst>
            </p:cNvPr>
            <p:cNvSpPr/>
            <p:nvPr/>
          </p:nvSpPr>
          <p:spPr>
            <a:xfrm>
              <a:off x="2037375" y="170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26FA68F-35B3-4DC4-A581-009D8FFE9A73}"/>
                </a:ext>
              </a:extLst>
            </p:cNvPr>
            <p:cNvSpPr/>
            <p:nvPr/>
          </p:nvSpPr>
          <p:spPr>
            <a:xfrm>
              <a:off x="1731600" y="1788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B2240401-EA9B-4F61-B4D3-281181D0D35C}"/>
                </a:ext>
              </a:extLst>
            </p:cNvPr>
            <p:cNvSpPr/>
            <p:nvPr/>
          </p:nvSpPr>
          <p:spPr>
            <a:xfrm>
              <a:off x="1904025" y="1438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1FAE0DE-3C6A-4BA8-A9F2-1C2A87C9EB50}"/>
                </a:ext>
              </a:extLst>
            </p:cNvPr>
            <p:cNvSpPr/>
            <p:nvPr/>
          </p:nvSpPr>
          <p:spPr>
            <a:xfrm>
              <a:off x="2361225" y="1704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76225BAC-0306-448E-82D9-4E818D3333B7}"/>
                </a:ext>
              </a:extLst>
            </p:cNvPr>
            <p:cNvSpPr/>
            <p:nvPr/>
          </p:nvSpPr>
          <p:spPr>
            <a:xfrm>
              <a:off x="2045925" y="20364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F0903F5A-BE4C-43FB-A9BF-27DCAD13F7E8}"/>
              </a:ext>
            </a:extLst>
          </p:cNvPr>
          <p:cNvSpPr/>
          <p:nvPr/>
        </p:nvSpPr>
        <p:spPr>
          <a:xfrm rot="8157564">
            <a:off x="5043914" y="3975144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A086509A-AF4B-4D1E-9569-72717CA301FD}"/>
              </a:ext>
            </a:extLst>
          </p:cNvPr>
          <p:cNvSpPr/>
          <p:nvPr/>
        </p:nvSpPr>
        <p:spPr>
          <a:xfrm rot="19214468">
            <a:off x="6551343" y="262959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1048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59">
            <a:extLst>
              <a:ext uri="{FF2B5EF4-FFF2-40B4-BE49-F238E27FC236}">
                <a16:creationId xmlns:a16="http://schemas.microsoft.com/office/drawing/2014/main" id="{CB1B5D8B-4B24-440C-9524-8CFE5010F6DE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467D9DA0-376E-4C64-B9D3-4A0C26A370E2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4B964E3-1256-4177-AA04-0CE14921300B}"/>
                </a:ext>
              </a:extLst>
            </p:cNvPr>
            <p:cNvSpPr/>
            <p:nvPr/>
          </p:nvSpPr>
          <p:spPr>
            <a:xfrm>
              <a:off x="1293982" y="2999439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D010B96A-6343-4363-A25A-8627A1597836}"/>
                </a:ext>
              </a:extLst>
            </p:cNvPr>
            <p:cNvSpPr/>
            <p:nvPr/>
          </p:nvSpPr>
          <p:spPr>
            <a:xfrm>
              <a:off x="3261448" y="3077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AAAA2E4D-3E52-45DD-9298-6373D27E295E}"/>
                </a:ext>
              </a:extLst>
            </p:cNvPr>
            <p:cNvSpPr/>
            <p:nvPr/>
          </p:nvSpPr>
          <p:spPr>
            <a:xfrm>
              <a:off x="3440652" y="6593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ACCD7ACD-8D5B-426B-82B5-D7D81AFA1E28}"/>
                </a:ext>
              </a:extLst>
            </p:cNvPr>
            <p:cNvSpPr/>
            <p:nvPr/>
          </p:nvSpPr>
          <p:spPr>
            <a:xfrm>
              <a:off x="698559" y="3133900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4ACE78F2-8063-44C8-A461-9D1AF3CD1239}"/>
                </a:ext>
              </a:extLst>
            </p:cNvPr>
            <p:cNvSpPr/>
            <p:nvPr/>
          </p:nvSpPr>
          <p:spPr>
            <a:xfrm>
              <a:off x="730457" y="2289677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7A31E3A0-B7E8-48B5-8A67-93866AE14F26}"/>
                </a:ext>
              </a:extLst>
            </p:cNvPr>
            <p:cNvSpPr/>
            <p:nvPr/>
          </p:nvSpPr>
          <p:spPr>
            <a:xfrm>
              <a:off x="2750642" y="96984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05895AD3-1B1B-4C9E-AEAE-3093E37DE340}"/>
                </a:ext>
              </a:extLst>
            </p:cNvPr>
            <p:cNvSpPr/>
            <p:nvPr/>
          </p:nvSpPr>
          <p:spPr>
            <a:xfrm>
              <a:off x="856940" y="2737950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783C2D01-9375-4378-ADD9-3CC3620E66A8}"/>
                </a:ext>
              </a:extLst>
            </p:cNvPr>
            <p:cNvSpPr/>
            <p:nvPr/>
          </p:nvSpPr>
          <p:spPr>
            <a:xfrm>
              <a:off x="2782541" y="26520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B0978CCA-7342-490D-8ED6-D661D6122192}"/>
                </a:ext>
              </a:extLst>
            </p:cNvPr>
            <p:cNvSpPr/>
            <p:nvPr/>
          </p:nvSpPr>
          <p:spPr>
            <a:xfrm>
              <a:off x="2495683" y="63077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D953F8D-6662-4B6B-B96D-83C1B2F498FA}"/>
                </a:ext>
              </a:extLst>
            </p:cNvPr>
            <p:cNvSpPr/>
            <p:nvPr/>
          </p:nvSpPr>
          <p:spPr>
            <a:xfrm>
              <a:off x="376614" y="2737953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28A83EB0-CCD7-480E-A6DC-9FDA2BB4EC2D}"/>
                </a:ext>
              </a:extLst>
            </p:cNvPr>
            <p:cNvSpPr/>
            <p:nvPr/>
          </p:nvSpPr>
          <p:spPr>
            <a:xfrm>
              <a:off x="3206957" y="9812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38B623B-6566-4959-808A-E99E5ADAD91B}"/>
                </a:ext>
              </a:extLst>
            </p:cNvPr>
            <p:cNvSpPr/>
            <p:nvPr/>
          </p:nvSpPr>
          <p:spPr>
            <a:xfrm>
              <a:off x="1184911" y="2443260"/>
              <a:ext cx="276225" cy="24765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765034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46">
            <a:extLst>
              <a:ext uri="{FF2B5EF4-FFF2-40B4-BE49-F238E27FC236}">
                <a16:creationId xmlns:a16="http://schemas.microsoft.com/office/drawing/2014/main" id="{94387F03-F173-492E-B344-E9AF41546B73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5D69BB9-83F3-40EC-AE9D-DA71C09D256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9B4BDB2-B125-476A-95DB-F805F89809C0}"/>
                </a:ext>
              </a:extLst>
            </p:cNvPr>
            <p:cNvSpPr/>
            <p:nvPr/>
          </p:nvSpPr>
          <p:spPr>
            <a:xfrm>
              <a:off x="3388596" y="117063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5C2E22F1-62F9-4BA4-95DB-74EA8EC05551}"/>
                </a:ext>
              </a:extLst>
            </p:cNvPr>
            <p:cNvSpPr/>
            <p:nvPr/>
          </p:nvSpPr>
          <p:spPr>
            <a:xfrm>
              <a:off x="3261448" y="3077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B9CAF675-9911-4BDA-92F6-DF6E2FBD3ED6}"/>
                </a:ext>
              </a:extLst>
            </p:cNvPr>
            <p:cNvSpPr/>
            <p:nvPr/>
          </p:nvSpPr>
          <p:spPr>
            <a:xfrm>
              <a:off x="3483182" y="69127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AEEC5BC-E2C5-401C-A78B-03CAB744D6FF}"/>
                </a:ext>
              </a:extLst>
            </p:cNvPr>
            <p:cNvSpPr/>
            <p:nvPr/>
          </p:nvSpPr>
          <p:spPr>
            <a:xfrm>
              <a:off x="2771908" y="123067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B1535EE7-4824-492D-8EEF-ADEFBCB3968E}"/>
                </a:ext>
              </a:extLst>
            </p:cNvPr>
            <p:cNvSpPr/>
            <p:nvPr/>
          </p:nvSpPr>
          <p:spPr>
            <a:xfrm>
              <a:off x="2250913" y="113072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E87FB9A4-9938-4350-B3C9-046FAC648790}"/>
                </a:ext>
              </a:extLst>
            </p:cNvPr>
            <p:cNvSpPr/>
            <p:nvPr/>
          </p:nvSpPr>
          <p:spPr>
            <a:xfrm>
              <a:off x="2942028" y="81035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6DDE4F41-B693-49DD-A902-FDCF5B739CB8}"/>
                </a:ext>
              </a:extLst>
            </p:cNvPr>
            <p:cNvSpPr/>
            <p:nvPr/>
          </p:nvSpPr>
          <p:spPr>
            <a:xfrm>
              <a:off x="931367" y="271697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44F6B799-BECB-4065-AF9F-0838A2F544C9}"/>
                </a:ext>
              </a:extLst>
            </p:cNvPr>
            <p:cNvSpPr/>
            <p:nvPr/>
          </p:nvSpPr>
          <p:spPr>
            <a:xfrm>
              <a:off x="2771908" y="21204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9B8E03C7-480A-4FE1-A31A-E291F4553A0D}"/>
                </a:ext>
              </a:extLst>
            </p:cNvPr>
            <p:cNvSpPr/>
            <p:nvPr/>
          </p:nvSpPr>
          <p:spPr>
            <a:xfrm>
              <a:off x="2548846" y="63077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F1C9AE9A-B2CC-47AF-BECB-001E2463C376}"/>
                </a:ext>
              </a:extLst>
            </p:cNvPr>
            <p:cNvSpPr/>
            <p:nvPr/>
          </p:nvSpPr>
          <p:spPr>
            <a:xfrm>
              <a:off x="536103" y="269542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4B257174-8E27-44F0-B76E-7B7CDB813754}"/>
                </a:ext>
              </a:extLst>
            </p:cNvPr>
            <p:cNvSpPr/>
            <p:nvPr/>
          </p:nvSpPr>
          <p:spPr>
            <a:xfrm>
              <a:off x="2197749" y="33269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02DC4B8-89F5-46B0-A8FB-95549CE62C1B}"/>
                </a:ext>
              </a:extLst>
            </p:cNvPr>
            <p:cNvSpPr/>
            <p:nvPr/>
          </p:nvSpPr>
          <p:spPr>
            <a:xfrm>
              <a:off x="2003618" y="77613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290510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73">
            <a:extLst>
              <a:ext uri="{FF2B5EF4-FFF2-40B4-BE49-F238E27FC236}">
                <a16:creationId xmlns:a16="http://schemas.microsoft.com/office/drawing/2014/main" id="{B8F2D73D-F9EC-473F-943F-985CC0A0255D}"/>
              </a:ext>
            </a:extLst>
          </p:cNvPr>
          <p:cNvGrpSpPr/>
          <p:nvPr/>
        </p:nvGrpSpPr>
        <p:grpSpPr>
          <a:xfrm>
            <a:off x="4105275" y="1619250"/>
            <a:ext cx="3981450" cy="3619500"/>
            <a:chOff x="0" y="0"/>
            <a:chExt cx="3981450" cy="361950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248C5727-0630-4315-8487-9BA64D2AB90C}"/>
                </a:ext>
              </a:extLst>
            </p:cNvPr>
            <p:cNvSpPr/>
            <p:nvPr/>
          </p:nvSpPr>
          <p:spPr>
            <a:xfrm>
              <a:off x="0" y="0"/>
              <a:ext cx="3981450" cy="361950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24679121-134B-46CD-A024-68522C6DFD61}"/>
                </a:ext>
              </a:extLst>
            </p:cNvPr>
            <p:cNvSpPr/>
            <p:nvPr/>
          </p:nvSpPr>
          <p:spPr>
            <a:xfrm>
              <a:off x="3351825" y="2713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8B358500-466B-4D2A-ADD9-BDBE634657D4}"/>
                </a:ext>
              </a:extLst>
            </p:cNvPr>
            <p:cNvSpPr/>
            <p:nvPr/>
          </p:nvSpPr>
          <p:spPr>
            <a:xfrm>
              <a:off x="2885100" y="646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786A779-C88D-4BA3-B06F-957671D0D2E9}"/>
                </a:ext>
              </a:extLst>
            </p:cNvPr>
            <p:cNvSpPr/>
            <p:nvPr/>
          </p:nvSpPr>
          <p:spPr>
            <a:xfrm>
              <a:off x="1008675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D78F667C-07FF-4314-A27D-0D0378498F93}"/>
                </a:ext>
              </a:extLst>
            </p:cNvPr>
            <p:cNvSpPr/>
            <p:nvPr/>
          </p:nvSpPr>
          <p:spPr>
            <a:xfrm>
              <a:off x="1665900" y="684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B32C1C3-BB0D-4891-BAD2-18355418AAD5}"/>
                </a:ext>
              </a:extLst>
            </p:cNvPr>
            <p:cNvSpPr/>
            <p:nvPr/>
          </p:nvSpPr>
          <p:spPr>
            <a:xfrm>
              <a:off x="437175" y="7038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55348EB-6AE9-4A80-95C2-9CEA03C9DAD1}"/>
                </a:ext>
              </a:extLst>
            </p:cNvPr>
            <p:cNvSpPr/>
            <p:nvPr/>
          </p:nvSpPr>
          <p:spPr>
            <a:xfrm>
              <a:off x="1046775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5C8E89CC-7AA0-43D2-A0DA-B444B628C729}"/>
                </a:ext>
              </a:extLst>
            </p:cNvPr>
            <p:cNvSpPr/>
            <p:nvPr/>
          </p:nvSpPr>
          <p:spPr>
            <a:xfrm>
              <a:off x="437175" y="19983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22A26AA7-37E8-4154-85B9-1CE071710DA3}"/>
                </a:ext>
              </a:extLst>
            </p:cNvPr>
            <p:cNvSpPr/>
            <p:nvPr/>
          </p:nvSpPr>
          <p:spPr>
            <a:xfrm>
              <a:off x="2275500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F9C36F0E-0887-4B0F-92ED-380F61FFFA47}"/>
                </a:ext>
              </a:extLst>
            </p:cNvPr>
            <p:cNvSpPr/>
            <p:nvPr/>
          </p:nvSpPr>
          <p:spPr>
            <a:xfrm>
              <a:off x="1618275" y="1949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6D66AD2A-EC9D-48BA-AF55-626C0D12A311}"/>
                </a:ext>
              </a:extLst>
            </p:cNvPr>
            <p:cNvSpPr/>
            <p:nvPr/>
          </p:nvSpPr>
          <p:spPr>
            <a:xfrm>
              <a:off x="2237400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07C80C0-9D9D-4254-8204-0DFA2B243EBB}"/>
                </a:ext>
              </a:extLst>
            </p:cNvPr>
            <p:cNvSpPr/>
            <p:nvPr/>
          </p:nvSpPr>
          <p:spPr>
            <a:xfrm>
              <a:off x="2780325" y="200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E47F8D6-91E8-42D6-9228-5FB6388CF053}"/>
                </a:ext>
              </a:extLst>
            </p:cNvPr>
            <p:cNvSpPr/>
            <p:nvPr/>
          </p:nvSpPr>
          <p:spPr>
            <a:xfrm>
              <a:off x="3370875" y="1340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51362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73">
            <a:extLst>
              <a:ext uri="{FF2B5EF4-FFF2-40B4-BE49-F238E27FC236}">
                <a16:creationId xmlns:a16="http://schemas.microsoft.com/office/drawing/2014/main" id="{B8F2D73D-F9EC-473F-943F-985CC0A0255D}"/>
              </a:ext>
            </a:extLst>
          </p:cNvPr>
          <p:cNvGrpSpPr/>
          <p:nvPr/>
        </p:nvGrpSpPr>
        <p:grpSpPr>
          <a:xfrm>
            <a:off x="4105275" y="1619250"/>
            <a:ext cx="3981450" cy="3619500"/>
            <a:chOff x="0" y="0"/>
            <a:chExt cx="3981450" cy="361950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248C5727-0630-4315-8487-9BA64D2AB90C}"/>
                </a:ext>
              </a:extLst>
            </p:cNvPr>
            <p:cNvSpPr/>
            <p:nvPr/>
          </p:nvSpPr>
          <p:spPr>
            <a:xfrm>
              <a:off x="0" y="0"/>
              <a:ext cx="3981450" cy="361950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24679121-134B-46CD-A024-68522C6DFD61}"/>
                </a:ext>
              </a:extLst>
            </p:cNvPr>
            <p:cNvSpPr/>
            <p:nvPr/>
          </p:nvSpPr>
          <p:spPr>
            <a:xfrm>
              <a:off x="3351825" y="2713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8B358500-466B-4D2A-ADD9-BDBE634657D4}"/>
                </a:ext>
              </a:extLst>
            </p:cNvPr>
            <p:cNvSpPr/>
            <p:nvPr/>
          </p:nvSpPr>
          <p:spPr>
            <a:xfrm>
              <a:off x="2885100" y="646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786A779-C88D-4BA3-B06F-957671D0D2E9}"/>
                </a:ext>
              </a:extLst>
            </p:cNvPr>
            <p:cNvSpPr/>
            <p:nvPr/>
          </p:nvSpPr>
          <p:spPr>
            <a:xfrm>
              <a:off x="1008675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D78F667C-07FF-4314-A27D-0D0378498F93}"/>
                </a:ext>
              </a:extLst>
            </p:cNvPr>
            <p:cNvSpPr/>
            <p:nvPr/>
          </p:nvSpPr>
          <p:spPr>
            <a:xfrm>
              <a:off x="1665900" y="684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B32C1C3-BB0D-4891-BAD2-18355418AAD5}"/>
                </a:ext>
              </a:extLst>
            </p:cNvPr>
            <p:cNvSpPr/>
            <p:nvPr/>
          </p:nvSpPr>
          <p:spPr>
            <a:xfrm>
              <a:off x="437175" y="7038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55348EB-6AE9-4A80-95C2-9CEA03C9DAD1}"/>
                </a:ext>
              </a:extLst>
            </p:cNvPr>
            <p:cNvSpPr/>
            <p:nvPr/>
          </p:nvSpPr>
          <p:spPr>
            <a:xfrm>
              <a:off x="1046775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5C8E89CC-7AA0-43D2-A0DA-B444B628C729}"/>
                </a:ext>
              </a:extLst>
            </p:cNvPr>
            <p:cNvSpPr/>
            <p:nvPr/>
          </p:nvSpPr>
          <p:spPr>
            <a:xfrm>
              <a:off x="437175" y="19983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22A26AA7-37E8-4154-85B9-1CE071710DA3}"/>
                </a:ext>
              </a:extLst>
            </p:cNvPr>
            <p:cNvSpPr/>
            <p:nvPr/>
          </p:nvSpPr>
          <p:spPr>
            <a:xfrm>
              <a:off x="2275500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F9C36F0E-0887-4B0F-92ED-380F61FFFA47}"/>
                </a:ext>
              </a:extLst>
            </p:cNvPr>
            <p:cNvSpPr/>
            <p:nvPr/>
          </p:nvSpPr>
          <p:spPr>
            <a:xfrm>
              <a:off x="1618275" y="1949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6D66AD2A-EC9D-48BA-AF55-626C0D12A311}"/>
                </a:ext>
              </a:extLst>
            </p:cNvPr>
            <p:cNvSpPr/>
            <p:nvPr/>
          </p:nvSpPr>
          <p:spPr>
            <a:xfrm>
              <a:off x="2237400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07C80C0-9D9D-4254-8204-0DFA2B243EBB}"/>
                </a:ext>
              </a:extLst>
            </p:cNvPr>
            <p:cNvSpPr/>
            <p:nvPr/>
          </p:nvSpPr>
          <p:spPr>
            <a:xfrm>
              <a:off x="2780325" y="200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E47F8D6-91E8-42D6-9228-5FB6388CF053}"/>
                </a:ext>
              </a:extLst>
            </p:cNvPr>
            <p:cNvSpPr/>
            <p:nvPr/>
          </p:nvSpPr>
          <p:spPr>
            <a:xfrm>
              <a:off x="3370875" y="1340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383E46F5-EA24-42F5-A6B9-60B1C41424AC}"/>
              </a:ext>
            </a:extLst>
          </p:cNvPr>
          <p:cNvCxnSpPr>
            <a:cxnSpLocks/>
          </p:cNvCxnSpPr>
          <p:nvPr/>
        </p:nvCxnSpPr>
        <p:spPr>
          <a:xfrm>
            <a:off x="4229100" y="3429000"/>
            <a:ext cx="3686175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76E03BC5-C7EF-4BE1-97F2-450B6DC72056}"/>
              </a:ext>
            </a:extLst>
          </p:cNvPr>
          <p:cNvSpPr/>
          <p:nvPr/>
        </p:nvSpPr>
        <p:spPr>
          <a:xfrm rot="5400000">
            <a:off x="6141697" y="360512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D4BEEEE6-86E8-4BA7-81F6-9A7B24F91679}"/>
              </a:ext>
            </a:extLst>
          </p:cNvPr>
          <p:cNvSpPr/>
          <p:nvPr/>
        </p:nvSpPr>
        <p:spPr>
          <a:xfrm rot="16200000">
            <a:off x="5731987" y="308971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54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64">
            <a:extLst>
              <a:ext uri="{FF2B5EF4-FFF2-40B4-BE49-F238E27FC236}">
                <a16:creationId xmlns:a16="http://schemas.microsoft.com/office/drawing/2014/main" id="{A1382403-142A-46B8-A5AB-2B356DA319DB}"/>
              </a:ext>
            </a:extLst>
          </p:cNvPr>
          <p:cNvGrpSpPr/>
          <p:nvPr/>
        </p:nvGrpSpPr>
        <p:grpSpPr>
          <a:xfrm>
            <a:off x="4105275" y="1633537"/>
            <a:ext cx="3981450" cy="3590925"/>
            <a:chOff x="0" y="0"/>
            <a:chExt cx="3981450" cy="3590925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75D01DA-1F5F-4FCC-BA17-D96F0D93EFF6}"/>
                </a:ext>
              </a:extLst>
            </p:cNvPr>
            <p:cNvSpPr/>
            <p:nvPr/>
          </p:nvSpPr>
          <p:spPr>
            <a:xfrm>
              <a:off x="0" y="0"/>
              <a:ext cx="3981450" cy="3590925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E094880-1279-4A07-9E66-AD0D3B970D61}"/>
                </a:ext>
              </a:extLst>
            </p:cNvPr>
            <p:cNvSpPr/>
            <p:nvPr/>
          </p:nvSpPr>
          <p:spPr>
            <a:xfrm>
              <a:off x="3351825" y="27898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F7BC349-176A-4101-9A72-F8115A04E85B}"/>
                </a:ext>
              </a:extLst>
            </p:cNvPr>
            <p:cNvSpPr/>
            <p:nvPr/>
          </p:nvSpPr>
          <p:spPr>
            <a:xfrm>
              <a:off x="2885100" y="7229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57BB809D-AD89-439C-824E-93476876745D}"/>
                </a:ext>
              </a:extLst>
            </p:cNvPr>
            <p:cNvSpPr/>
            <p:nvPr/>
          </p:nvSpPr>
          <p:spPr>
            <a:xfrm>
              <a:off x="1008675" y="2780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C323F5F0-B4EC-4D15-A47D-EA4092E98E1B}"/>
                </a:ext>
              </a:extLst>
            </p:cNvPr>
            <p:cNvSpPr/>
            <p:nvPr/>
          </p:nvSpPr>
          <p:spPr>
            <a:xfrm>
              <a:off x="1665900" y="761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904BD9F8-601C-4183-A889-DF63A77C6863}"/>
                </a:ext>
              </a:extLst>
            </p:cNvPr>
            <p:cNvSpPr/>
            <p:nvPr/>
          </p:nvSpPr>
          <p:spPr>
            <a:xfrm>
              <a:off x="437175" y="7800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A315318-F46A-4756-9EFA-8C74E046C5E9}"/>
                </a:ext>
              </a:extLst>
            </p:cNvPr>
            <p:cNvSpPr/>
            <p:nvPr/>
          </p:nvSpPr>
          <p:spPr>
            <a:xfrm>
              <a:off x="1018200" y="10743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51151F6-CB2F-4EC1-BD9E-8C9DCB219D2B}"/>
                </a:ext>
              </a:extLst>
            </p:cNvPr>
            <p:cNvSpPr/>
            <p:nvPr/>
          </p:nvSpPr>
          <p:spPr>
            <a:xfrm>
              <a:off x="437175" y="2465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79A78A7B-E666-4FD2-9173-7C519647C77A}"/>
                </a:ext>
              </a:extLst>
            </p:cNvPr>
            <p:cNvSpPr/>
            <p:nvPr/>
          </p:nvSpPr>
          <p:spPr>
            <a:xfrm>
              <a:off x="2275500" y="2780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7BF0305-7DA0-41A6-AA73-8006BF54A87F}"/>
                </a:ext>
              </a:extLst>
            </p:cNvPr>
            <p:cNvSpPr/>
            <p:nvPr/>
          </p:nvSpPr>
          <p:spPr>
            <a:xfrm>
              <a:off x="1599225" y="24354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75B4CBC-F57E-4C25-A73D-FB12898657A3}"/>
                </a:ext>
              </a:extLst>
            </p:cNvPr>
            <p:cNvSpPr/>
            <p:nvPr/>
          </p:nvSpPr>
          <p:spPr>
            <a:xfrm>
              <a:off x="2285025" y="9705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793AA1CE-47E1-4F32-9844-5BEA280DA37A}"/>
                </a:ext>
              </a:extLst>
            </p:cNvPr>
            <p:cNvSpPr/>
            <p:nvPr/>
          </p:nvSpPr>
          <p:spPr>
            <a:xfrm>
              <a:off x="2789850" y="2445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0B15CCC7-8028-408F-9BD5-4F0504602173}"/>
                </a:ext>
              </a:extLst>
            </p:cNvPr>
            <p:cNvSpPr/>
            <p:nvPr/>
          </p:nvSpPr>
          <p:spPr>
            <a:xfrm>
              <a:off x="3408975" y="9876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066715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64">
            <a:extLst>
              <a:ext uri="{FF2B5EF4-FFF2-40B4-BE49-F238E27FC236}">
                <a16:creationId xmlns:a16="http://schemas.microsoft.com/office/drawing/2014/main" id="{A1382403-142A-46B8-A5AB-2B356DA319DB}"/>
              </a:ext>
            </a:extLst>
          </p:cNvPr>
          <p:cNvGrpSpPr/>
          <p:nvPr/>
        </p:nvGrpSpPr>
        <p:grpSpPr>
          <a:xfrm>
            <a:off x="4105275" y="1633537"/>
            <a:ext cx="3981450" cy="3590925"/>
            <a:chOff x="0" y="0"/>
            <a:chExt cx="3981450" cy="3590925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75D01DA-1F5F-4FCC-BA17-D96F0D93EFF6}"/>
                </a:ext>
              </a:extLst>
            </p:cNvPr>
            <p:cNvSpPr/>
            <p:nvPr/>
          </p:nvSpPr>
          <p:spPr>
            <a:xfrm>
              <a:off x="0" y="0"/>
              <a:ext cx="3981450" cy="3590925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E094880-1279-4A07-9E66-AD0D3B970D61}"/>
                </a:ext>
              </a:extLst>
            </p:cNvPr>
            <p:cNvSpPr/>
            <p:nvPr/>
          </p:nvSpPr>
          <p:spPr>
            <a:xfrm>
              <a:off x="3351825" y="27898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F7BC349-176A-4101-9A72-F8115A04E85B}"/>
                </a:ext>
              </a:extLst>
            </p:cNvPr>
            <p:cNvSpPr/>
            <p:nvPr/>
          </p:nvSpPr>
          <p:spPr>
            <a:xfrm>
              <a:off x="2885100" y="7229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57BB809D-AD89-439C-824E-93476876745D}"/>
                </a:ext>
              </a:extLst>
            </p:cNvPr>
            <p:cNvSpPr/>
            <p:nvPr/>
          </p:nvSpPr>
          <p:spPr>
            <a:xfrm>
              <a:off x="1008675" y="2780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C323F5F0-B4EC-4D15-A47D-EA4092E98E1B}"/>
                </a:ext>
              </a:extLst>
            </p:cNvPr>
            <p:cNvSpPr/>
            <p:nvPr/>
          </p:nvSpPr>
          <p:spPr>
            <a:xfrm>
              <a:off x="1665900" y="761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904BD9F8-601C-4183-A889-DF63A77C6863}"/>
                </a:ext>
              </a:extLst>
            </p:cNvPr>
            <p:cNvSpPr/>
            <p:nvPr/>
          </p:nvSpPr>
          <p:spPr>
            <a:xfrm>
              <a:off x="437175" y="7800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A315318-F46A-4756-9EFA-8C74E046C5E9}"/>
                </a:ext>
              </a:extLst>
            </p:cNvPr>
            <p:cNvSpPr/>
            <p:nvPr/>
          </p:nvSpPr>
          <p:spPr>
            <a:xfrm>
              <a:off x="1018200" y="10743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51151F6-CB2F-4EC1-BD9E-8C9DCB219D2B}"/>
                </a:ext>
              </a:extLst>
            </p:cNvPr>
            <p:cNvSpPr/>
            <p:nvPr/>
          </p:nvSpPr>
          <p:spPr>
            <a:xfrm>
              <a:off x="437175" y="2465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79A78A7B-E666-4FD2-9173-7C519647C77A}"/>
                </a:ext>
              </a:extLst>
            </p:cNvPr>
            <p:cNvSpPr/>
            <p:nvPr/>
          </p:nvSpPr>
          <p:spPr>
            <a:xfrm>
              <a:off x="2275500" y="27803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67BF0305-7DA0-41A6-AA73-8006BF54A87F}"/>
                </a:ext>
              </a:extLst>
            </p:cNvPr>
            <p:cNvSpPr/>
            <p:nvPr/>
          </p:nvSpPr>
          <p:spPr>
            <a:xfrm>
              <a:off x="1599225" y="24354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75B4CBC-F57E-4C25-A73D-FB12898657A3}"/>
                </a:ext>
              </a:extLst>
            </p:cNvPr>
            <p:cNvSpPr/>
            <p:nvPr/>
          </p:nvSpPr>
          <p:spPr>
            <a:xfrm>
              <a:off x="2285025" y="9705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793AA1CE-47E1-4F32-9844-5BEA280DA37A}"/>
                </a:ext>
              </a:extLst>
            </p:cNvPr>
            <p:cNvSpPr/>
            <p:nvPr/>
          </p:nvSpPr>
          <p:spPr>
            <a:xfrm>
              <a:off x="2789850" y="2445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0B15CCC7-8028-408F-9BD5-4F0504602173}"/>
                </a:ext>
              </a:extLst>
            </p:cNvPr>
            <p:cNvSpPr/>
            <p:nvPr/>
          </p:nvSpPr>
          <p:spPr>
            <a:xfrm>
              <a:off x="3408975" y="9876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4B31E3F6-AEF8-45BE-8969-E974E228A856}"/>
              </a:ext>
            </a:extLst>
          </p:cNvPr>
          <p:cNvSpPr/>
          <p:nvPr/>
        </p:nvSpPr>
        <p:spPr>
          <a:xfrm rot="16200000">
            <a:off x="5946118" y="3264761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226663CF-1FE8-4C47-A870-0EBBD4F21646}"/>
              </a:ext>
            </a:extLst>
          </p:cNvPr>
          <p:cNvSpPr/>
          <p:nvPr/>
        </p:nvSpPr>
        <p:spPr>
          <a:xfrm rot="5400000">
            <a:off x="6141697" y="360512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0243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77">
            <a:extLst>
              <a:ext uri="{FF2B5EF4-FFF2-40B4-BE49-F238E27FC236}">
                <a16:creationId xmlns:a16="http://schemas.microsoft.com/office/drawing/2014/main" id="{4D0FC4E7-B6C4-4292-A20A-087C5BE87E9E}"/>
              </a:ext>
            </a:extLst>
          </p:cNvPr>
          <p:cNvGrpSpPr/>
          <p:nvPr/>
        </p:nvGrpSpPr>
        <p:grpSpPr>
          <a:xfrm>
            <a:off x="4105275" y="1514475"/>
            <a:ext cx="3981450" cy="3829050"/>
            <a:chOff x="0" y="0"/>
            <a:chExt cx="3981450" cy="382905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B859EBF1-A891-4F36-828F-08CA05CD6EFC}"/>
                </a:ext>
              </a:extLst>
            </p:cNvPr>
            <p:cNvSpPr/>
            <p:nvPr/>
          </p:nvSpPr>
          <p:spPr>
            <a:xfrm>
              <a:off x="0" y="0"/>
              <a:ext cx="3981450" cy="382905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9A0D9DFD-A542-4FF2-AA02-F0C041692A96}"/>
                </a:ext>
              </a:extLst>
            </p:cNvPr>
            <p:cNvSpPr/>
            <p:nvPr/>
          </p:nvSpPr>
          <p:spPr>
            <a:xfrm>
              <a:off x="3447075" y="2742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31DC7D-2DAA-43F2-87A7-14DB86126DDE}"/>
                </a:ext>
              </a:extLst>
            </p:cNvPr>
            <p:cNvSpPr/>
            <p:nvPr/>
          </p:nvSpPr>
          <p:spPr>
            <a:xfrm>
              <a:off x="2875575" y="749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86D9AEB-E60F-4B98-A2A2-B27E456A1802}"/>
                </a:ext>
              </a:extLst>
            </p:cNvPr>
            <p:cNvSpPr/>
            <p:nvPr/>
          </p:nvSpPr>
          <p:spPr>
            <a:xfrm>
              <a:off x="1037250" y="2732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0696D92-9354-4F73-A837-A900F1A0640C}"/>
                </a:ext>
              </a:extLst>
            </p:cNvPr>
            <p:cNvSpPr/>
            <p:nvPr/>
          </p:nvSpPr>
          <p:spPr>
            <a:xfrm>
              <a:off x="1675425" y="749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FA9305C6-0D9B-4B2D-B8C3-90C4C3829E95}"/>
                </a:ext>
              </a:extLst>
            </p:cNvPr>
            <p:cNvSpPr/>
            <p:nvPr/>
          </p:nvSpPr>
          <p:spPr>
            <a:xfrm>
              <a:off x="437175" y="732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CAAF452-588C-4E64-A9A3-178859BE02F0}"/>
                </a:ext>
              </a:extLst>
            </p:cNvPr>
            <p:cNvSpPr/>
            <p:nvPr/>
          </p:nvSpPr>
          <p:spPr>
            <a:xfrm>
              <a:off x="1037250" y="732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8606E235-2BE7-489C-BED9-963CE3D473C4}"/>
                </a:ext>
              </a:extLst>
            </p:cNvPr>
            <p:cNvSpPr/>
            <p:nvPr/>
          </p:nvSpPr>
          <p:spPr>
            <a:xfrm>
              <a:off x="456225" y="27231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593AA9A-2EBB-4394-8BEC-E69B824DA3CB}"/>
                </a:ext>
              </a:extLst>
            </p:cNvPr>
            <p:cNvSpPr/>
            <p:nvPr/>
          </p:nvSpPr>
          <p:spPr>
            <a:xfrm>
              <a:off x="2275500" y="2732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7B077E84-1286-4D8B-AE68-1EDFFB4BD5C8}"/>
                </a:ext>
              </a:extLst>
            </p:cNvPr>
            <p:cNvSpPr/>
            <p:nvPr/>
          </p:nvSpPr>
          <p:spPr>
            <a:xfrm>
              <a:off x="1656375" y="2732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BC6A69E-8DAF-4199-B13B-98BC3D7C5F50}"/>
                </a:ext>
              </a:extLst>
            </p:cNvPr>
            <p:cNvSpPr/>
            <p:nvPr/>
          </p:nvSpPr>
          <p:spPr>
            <a:xfrm>
              <a:off x="2294550" y="749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E41D25E9-F60C-4C25-B5C3-AD8CAFC9F6B6}"/>
                </a:ext>
              </a:extLst>
            </p:cNvPr>
            <p:cNvSpPr/>
            <p:nvPr/>
          </p:nvSpPr>
          <p:spPr>
            <a:xfrm>
              <a:off x="2885100" y="2742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6E1FFC4C-6A29-4235-9447-91FC3119F186}"/>
                </a:ext>
              </a:extLst>
            </p:cNvPr>
            <p:cNvSpPr/>
            <p:nvPr/>
          </p:nvSpPr>
          <p:spPr>
            <a:xfrm>
              <a:off x="3447075" y="749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9038312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4">
            <a:extLst>
              <a:ext uri="{FF2B5EF4-FFF2-40B4-BE49-F238E27FC236}">
                <a16:creationId xmlns:a16="http://schemas.microsoft.com/office/drawing/2014/main" id="{E74EB3C8-36EB-48D9-8612-F89ACE7B7C34}"/>
              </a:ext>
            </a:extLst>
          </p:cNvPr>
          <p:cNvGrpSpPr/>
          <p:nvPr/>
        </p:nvGrpSpPr>
        <p:grpSpPr>
          <a:xfrm>
            <a:off x="4105275" y="1633855"/>
            <a:ext cx="3981450" cy="3590290"/>
            <a:chOff x="0" y="0"/>
            <a:chExt cx="3981450" cy="359029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A4D1124-5500-48CC-8F2C-D2025D08B646}"/>
                </a:ext>
              </a:extLst>
            </p:cNvPr>
            <p:cNvSpPr/>
            <p:nvPr/>
          </p:nvSpPr>
          <p:spPr>
            <a:xfrm>
              <a:off x="0" y="0"/>
              <a:ext cx="3981450" cy="359029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955ADF19-7DD5-4C92-BEE3-A1DB37371CA9}"/>
                </a:ext>
              </a:extLst>
            </p:cNvPr>
            <p:cNvSpPr/>
            <p:nvPr/>
          </p:nvSpPr>
          <p:spPr>
            <a:xfrm>
              <a:off x="3264106" y="286604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7C7607B-6558-4CC4-91B3-AE294FA50E42}"/>
                </a:ext>
              </a:extLst>
            </p:cNvPr>
            <p:cNvSpPr/>
            <p:nvPr/>
          </p:nvSpPr>
          <p:spPr>
            <a:xfrm>
              <a:off x="3208639" y="91338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19677FA7-83BC-4438-B3B3-C6CDB83498AF}"/>
                </a:ext>
              </a:extLst>
            </p:cNvPr>
            <p:cNvSpPr/>
            <p:nvPr/>
          </p:nvSpPr>
          <p:spPr>
            <a:xfrm>
              <a:off x="522900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C37F8BD1-3DE6-4AED-B221-4EB01FE42BC7}"/>
                </a:ext>
              </a:extLst>
            </p:cNvPr>
            <p:cNvSpPr/>
            <p:nvPr/>
          </p:nvSpPr>
          <p:spPr>
            <a:xfrm>
              <a:off x="2411065" y="35016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422AFF51-4584-463B-8AD7-54FACDFFEAE6}"/>
                </a:ext>
              </a:extLst>
            </p:cNvPr>
            <p:cNvSpPr/>
            <p:nvPr/>
          </p:nvSpPr>
          <p:spPr>
            <a:xfrm>
              <a:off x="522900" y="7705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C646A34E-A48A-4D7A-A882-91CF938181FE}"/>
                </a:ext>
              </a:extLst>
            </p:cNvPr>
            <p:cNvSpPr/>
            <p:nvPr/>
          </p:nvSpPr>
          <p:spPr>
            <a:xfrm>
              <a:off x="1437300" y="12267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4E8CD58B-00C1-45FC-ADEC-F0A08D01135C}"/>
                </a:ext>
              </a:extLst>
            </p:cNvPr>
            <p:cNvSpPr/>
            <p:nvPr/>
          </p:nvSpPr>
          <p:spPr>
            <a:xfrm>
              <a:off x="522900" y="164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EB2B06DD-D214-47DD-BD66-885D7F927DF4}"/>
                </a:ext>
              </a:extLst>
            </p:cNvPr>
            <p:cNvSpPr/>
            <p:nvPr/>
          </p:nvSpPr>
          <p:spPr>
            <a:xfrm>
              <a:off x="1855425" y="26088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8117D2DC-D46C-4C72-87AA-BDFC1B1B3694}"/>
                </a:ext>
              </a:extLst>
            </p:cNvPr>
            <p:cNvSpPr/>
            <p:nvPr/>
          </p:nvSpPr>
          <p:spPr>
            <a:xfrm>
              <a:off x="1227750" y="2131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9FDD31DB-368A-453D-8201-E611133DCC60}"/>
                </a:ext>
              </a:extLst>
            </p:cNvPr>
            <p:cNvSpPr/>
            <p:nvPr/>
          </p:nvSpPr>
          <p:spPr>
            <a:xfrm>
              <a:off x="2313600" y="1419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279A102C-D4F2-49BC-A8AA-919B259582F6}"/>
                </a:ext>
              </a:extLst>
            </p:cNvPr>
            <p:cNvSpPr/>
            <p:nvPr/>
          </p:nvSpPr>
          <p:spPr>
            <a:xfrm>
              <a:off x="2826399" y="21316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2B29EC8B-977D-4465-9094-77D963C6D9B9}"/>
                </a:ext>
              </a:extLst>
            </p:cNvPr>
            <p:cNvSpPr/>
            <p:nvPr/>
          </p:nvSpPr>
          <p:spPr>
            <a:xfrm>
              <a:off x="1256325" y="350121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39551796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58">
            <a:extLst>
              <a:ext uri="{FF2B5EF4-FFF2-40B4-BE49-F238E27FC236}">
                <a16:creationId xmlns:a16="http://schemas.microsoft.com/office/drawing/2014/main" id="{4F7BA7EF-33FC-452A-AE9C-6BD76CF2CEF0}"/>
              </a:ext>
            </a:extLst>
          </p:cNvPr>
          <p:cNvGrpSpPr/>
          <p:nvPr/>
        </p:nvGrpSpPr>
        <p:grpSpPr>
          <a:xfrm>
            <a:off x="4105275" y="1643062"/>
            <a:ext cx="3981450" cy="3571875"/>
            <a:chOff x="0" y="0"/>
            <a:chExt cx="3981450" cy="3571875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9AFC7E87-FCB6-41E5-A9FD-8DB07E2D02D0}"/>
                </a:ext>
              </a:extLst>
            </p:cNvPr>
            <p:cNvSpPr/>
            <p:nvPr/>
          </p:nvSpPr>
          <p:spPr>
            <a:xfrm>
              <a:off x="0" y="0"/>
              <a:ext cx="3981450" cy="3571875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47C5751-49BB-482C-B295-16DD85E08132}"/>
                </a:ext>
              </a:extLst>
            </p:cNvPr>
            <p:cNvSpPr/>
            <p:nvPr/>
          </p:nvSpPr>
          <p:spPr>
            <a:xfrm>
              <a:off x="3447075" y="1132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6C15387-43B0-4EEC-93CE-201BF90E928F}"/>
                </a:ext>
              </a:extLst>
            </p:cNvPr>
            <p:cNvSpPr/>
            <p:nvPr/>
          </p:nvSpPr>
          <p:spPr>
            <a:xfrm>
              <a:off x="2675550" y="5019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23D920DF-E81D-40FF-9A1A-0AE096D5A603}"/>
                </a:ext>
              </a:extLst>
            </p:cNvPr>
            <p:cNvSpPr/>
            <p:nvPr/>
          </p:nvSpPr>
          <p:spPr>
            <a:xfrm>
              <a:off x="1618275" y="2551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BD040511-4BA2-4227-AF94-B193AC6FD07D}"/>
                </a:ext>
              </a:extLst>
            </p:cNvPr>
            <p:cNvSpPr/>
            <p:nvPr/>
          </p:nvSpPr>
          <p:spPr>
            <a:xfrm>
              <a:off x="1323000" y="1540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E26ACD5F-8BC4-4D45-899C-3B623469DFF8}"/>
                </a:ext>
              </a:extLst>
            </p:cNvPr>
            <p:cNvSpPr/>
            <p:nvPr/>
          </p:nvSpPr>
          <p:spPr>
            <a:xfrm>
              <a:off x="399075" y="23040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98B687AE-60E9-4BCB-A814-06FCAF7EFA63}"/>
                </a:ext>
              </a:extLst>
            </p:cNvPr>
            <p:cNvSpPr/>
            <p:nvPr/>
          </p:nvSpPr>
          <p:spPr>
            <a:xfrm>
              <a:off x="846750" y="1904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6E1B7CCA-7971-497C-9D81-627E7B36DC79}"/>
                </a:ext>
              </a:extLst>
            </p:cNvPr>
            <p:cNvSpPr/>
            <p:nvPr/>
          </p:nvSpPr>
          <p:spPr>
            <a:xfrm>
              <a:off x="1122975" y="2932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8D851852-625E-4E0F-890E-7B589E154CF3}"/>
                </a:ext>
              </a:extLst>
            </p:cNvPr>
            <p:cNvSpPr/>
            <p:nvPr/>
          </p:nvSpPr>
          <p:spPr>
            <a:xfrm>
              <a:off x="2561250" y="182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CBB67AC-80A2-48B2-B9B8-F7BCF2D3FB24}"/>
                </a:ext>
              </a:extLst>
            </p:cNvPr>
            <p:cNvSpPr/>
            <p:nvPr/>
          </p:nvSpPr>
          <p:spPr>
            <a:xfrm>
              <a:off x="2094525" y="21993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B2268A65-6DA0-4D2A-AC77-3C565A5C4EAE}"/>
                </a:ext>
              </a:extLst>
            </p:cNvPr>
            <p:cNvSpPr/>
            <p:nvPr/>
          </p:nvSpPr>
          <p:spPr>
            <a:xfrm>
              <a:off x="2246925" y="835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ED62208-BACB-4512-8030-AAB85A54629D}"/>
                </a:ext>
              </a:extLst>
            </p:cNvPr>
            <p:cNvSpPr/>
            <p:nvPr/>
          </p:nvSpPr>
          <p:spPr>
            <a:xfrm>
              <a:off x="3008925" y="14849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F6056EA4-B350-4E9B-B1F9-AD71A1D57286}"/>
                </a:ext>
              </a:extLst>
            </p:cNvPr>
            <p:cNvSpPr/>
            <p:nvPr/>
          </p:nvSpPr>
          <p:spPr>
            <a:xfrm>
              <a:off x="1818300" y="1168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3578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73">
            <a:extLst>
              <a:ext uri="{FF2B5EF4-FFF2-40B4-BE49-F238E27FC236}">
                <a16:creationId xmlns:a16="http://schemas.microsoft.com/office/drawing/2014/main" id="{B8F2D73D-F9EC-473F-943F-985CC0A0255D}"/>
              </a:ext>
            </a:extLst>
          </p:cNvPr>
          <p:cNvGrpSpPr/>
          <p:nvPr/>
        </p:nvGrpSpPr>
        <p:grpSpPr>
          <a:xfrm>
            <a:off x="4105275" y="1619250"/>
            <a:ext cx="3981450" cy="3619500"/>
            <a:chOff x="0" y="0"/>
            <a:chExt cx="3981450" cy="361950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248C5727-0630-4315-8487-9BA64D2AB90C}"/>
                </a:ext>
              </a:extLst>
            </p:cNvPr>
            <p:cNvSpPr/>
            <p:nvPr/>
          </p:nvSpPr>
          <p:spPr>
            <a:xfrm>
              <a:off x="0" y="0"/>
              <a:ext cx="3981450" cy="361950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24679121-134B-46CD-A024-68522C6DFD61}"/>
                </a:ext>
              </a:extLst>
            </p:cNvPr>
            <p:cNvSpPr/>
            <p:nvPr/>
          </p:nvSpPr>
          <p:spPr>
            <a:xfrm>
              <a:off x="3351825" y="2713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8B358500-466B-4D2A-ADD9-BDBE634657D4}"/>
                </a:ext>
              </a:extLst>
            </p:cNvPr>
            <p:cNvSpPr/>
            <p:nvPr/>
          </p:nvSpPr>
          <p:spPr>
            <a:xfrm>
              <a:off x="2885100" y="646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786A779-C88D-4BA3-B06F-957671D0D2E9}"/>
                </a:ext>
              </a:extLst>
            </p:cNvPr>
            <p:cNvSpPr/>
            <p:nvPr/>
          </p:nvSpPr>
          <p:spPr>
            <a:xfrm>
              <a:off x="1008675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D78F667C-07FF-4314-A27D-0D0378498F93}"/>
                </a:ext>
              </a:extLst>
            </p:cNvPr>
            <p:cNvSpPr/>
            <p:nvPr/>
          </p:nvSpPr>
          <p:spPr>
            <a:xfrm>
              <a:off x="1665900" y="684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1B32C1C3-BB0D-4891-BAD2-18355418AAD5}"/>
                </a:ext>
              </a:extLst>
            </p:cNvPr>
            <p:cNvSpPr/>
            <p:nvPr/>
          </p:nvSpPr>
          <p:spPr>
            <a:xfrm>
              <a:off x="437175" y="7038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55348EB-6AE9-4A80-95C2-9CEA03C9DAD1}"/>
                </a:ext>
              </a:extLst>
            </p:cNvPr>
            <p:cNvSpPr/>
            <p:nvPr/>
          </p:nvSpPr>
          <p:spPr>
            <a:xfrm>
              <a:off x="1046775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5C8E89CC-7AA0-43D2-A0DA-B444B628C729}"/>
                </a:ext>
              </a:extLst>
            </p:cNvPr>
            <p:cNvSpPr/>
            <p:nvPr/>
          </p:nvSpPr>
          <p:spPr>
            <a:xfrm>
              <a:off x="437175" y="19983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22A26AA7-37E8-4154-85B9-1CE071710DA3}"/>
                </a:ext>
              </a:extLst>
            </p:cNvPr>
            <p:cNvSpPr/>
            <p:nvPr/>
          </p:nvSpPr>
          <p:spPr>
            <a:xfrm>
              <a:off x="2275500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F9C36F0E-0887-4B0F-92ED-380F61FFFA47}"/>
                </a:ext>
              </a:extLst>
            </p:cNvPr>
            <p:cNvSpPr/>
            <p:nvPr/>
          </p:nvSpPr>
          <p:spPr>
            <a:xfrm>
              <a:off x="1618275" y="1949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6D66AD2A-EC9D-48BA-AF55-626C0D12A311}"/>
                </a:ext>
              </a:extLst>
            </p:cNvPr>
            <p:cNvSpPr/>
            <p:nvPr/>
          </p:nvSpPr>
          <p:spPr>
            <a:xfrm>
              <a:off x="2237400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07C80C0-9D9D-4254-8204-0DFA2B243EBB}"/>
                </a:ext>
              </a:extLst>
            </p:cNvPr>
            <p:cNvSpPr/>
            <p:nvPr/>
          </p:nvSpPr>
          <p:spPr>
            <a:xfrm>
              <a:off x="2780325" y="200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E47F8D6-91E8-42D6-9228-5FB6388CF053}"/>
                </a:ext>
              </a:extLst>
            </p:cNvPr>
            <p:cNvSpPr/>
            <p:nvPr/>
          </p:nvSpPr>
          <p:spPr>
            <a:xfrm>
              <a:off x="3370875" y="1340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383E46F5-EA24-42F5-A6B9-60B1C41424AC}"/>
              </a:ext>
            </a:extLst>
          </p:cNvPr>
          <p:cNvCxnSpPr>
            <a:cxnSpLocks/>
          </p:cNvCxnSpPr>
          <p:nvPr/>
        </p:nvCxnSpPr>
        <p:spPr>
          <a:xfrm flipV="1">
            <a:off x="6105525" y="1821656"/>
            <a:ext cx="0" cy="32146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010206E9-8F25-405E-8EBD-979A44CAA983}"/>
              </a:ext>
            </a:extLst>
          </p:cNvPr>
          <p:cNvSpPr/>
          <p:nvPr/>
        </p:nvSpPr>
        <p:spPr>
          <a:xfrm>
            <a:off x="6163651" y="3933984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45AA762C-5C42-4CFD-9B89-BF5F5DF3A969}"/>
              </a:ext>
            </a:extLst>
          </p:cNvPr>
          <p:cNvSpPr/>
          <p:nvPr/>
        </p:nvSpPr>
        <p:spPr>
          <a:xfrm rot="10800000">
            <a:off x="5713561" y="299620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80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91">
            <a:extLst>
              <a:ext uri="{FF2B5EF4-FFF2-40B4-BE49-F238E27FC236}">
                <a16:creationId xmlns:a16="http://schemas.microsoft.com/office/drawing/2014/main" id="{668B03DD-8251-4A26-8E40-7C521663C986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B149A13-21F5-4BE0-8444-69BE0785F096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33713B00-4A8A-4357-8043-6B573E5F9263}"/>
                </a:ext>
              </a:extLst>
            </p:cNvPr>
            <p:cNvSpPr/>
            <p:nvPr/>
          </p:nvSpPr>
          <p:spPr>
            <a:xfrm>
              <a:off x="3361350" y="2761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10F92BF-F736-4EFD-8EDF-14EC43FC3893}"/>
                </a:ext>
              </a:extLst>
            </p:cNvPr>
            <p:cNvSpPr/>
            <p:nvPr/>
          </p:nvSpPr>
          <p:spPr>
            <a:xfrm>
              <a:off x="3350850" y="1159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225AE56-ABFB-4948-BC18-B00DF1E8EBD0}"/>
                </a:ext>
              </a:extLst>
            </p:cNvPr>
            <p:cNvSpPr/>
            <p:nvPr/>
          </p:nvSpPr>
          <p:spPr>
            <a:xfrm>
              <a:off x="446700" y="2361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84704C15-0046-4E7A-A776-8D13F921A748}"/>
                </a:ext>
              </a:extLst>
            </p:cNvPr>
            <p:cNvSpPr/>
            <p:nvPr/>
          </p:nvSpPr>
          <p:spPr>
            <a:xfrm>
              <a:off x="427650" y="15210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58654209-1590-4927-BE21-4900B450778F}"/>
                </a:ext>
              </a:extLst>
            </p:cNvPr>
            <p:cNvSpPr/>
            <p:nvPr/>
          </p:nvSpPr>
          <p:spPr>
            <a:xfrm>
              <a:off x="437175" y="751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1DDA113-3DBB-4556-A35A-814410793E80}"/>
                </a:ext>
              </a:extLst>
            </p:cNvPr>
            <p:cNvSpPr/>
            <p:nvPr/>
          </p:nvSpPr>
          <p:spPr>
            <a:xfrm>
              <a:off x="437175" y="1122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1E3A5DC2-8E02-4F48-879A-8070AB59AAD0}"/>
                </a:ext>
              </a:extLst>
            </p:cNvPr>
            <p:cNvSpPr/>
            <p:nvPr/>
          </p:nvSpPr>
          <p:spPr>
            <a:xfrm>
              <a:off x="456225" y="2742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5745AB1-44C9-450B-BEDA-761A3DED20E2}"/>
                </a:ext>
              </a:extLst>
            </p:cNvPr>
            <p:cNvSpPr/>
            <p:nvPr/>
          </p:nvSpPr>
          <p:spPr>
            <a:xfrm>
              <a:off x="3351825" y="1970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288A2673-A028-4231-9261-F4E54BCD27EA}"/>
                </a:ext>
              </a:extLst>
            </p:cNvPr>
            <p:cNvSpPr/>
            <p:nvPr/>
          </p:nvSpPr>
          <p:spPr>
            <a:xfrm>
              <a:off x="437175" y="1970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2FF8A53-BFCD-4B78-8559-6F6BF40B77C4}"/>
                </a:ext>
              </a:extLst>
            </p:cNvPr>
            <p:cNvSpPr/>
            <p:nvPr/>
          </p:nvSpPr>
          <p:spPr>
            <a:xfrm>
              <a:off x="3350850" y="1549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DBF7DB1-E3FF-449B-8353-4EB56918D67D}"/>
                </a:ext>
              </a:extLst>
            </p:cNvPr>
            <p:cNvSpPr/>
            <p:nvPr/>
          </p:nvSpPr>
          <p:spPr>
            <a:xfrm>
              <a:off x="3351825" y="2370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6AA1EAEA-6BB6-4026-B8EF-2BB6F36EAAD6}"/>
                </a:ext>
              </a:extLst>
            </p:cNvPr>
            <p:cNvSpPr/>
            <p:nvPr/>
          </p:nvSpPr>
          <p:spPr>
            <a:xfrm>
              <a:off x="3351825" y="775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9945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91">
            <a:extLst>
              <a:ext uri="{FF2B5EF4-FFF2-40B4-BE49-F238E27FC236}">
                <a16:creationId xmlns:a16="http://schemas.microsoft.com/office/drawing/2014/main" id="{668B03DD-8251-4A26-8E40-7C521663C986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B149A13-21F5-4BE0-8444-69BE0785F096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33713B00-4A8A-4357-8043-6B573E5F9263}"/>
                </a:ext>
              </a:extLst>
            </p:cNvPr>
            <p:cNvSpPr/>
            <p:nvPr/>
          </p:nvSpPr>
          <p:spPr>
            <a:xfrm>
              <a:off x="3361350" y="2761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10F92BF-F736-4EFD-8EDF-14EC43FC3893}"/>
                </a:ext>
              </a:extLst>
            </p:cNvPr>
            <p:cNvSpPr/>
            <p:nvPr/>
          </p:nvSpPr>
          <p:spPr>
            <a:xfrm>
              <a:off x="3350850" y="1159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225AE56-ABFB-4948-BC18-B00DF1E8EBD0}"/>
                </a:ext>
              </a:extLst>
            </p:cNvPr>
            <p:cNvSpPr/>
            <p:nvPr/>
          </p:nvSpPr>
          <p:spPr>
            <a:xfrm>
              <a:off x="446700" y="2361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84704C15-0046-4E7A-A776-8D13F921A748}"/>
                </a:ext>
              </a:extLst>
            </p:cNvPr>
            <p:cNvSpPr/>
            <p:nvPr/>
          </p:nvSpPr>
          <p:spPr>
            <a:xfrm>
              <a:off x="427650" y="15210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58654209-1590-4927-BE21-4900B450778F}"/>
                </a:ext>
              </a:extLst>
            </p:cNvPr>
            <p:cNvSpPr/>
            <p:nvPr/>
          </p:nvSpPr>
          <p:spPr>
            <a:xfrm>
              <a:off x="437175" y="751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1DDA113-3DBB-4556-A35A-814410793E80}"/>
                </a:ext>
              </a:extLst>
            </p:cNvPr>
            <p:cNvSpPr/>
            <p:nvPr/>
          </p:nvSpPr>
          <p:spPr>
            <a:xfrm>
              <a:off x="437175" y="11229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1E3A5DC2-8E02-4F48-879A-8070AB59AAD0}"/>
                </a:ext>
              </a:extLst>
            </p:cNvPr>
            <p:cNvSpPr/>
            <p:nvPr/>
          </p:nvSpPr>
          <p:spPr>
            <a:xfrm>
              <a:off x="456225" y="27422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5745AB1-44C9-450B-BEDA-761A3DED20E2}"/>
                </a:ext>
              </a:extLst>
            </p:cNvPr>
            <p:cNvSpPr/>
            <p:nvPr/>
          </p:nvSpPr>
          <p:spPr>
            <a:xfrm>
              <a:off x="3351825" y="1970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288A2673-A028-4231-9261-F4E54BCD27EA}"/>
                </a:ext>
              </a:extLst>
            </p:cNvPr>
            <p:cNvSpPr/>
            <p:nvPr/>
          </p:nvSpPr>
          <p:spPr>
            <a:xfrm>
              <a:off x="437175" y="1970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2FF8A53-BFCD-4B78-8559-6F6BF40B77C4}"/>
                </a:ext>
              </a:extLst>
            </p:cNvPr>
            <p:cNvSpPr/>
            <p:nvPr/>
          </p:nvSpPr>
          <p:spPr>
            <a:xfrm>
              <a:off x="3350850" y="1549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DBF7DB1-E3FF-449B-8353-4EB56918D67D}"/>
                </a:ext>
              </a:extLst>
            </p:cNvPr>
            <p:cNvSpPr/>
            <p:nvPr/>
          </p:nvSpPr>
          <p:spPr>
            <a:xfrm>
              <a:off x="3351825" y="2370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6AA1EAEA-6BB6-4026-B8EF-2BB6F36EAAD6}"/>
                </a:ext>
              </a:extLst>
            </p:cNvPr>
            <p:cNvSpPr/>
            <p:nvPr/>
          </p:nvSpPr>
          <p:spPr>
            <a:xfrm>
              <a:off x="3351825" y="775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A3384BC7-2254-47EA-ACC1-127E84D56609}"/>
              </a:ext>
            </a:extLst>
          </p:cNvPr>
          <p:cNvSpPr/>
          <p:nvPr/>
        </p:nvSpPr>
        <p:spPr>
          <a:xfrm rot="10800000">
            <a:off x="6933520" y="3391151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90753163-F803-4B50-94FC-87DD2FFC6071}"/>
              </a:ext>
            </a:extLst>
          </p:cNvPr>
          <p:cNvSpPr/>
          <p:nvPr/>
        </p:nvSpPr>
        <p:spPr>
          <a:xfrm>
            <a:off x="4945982" y="340008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41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17">
            <a:extLst>
              <a:ext uri="{FF2B5EF4-FFF2-40B4-BE49-F238E27FC236}">
                <a16:creationId xmlns:a16="http://schemas.microsoft.com/office/drawing/2014/main" id="{1D63F425-309A-496F-AFDC-357A6760B946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F5BA0DC8-58DE-4BCC-8220-3DA254C80E4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5B033C74-E10B-4DE6-977A-D74FAD4A3BF1}"/>
                </a:ext>
              </a:extLst>
            </p:cNvPr>
            <p:cNvSpPr/>
            <p:nvPr/>
          </p:nvSpPr>
          <p:spPr>
            <a:xfrm>
              <a:off x="1846875" y="2332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FBA1F1D4-9DE2-4440-A1BE-2AEF9B420699}"/>
                </a:ext>
              </a:extLst>
            </p:cNvPr>
            <p:cNvSpPr/>
            <p:nvPr/>
          </p:nvSpPr>
          <p:spPr>
            <a:xfrm>
              <a:off x="1846875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7686C9E-79EF-4084-BB7A-66E2E2B75EE1}"/>
                </a:ext>
              </a:extLst>
            </p:cNvPr>
            <p:cNvSpPr/>
            <p:nvPr/>
          </p:nvSpPr>
          <p:spPr>
            <a:xfrm>
              <a:off x="1856400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9FEC8A2C-4B86-41F0-8DD3-33B5343B8F00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E2961130-E2C6-444C-ABE0-3A234B492233}"/>
                </a:ext>
              </a:extLst>
            </p:cNvPr>
            <p:cNvSpPr/>
            <p:nvPr/>
          </p:nvSpPr>
          <p:spPr>
            <a:xfrm>
              <a:off x="1846875" y="1513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16DB1DFE-733F-4BA9-9015-94E321F051AB}"/>
                </a:ext>
              </a:extLst>
            </p:cNvPr>
            <p:cNvSpPr/>
            <p:nvPr/>
          </p:nvSpPr>
          <p:spPr>
            <a:xfrm>
              <a:off x="1846875" y="1246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2AE6E3DE-6C9D-4138-B226-805995877E17}"/>
                </a:ext>
              </a:extLst>
            </p:cNvPr>
            <p:cNvSpPr/>
            <p:nvPr/>
          </p:nvSpPr>
          <p:spPr>
            <a:xfrm>
              <a:off x="1856400" y="3142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4D4E27B-32E9-4D29-B088-638DEFCCAB89}"/>
                </a:ext>
              </a:extLst>
            </p:cNvPr>
            <p:cNvSpPr/>
            <p:nvPr/>
          </p:nvSpPr>
          <p:spPr>
            <a:xfrm>
              <a:off x="1846875" y="178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B40E982E-C9BB-4B75-862A-E56D1E96BD5D}"/>
                </a:ext>
              </a:extLst>
            </p:cNvPr>
            <p:cNvSpPr/>
            <p:nvPr/>
          </p:nvSpPr>
          <p:spPr>
            <a:xfrm>
              <a:off x="1846875" y="20564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E0BD296-823C-44DD-8CA4-97F58F664ADF}"/>
                </a:ext>
              </a:extLst>
            </p:cNvPr>
            <p:cNvSpPr/>
            <p:nvPr/>
          </p:nvSpPr>
          <p:spPr>
            <a:xfrm>
              <a:off x="1846875" y="444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16B37938-F4F2-40A7-A147-3DCFD224BCEF}"/>
                </a:ext>
              </a:extLst>
            </p:cNvPr>
            <p:cNvSpPr/>
            <p:nvPr/>
          </p:nvSpPr>
          <p:spPr>
            <a:xfrm>
              <a:off x="1846875" y="25993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267814B-3973-4A44-93A5-416C79B5D20C}"/>
                </a:ext>
              </a:extLst>
            </p:cNvPr>
            <p:cNvSpPr/>
            <p:nvPr/>
          </p:nvSpPr>
          <p:spPr>
            <a:xfrm>
              <a:off x="1846875" y="9781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7824939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17">
            <a:extLst>
              <a:ext uri="{FF2B5EF4-FFF2-40B4-BE49-F238E27FC236}">
                <a16:creationId xmlns:a16="http://schemas.microsoft.com/office/drawing/2014/main" id="{1D63F425-309A-496F-AFDC-357A6760B946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F5BA0DC8-58DE-4BCC-8220-3DA254C80E4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5B033C74-E10B-4DE6-977A-D74FAD4A3BF1}"/>
                </a:ext>
              </a:extLst>
            </p:cNvPr>
            <p:cNvSpPr/>
            <p:nvPr/>
          </p:nvSpPr>
          <p:spPr>
            <a:xfrm>
              <a:off x="1846875" y="2332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FBA1F1D4-9DE2-4440-A1BE-2AEF9B420699}"/>
                </a:ext>
              </a:extLst>
            </p:cNvPr>
            <p:cNvSpPr/>
            <p:nvPr/>
          </p:nvSpPr>
          <p:spPr>
            <a:xfrm>
              <a:off x="1846875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7686C9E-79EF-4084-BB7A-66E2E2B75EE1}"/>
                </a:ext>
              </a:extLst>
            </p:cNvPr>
            <p:cNvSpPr/>
            <p:nvPr/>
          </p:nvSpPr>
          <p:spPr>
            <a:xfrm>
              <a:off x="1856400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9FEC8A2C-4B86-41F0-8DD3-33B5343B8F00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E2961130-E2C6-444C-ABE0-3A234B492233}"/>
                </a:ext>
              </a:extLst>
            </p:cNvPr>
            <p:cNvSpPr/>
            <p:nvPr/>
          </p:nvSpPr>
          <p:spPr>
            <a:xfrm>
              <a:off x="1846875" y="1513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16DB1DFE-733F-4BA9-9015-94E321F051AB}"/>
                </a:ext>
              </a:extLst>
            </p:cNvPr>
            <p:cNvSpPr/>
            <p:nvPr/>
          </p:nvSpPr>
          <p:spPr>
            <a:xfrm>
              <a:off x="1846875" y="1246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2AE6E3DE-6C9D-4138-B226-805995877E17}"/>
                </a:ext>
              </a:extLst>
            </p:cNvPr>
            <p:cNvSpPr/>
            <p:nvPr/>
          </p:nvSpPr>
          <p:spPr>
            <a:xfrm>
              <a:off x="1856400" y="3142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4D4E27B-32E9-4D29-B088-638DEFCCAB89}"/>
                </a:ext>
              </a:extLst>
            </p:cNvPr>
            <p:cNvSpPr/>
            <p:nvPr/>
          </p:nvSpPr>
          <p:spPr>
            <a:xfrm>
              <a:off x="1846875" y="178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B40E982E-C9BB-4B75-862A-E56D1E96BD5D}"/>
                </a:ext>
              </a:extLst>
            </p:cNvPr>
            <p:cNvSpPr/>
            <p:nvPr/>
          </p:nvSpPr>
          <p:spPr>
            <a:xfrm>
              <a:off x="1846875" y="20564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E0BD296-823C-44DD-8CA4-97F58F664ADF}"/>
                </a:ext>
              </a:extLst>
            </p:cNvPr>
            <p:cNvSpPr/>
            <p:nvPr/>
          </p:nvSpPr>
          <p:spPr>
            <a:xfrm>
              <a:off x="1846875" y="444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16B37938-F4F2-40A7-A147-3DCFD224BCEF}"/>
                </a:ext>
              </a:extLst>
            </p:cNvPr>
            <p:cNvSpPr/>
            <p:nvPr/>
          </p:nvSpPr>
          <p:spPr>
            <a:xfrm>
              <a:off x="1846875" y="25993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267814B-3973-4A44-93A5-416C79B5D20C}"/>
                </a:ext>
              </a:extLst>
            </p:cNvPr>
            <p:cNvSpPr/>
            <p:nvPr/>
          </p:nvSpPr>
          <p:spPr>
            <a:xfrm>
              <a:off x="1846875" y="9781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F49864EB-1174-4A75-A6A7-885F938913D1}"/>
              </a:ext>
            </a:extLst>
          </p:cNvPr>
          <p:cNvSpPr/>
          <p:nvPr/>
        </p:nvSpPr>
        <p:spPr>
          <a:xfrm>
            <a:off x="6287727" y="476438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354609A2-A5FA-47D9-82E7-EB0BEDE63A60}"/>
              </a:ext>
            </a:extLst>
          </p:cNvPr>
          <p:cNvSpPr/>
          <p:nvPr/>
        </p:nvSpPr>
        <p:spPr>
          <a:xfrm>
            <a:off x="6287727" y="422145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71FAEFA6-FD89-4CA0-A2C6-D68B0C576925}"/>
              </a:ext>
            </a:extLst>
          </p:cNvPr>
          <p:cNvSpPr/>
          <p:nvPr/>
        </p:nvSpPr>
        <p:spPr>
          <a:xfrm>
            <a:off x="6277106" y="3678532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1362D03A-9619-491F-90A4-AA461D87BF55}"/>
              </a:ext>
            </a:extLst>
          </p:cNvPr>
          <p:cNvSpPr/>
          <p:nvPr/>
        </p:nvSpPr>
        <p:spPr>
          <a:xfrm>
            <a:off x="6287727" y="3133226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8222A804-090A-455D-9664-224C5326090C}"/>
              </a:ext>
            </a:extLst>
          </p:cNvPr>
          <p:cNvSpPr/>
          <p:nvPr/>
        </p:nvSpPr>
        <p:spPr>
          <a:xfrm>
            <a:off x="6270071" y="260025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8A907724-712D-4175-A66D-181CF6E9AB73}"/>
              </a:ext>
            </a:extLst>
          </p:cNvPr>
          <p:cNvSpPr/>
          <p:nvPr/>
        </p:nvSpPr>
        <p:spPr>
          <a:xfrm>
            <a:off x="6290670" y="206685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4B01D595-3EFF-46D6-9153-C693DEF2475A}"/>
              </a:ext>
            </a:extLst>
          </p:cNvPr>
          <p:cNvSpPr/>
          <p:nvPr/>
        </p:nvSpPr>
        <p:spPr>
          <a:xfrm rot="10800000">
            <a:off x="5482091" y="180015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7AEEEE93-8903-47FD-B066-D31544572CE3}"/>
              </a:ext>
            </a:extLst>
          </p:cNvPr>
          <p:cNvSpPr/>
          <p:nvPr/>
        </p:nvSpPr>
        <p:spPr>
          <a:xfrm rot="10800000">
            <a:off x="5482091" y="2324350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EBEEEBAC-46B2-4DF0-9589-0729CFE3F840}"/>
              </a:ext>
            </a:extLst>
          </p:cNvPr>
          <p:cNvSpPr/>
          <p:nvPr/>
        </p:nvSpPr>
        <p:spPr>
          <a:xfrm rot="10800000">
            <a:off x="5499553" y="286890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062188D7-9C3A-44C9-9A0C-8CE7FCF906D3}"/>
              </a:ext>
            </a:extLst>
          </p:cNvPr>
          <p:cNvSpPr/>
          <p:nvPr/>
        </p:nvSpPr>
        <p:spPr>
          <a:xfrm rot="10800000">
            <a:off x="5492296" y="3413464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4626109A-FA74-429B-8BDB-6B8CDC34392D}"/>
              </a:ext>
            </a:extLst>
          </p:cNvPr>
          <p:cNvSpPr/>
          <p:nvPr/>
        </p:nvSpPr>
        <p:spPr>
          <a:xfrm rot="10800000">
            <a:off x="5499553" y="3958021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0110245C-1F61-4C3B-BE96-5168D1871270}"/>
              </a:ext>
            </a:extLst>
          </p:cNvPr>
          <p:cNvSpPr/>
          <p:nvPr/>
        </p:nvSpPr>
        <p:spPr>
          <a:xfrm rot="10800000">
            <a:off x="5499553" y="450257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3734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72">
            <a:extLst>
              <a:ext uri="{FF2B5EF4-FFF2-40B4-BE49-F238E27FC236}">
                <a16:creationId xmlns:a16="http://schemas.microsoft.com/office/drawing/2014/main" id="{8EB329F5-EBD5-434D-A5AA-601D1FD623AC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3EFB8DC4-2E2C-404C-A501-939CBCAB960C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89D953BD-7B5E-47EB-88A8-2B08F198BEBA}"/>
                </a:ext>
              </a:extLst>
            </p:cNvPr>
            <p:cNvSpPr/>
            <p:nvPr/>
          </p:nvSpPr>
          <p:spPr>
            <a:xfrm>
              <a:off x="1751182" y="23220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8BB73194-1330-4A35-B2BC-3ACD5C78738B}"/>
                </a:ext>
              </a:extLst>
            </p:cNvPr>
            <p:cNvSpPr/>
            <p:nvPr/>
          </p:nvSpPr>
          <p:spPr>
            <a:xfrm>
              <a:off x="1708652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ECDF5833-61D0-4DC0-B9E7-4621E47AD2D3}"/>
                </a:ext>
              </a:extLst>
            </p:cNvPr>
            <p:cNvSpPr/>
            <p:nvPr/>
          </p:nvSpPr>
          <p:spPr>
            <a:xfrm>
              <a:off x="1758403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AC4ACED3-05FE-4D9C-8583-376A60900B7A}"/>
                </a:ext>
              </a:extLst>
            </p:cNvPr>
            <p:cNvSpPr/>
            <p:nvPr/>
          </p:nvSpPr>
          <p:spPr>
            <a:xfrm>
              <a:off x="1698019" y="19709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3AC74C28-F979-47D5-AF7E-6BD497B790CD}"/>
                </a:ext>
              </a:extLst>
            </p:cNvPr>
            <p:cNvSpPr/>
            <p:nvPr/>
          </p:nvSpPr>
          <p:spPr>
            <a:xfrm>
              <a:off x="2091424" y="147319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AAA1214A-7739-440A-8FC9-400EFE49E373}"/>
                </a:ext>
              </a:extLst>
            </p:cNvPr>
            <p:cNvSpPr/>
            <p:nvPr/>
          </p:nvSpPr>
          <p:spPr>
            <a:xfrm>
              <a:off x="1729917" y="12255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C4E7FFC-905C-44EF-B413-C90C15126180}"/>
                </a:ext>
              </a:extLst>
            </p:cNvPr>
            <p:cNvSpPr/>
            <p:nvPr/>
          </p:nvSpPr>
          <p:spPr>
            <a:xfrm>
              <a:off x="2069051" y="316354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6910A9E1-FD29-436F-AF04-21C42B71A569}"/>
                </a:ext>
              </a:extLst>
            </p:cNvPr>
            <p:cNvSpPr/>
            <p:nvPr/>
          </p:nvSpPr>
          <p:spPr>
            <a:xfrm>
              <a:off x="1751182" y="17589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9B20943F-E1EE-4BAD-BD00-B73C1AFD8602}"/>
                </a:ext>
              </a:extLst>
            </p:cNvPr>
            <p:cNvSpPr/>
            <p:nvPr/>
          </p:nvSpPr>
          <p:spPr>
            <a:xfrm>
              <a:off x="2098645" y="200659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FD3F256A-CC38-48ED-A7AB-A8C7B363F115}"/>
                </a:ext>
              </a:extLst>
            </p:cNvPr>
            <p:cNvSpPr/>
            <p:nvPr/>
          </p:nvSpPr>
          <p:spPr>
            <a:xfrm>
              <a:off x="2091424" y="42348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DCBDB20-93A9-4189-8570-6B4283023D45}"/>
                </a:ext>
              </a:extLst>
            </p:cNvPr>
            <p:cNvSpPr/>
            <p:nvPr/>
          </p:nvSpPr>
          <p:spPr>
            <a:xfrm>
              <a:off x="2091424" y="25696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494B3D57-0CAC-42EE-A322-132689056B14}"/>
                </a:ext>
              </a:extLst>
            </p:cNvPr>
            <p:cNvSpPr/>
            <p:nvPr/>
          </p:nvSpPr>
          <p:spPr>
            <a:xfrm>
              <a:off x="2091424" y="94625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505351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72">
            <a:extLst>
              <a:ext uri="{FF2B5EF4-FFF2-40B4-BE49-F238E27FC236}">
                <a16:creationId xmlns:a16="http://schemas.microsoft.com/office/drawing/2014/main" id="{8EB329F5-EBD5-434D-A5AA-601D1FD623AC}"/>
              </a:ext>
            </a:extLst>
          </p:cNvPr>
          <p:cNvGrpSpPr/>
          <p:nvPr/>
        </p:nvGrpSpPr>
        <p:grpSpPr>
          <a:xfrm>
            <a:off x="4151085" y="1480457"/>
            <a:ext cx="3947733" cy="3810363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3EFB8DC4-2E2C-404C-A501-939CBCAB960C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89D953BD-7B5E-47EB-88A8-2B08F198BEBA}"/>
                </a:ext>
              </a:extLst>
            </p:cNvPr>
            <p:cNvSpPr/>
            <p:nvPr/>
          </p:nvSpPr>
          <p:spPr>
            <a:xfrm>
              <a:off x="1751182" y="23220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8BB73194-1330-4A35-B2BC-3ACD5C78738B}"/>
                </a:ext>
              </a:extLst>
            </p:cNvPr>
            <p:cNvSpPr/>
            <p:nvPr/>
          </p:nvSpPr>
          <p:spPr>
            <a:xfrm>
              <a:off x="1708652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ECDF5833-61D0-4DC0-B9E7-4621E47AD2D3}"/>
                </a:ext>
              </a:extLst>
            </p:cNvPr>
            <p:cNvSpPr/>
            <p:nvPr/>
          </p:nvSpPr>
          <p:spPr>
            <a:xfrm>
              <a:off x="1758403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AC4ACED3-05FE-4D9C-8583-376A60900B7A}"/>
                </a:ext>
              </a:extLst>
            </p:cNvPr>
            <p:cNvSpPr/>
            <p:nvPr/>
          </p:nvSpPr>
          <p:spPr>
            <a:xfrm>
              <a:off x="1698019" y="19709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3AC74C28-F979-47D5-AF7E-6BD497B790CD}"/>
                </a:ext>
              </a:extLst>
            </p:cNvPr>
            <p:cNvSpPr/>
            <p:nvPr/>
          </p:nvSpPr>
          <p:spPr>
            <a:xfrm>
              <a:off x="2091424" y="147319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AAA1214A-7739-440A-8FC9-400EFE49E373}"/>
                </a:ext>
              </a:extLst>
            </p:cNvPr>
            <p:cNvSpPr/>
            <p:nvPr/>
          </p:nvSpPr>
          <p:spPr>
            <a:xfrm>
              <a:off x="1729917" y="12255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C4E7FFC-905C-44EF-B413-C90C15126180}"/>
                </a:ext>
              </a:extLst>
            </p:cNvPr>
            <p:cNvSpPr/>
            <p:nvPr/>
          </p:nvSpPr>
          <p:spPr>
            <a:xfrm>
              <a:off x="2110385" y="314665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6910A9E1-FD29-436F-AF04-21C42B71A569}"/>
                </a:ext>
              </a:extLst>
            </p:cNvPr>
            <p:cNvSpPr/>
            <p:nvPr/>
          </p:nvSpPr>
          <p:spPr>
            <a:xfrm>
              <a:off x="1751182" y="17589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9B20943F-E1EE-4BAD-BD00-B73C1AFD8602}"/>
                </a:ext>
              </a:extLst>
            </p:cNvPr>
            <p:cNvSpPr/>
            <p:nvPr/>
          </p:nvSpPr>
          <p:spPr>
            <a:xfrm>
              <a:off x="2098645" y="200659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FD3F256A-CC38-48ED-A7AB-A8C7B363F115}"/>
                </a:ext>
              </a:extLst>
            </p:cNvPr>
            <p:cNvSpPr/>
            <p:nvPr/>
          </p:nvSpPr>
          <p:spPr>
            <a:xfrm>
              <a:off x="2091424" y="42348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DCBDB20-93A9-4189-8570-6B4283023D45}"/>
                </a:ext>
              </a:extLst>
            </p:cNvPr>
            <p:cNvSpPr/>
            <p:nvPr/>
          </p:nvSpPr>
          <p:spPr>
            <a:xfrm>
              <a:off x="2140220" y="256966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494B3D57-0CAC-42EE-A322-132689056B14}"/>
                </a:ext>
              </a:extLst>
            </p:cNvPr>
            <p:cNvSpPr/>
            <p:nvPr/>
          </p:nvSpPr>
          <p:spPr>
            <a:xfrm>
              <a:off x="2091424" y="94625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6" name="Ovál 15">
            <a:extLst>
              <a:ext uri="{FF2B5EF4-FFF2-40B4-BE49-F238E27FC236}">
                <a16:creationId xmlns:a16="http://schemas.microsoft.com/office/drawing/2014/main" id="{2DBB6CA1-F8E0-4158-A8CB-734435656F61}"/>
              </a:ext>
            </a:extLst>
          </p:cNvPr>
          <p:cNvSpPr/>
          <p:nvPr/>
        </p:nvSpPr>
        <p:spPr>
          <a:xfrm>
            <a:off x="6023210" y="1698630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E7E0FC0-BD29-4516-98AE-400A3CF811B4}"/>
              </a:ext>
            </a:extLst>
          </p:cNvPr>
          <p:cNvSpPr/>
          <p:nvPr/>
        </p:nvSpPr>
        <p:spPr>
          <a:xfrm>
            <a:off x="5997650" y="1944634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6CD70BD7-43BA-4E6B-9601-AFFBC367F8AD}"/>
              </a:ext>
            </a:extLst>
          </p:cNvPr>
          <p:cNvSpPr/>
          <p:nvPr/>
        </p:nvSpPr>
        <p:spPr>
          <a:xfrm>
            <a:off x="6049135" y="2235311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EDD3E6FE-84C9-4D6E-9B71-6AB0B9A3E829}"/>
              </a:ext>
            </a:extLst>
          </p:cNvPr>
          <p:cNvSpPr/>
          <p:nvPr/>
        </p:nvSpPr>
        <p:spPr>
          <a:xfrm>
            <a:off x="6049136" y="2534561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ED540FBC-1E1A-4045-851C-4CA358CF183D}"/>
              </a:ext>
            </a:extLst>
          </p:cNvPr>
          <p:cNvSpPr/>
          <p:nvPr/>
        </p:nvSpPr>
        <p:spPr>
          <a:xfrm>
            <a:off x="6058586" y="2802501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85701D51-B073-405E-8824-7684978A2F74}"/>
              </a:ext>
            </a:extLst>
          </p:cNvPr>
          <p:cNvSpPr/>
          <p:nvPr/>
        </p:nvSpPr>
        <p:spPr>
          <a:xfrm>
            <a:off x="6079519" y="3056781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B68F6EE-0752-46B2-B1B8-01A9A4C5FEDE}"/>
              </a:ext>
            </a:extLst>
          </p:cNvPr>
          <p:cNvSpPr/>
          <p:nvPr/>
        </p:nvSpPr>
        <p:spPr>
          <a:xfrm>
            <a:off x="6082864" y="3326115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36E24E95-71B4-49A8-BDB0-19BF1A1C7FC4}"/>
              </a:ext>
            </a:extLst>
          </p:cNvPr>
          <p:cNvSpPr/>
          <p:nvPr/>
        </p:nvSpPr>
        <p:spPr>
          <a:xfrm>
            <a:off x="6079518" y="3577941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DE365720-577D-41BE-8DF0-D5FCE35FBB44}"/>
              </a:ext>
            </a:extLst>
          </p:cNvPr>
          <p:cNvSpPr/>
          <p:nvPr/>
        </p:nvSpPr>
        <p:spPr>
          <a:xfrm>
            <a:off x="6088267" y="3890540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74A64086-086A-4B75-82AE-2F16A1D4EFC0}"/>
              </a:ext>
            </a:extLst>
          </p:cNvPr>
          <p:cNvSpPr/>
          <p:nvPr/>
        </p:nvSpPr>
        <p:spPr>
          <a:xfrm>
            <a:off x="6079517" y="4146303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DB523FA1-105A-430A-85F6-801B33CDA7FE}"/>
              </a:ext>
            </a:extLst>
          </p:cNvPr>
          <p:cNvSpPr/>
          <p:nvPr/>
        </p:nvSpPr>
        <p:spPr>
          <a:xfrm>
            <a:off x="6086298" y="4425575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0A780C7D-6859-4CFE-A7E0-A7702452A437}"/>
              </a:ext>
            </a:extLst>
          </p:cNvPr>
          <p:cNvSpPr/>
          <p:nvPr/>
        </p:nvSpPr>
        <p:spPr>
          <a:xfrm>
            <a:off x="6077548" y="4720157"/>
            <a:ext cx="276225" cy="247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698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86">
            <a:extLst>
              <a:ext uri="{FF2B5EF4-FFF2-40B4-BE49-F238E27FC236}">
                <a16:creationId xmlns:a16="http://schemas.microsoft.com/office/drawing/2014/main" id="{33874D02-A662-4631-B6D0-46A30715B318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4D89C802-DF85-40FB-964B-41397C75F346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64DD5C6A-9901-4EBD-B604-FF3DC1B2C5AD}"/>
                </a:ext>
              </a:extLst>
            </p:cNvPr>
            <p:cNvSpPr/>
            <p:nvPr/>
          </p:nvSpPr>
          <p:spPr>
            <a:xfrm>
              <a:off x="1846875" y="2332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D1ED60A8-6233-4F9C-84F2-B66185E0E147}"/>
                </a:ext>
              </a:extLst>
            </p:cNvPr>
            <p:cNvSpPr/>
            <p:nvPr/>
          </p:nvSpPr>
          <p:spPr>
            <a:xfrm>
              <a:off x="1846875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39D10D63-2BC2-4A1B-B3BD-17AB16BB6467}"/>
                </a:ext>
              </a:extLst>
            </p:cNvPr>
            <p:cNvSpPr/>
            <p:nvPr/>
          </p:nvSpPr>
          <p:spPr>
            <a:xfrm>
              <a:off x="1856400" y="2866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8272B88-803C-487D-B5D0-7F435CCDE88B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00AAABBC-D677-422F-8E8E-117678F8F91B}"/>
                </a:ext>
              </a:extLst>
            </p:cNvPr>
            <p:cNvSpPr/>
            <p:nvPr/>
          </p:nvSpPr>
          <p:spPr>
            <a:xfrm>
              <a:off x="1846875" y="1513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549D375-05C3-48A9-9A62-D2B2A093F7A3}"/>
                </a:ext>
              </a:extLst>
            </p:cNvPr>
            <p:cNvSpPr/>
            <p:nvPr/>
          </p:nvSpPr>
          <p:spPr>
            <a:xfrm>
              <a:off x="1846875" y="1246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864E49F5-5842-4D42-A296-70DD5F5ED92F}"/>
                </a:ext>
              </a:extLst>
            </p:cNvPr>
            <p:cNvSpPr/>
            <p:nvPr/>
          </p:nvSpPr>
          <p:spPr>
            <a:xfrm>
              <a:off x="1856400" y="3142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FE199807-A0B3-4917-9D3C-FC567947772B}"/>
                </a:ext>
              </a:extLst>
            </p:cNvPr>
            <p:cNvSpPr/>
            <p:nvPr/>
          </p:nvSpPr>
          <p:spPr>
            <a:xfrm>
              <a:off x="1846875" y="178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8029610E-7482-4AD9-AC12-CAFDCC935C75}"/>
                </a:ext>
              </a:extLst>
            </p:cNvPr>
            <p:cNvSpPr/>
            <p:nvPr/>
          </p:nvSpPr>
          <p:spPr>
            <a:xfrm>
              <a:off x="1846875" y="20564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AC471899-76F9-458D-85EF-0E22302F21E0}"/>
                </a:ext>
              </a:extLst>
            </p:cNvPr>
            <p:cNvSpPr/>
            <p:nvPr/>
          </p:nvSpPr>
          <p:spPr>
            <a:xfrm>
              <a:off x="1846875" y="4447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A2272C37-12A4-4792-8A9A-65FEDB93D7A9}"/>
                </a:ext>
              </a:extLst>
            </p:cNvPr>
            <p:cNvSpPr/>
            <p:nvPr/>
          </p:nvSpPr>
          <p:spPr>
            <a:xfrm>
              <a:off x="1846875" y="25993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7A9DA17-E6BE-4E6D-B26C-F87C9900F796}"/>
                </a:ext>
              </a:extLst>
            </p:cNvPr>
            <p:cNvSpPr/>
            <p:nvPr/>
          </p:nvSpPr>
          <p:spPr>
            <a:xfrm>
              <a:off x="1846875" y="9781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67969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85">
            <a:extLst>
              <a:ext uri="{FF2B5EF4-FFF2-40B4-BE49-F238E27FC236}">
                <a16:creationId xmlns:a16="http://schemas.microsoft.com/office/drawing/2014/main" id="{85FB89B0-78B2-472A-A8D9-1987C71E4C1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8DBB193-8E9F-4DA6-A9CC-0713B0134DF4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8492B51B-E90C-478E-BE79-C0E0E47700A3}"/>
                </a:ext>
              </a:extLst>
            </p:cNvPr>
            <p:cNvSpPr/>
            <p:nvPr/>
          </p:nvSpPr>
          <p:spPr>
            <a:xfrm>
              <a:off x="1228415" y="235391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45FBA1F-9227-48D2-A4E5-778D93948BDB}"/>
                </a:ext>
              </a:extLst>
            </p:cNvPr>
            <p:cNvSpPr/>
            <p:nvPr/>
          </p:nvSpPr>
          <p:spPr>
            <a:xfrm>
              <a:off x="2856968" y="77969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4682FC9F-D8D3-48E7-A125-2D0EFDBF7A0F}"/>
                </a:ext>
              </a:extLst>
            </p:cNvPr>
            <p:cNvSpPr/>
            <p:nvPr/>
          </p:nvSpPr>
          <p:spPr>
            <a:xfrm>
              <a:off x="601758" y="293714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7BE8A3C2-0C26-47C3-9D52-F2CBB981953A}"/>
                </a:ext>
              </a:extLst>
            </p:cNvPr>
            <p:cNvSpPr/>
            <p:nvPr/>
          </p:nvSpPr>
          <p:spPr>
            <a:xfrm>
              <a:off x="3367331" y="28437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8A8AF8F8-A8AC-41F8-9F13-792CEDFD7162}"/>
                </a:ext>
              </a:extLst>
            </p:cNvPr>
            <p:cNvSpPr/>
            <p:nvPr/>
          </p:nvSpPr>
          <p:spPr>
            <a:xfrm>
              <a:off x="2091646" y="1513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87846402-42E5-4E1B-ACAB-6ACA039E3788}"/>
                </a:ext>
              </a:extLst>
            </p:cNvPr>
            <p:cNvSpPr/>
            <p:nvPr/>
          </p:nvSpPr>
          <p:spPr>
            <a:xfrm>
              <a:off x="2367871" y="125769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68E07DD6-CDD9-4133-9A99-181C3C74F0C6}"/>
                </a:ext>
              </a:extLst>
            </p:cNvPr>
            <p:cNvSpPr/>
            <p:nvPr/>
          </p:nvSpPr>
          <p:spPr>
            <a:xfrm>
              <a:off x="293414" y="318480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FBCAC36D-432F-42BE-8341-ACCD2FBE0A39}"/>
                </a:ext>
              </a:extLst>
            </p:cNvPr>
            <p:cNvSpPr/>
            <p:nvPr/>
          </p:nvSpPr>
          <p:spPr>
            <a:xfrm>
              <a:off x="1815421" y="178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4ECB989D-B6CE-4E23-9D77-36C73314F68E}"/>
                </a:ext>
              </a:extLst>
            </p:cNvPr>
            <p:cNvSpPr/>
            <p:nvPr/>
          </p:nvSpPr>
          <p:spPr>
            <a:xfrm>
              <a:off x="1517266" y="206705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EC10CCD7-38B3-4DFE-A97E-A769B6453687}"/>
                </a:ext>
              </a:extLst>
            </p:cNvPr>
            <p:cNvSpPr/>
            <p:nvPr/>
          </p:nvSpPr>
          <p:spPr>
            <a:xfrm>
              <a:off x="3112149" y="53205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ED35EB27-3709-4E26-AFC2-059010361CE3}"/>
                </a:ext>
              </a:extLst>
            </p:cNvPr>
            <p:cNvSpPr/>
            <p:nvPr/>
          </p:nvSpPr>
          <p:spPr>
            <a:xfrm>
              <a:off x="921843" y="263347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A46F07D6-8149-49C8-86F0-1A29B24274F1}"/>
                </a:ext>
              </a:extLst>
            </p:cNvPr>
            <p:cNvSpPr/>
            <p:nvPr/>
          </p:nvSpPr>
          <p:spPr>
            <a:xfrm>
              <a:off x="2608875" y="101004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92109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143">
            <a:extLst>
              <a:ext uri="{FF2B5EF4-FFF2-40B4-BE49-F238E27FC236}">
                <a16:creationId xmlns:a16="http://schemas.microsoft.com/office/drawing/2014/main" id="{F992007A-BB7F-4CC6-AD43-BDF5966F12A8}"/>
              </a:ext>
            </a:extLst>
          </p:cNvPr>
          <p:cNvGrpSpPr/>
          <p:nvPr/>
        </p:nvGrpSpPr>
        <p:grpSpPr>
          <a:xfrm>
            <a:off x="4105275" y="1643380"/>
            <a:ext cx="3981450" cy="3571240"/>
            <a:chOff x="0" y="0"/>
            <a:chExt cx="3981450" cy="35712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49930CA0-376D-4CA4-99EC-ADCB88B5EFD2}"/>
                </a:ext>
              </a:extLst>
            </p:cNvPr>
            <p:cNvSpPr/>
            <p:nvPr/>
          </p:nvSpPr>
          <p:spPr>
            <a:xfrm>
              <a:off x="0" y="0"/>
              <a:ext cx="3981450" cy="35712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702D3E9-C50A-41D7-AE1B-0FF18C206017}"/>
                </a:ext>
              </a:extLst>
            </p:cNvPr>
            <p:cNvSpPr/>
            <p:nvPr/>
          </p:nvSpPr>
          <p:spPr>
            <a:xfrm>
              <a:off x="2989875" y="2656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EACA9C9B-9798-4E74-ABD0-318EA1E20264}"/>
                </a:ext>
              </a:extLst>
            </p:cNvPr>
            <p:cNvSpPr/>
            <p:nvPr/>
          </p:nvSpPr>
          <p:spPr>
            <a:xfrm>
              <a:off x="2951775" y="5610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F9C57AD8-F034-4C71-AE0A-30B66227BCAE}"/>
                </a:ext>
              </a:extLst>
            </p:cNvPr>
            <p:cNvSpPr/>
            <p:nvPr/>
          </p:nvSpPr>
          <p:spPr>
            <a:xfrm>
              <a:off x="637200" y="2656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C192364-5C5B-4D16-82BF-E563C14CE4A2}"/>
                </a:ext>
              </a:extLst>
            </p:cNvPr>
            <p:cNvSpPr/>
            <p:nvPr/>
          </p:nvSpPr>
          <p:spPr>
            <a:xfrm>
              <a:off x="1761150" y="5324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3E9FD933-992F-4BDF-A314-AA74C4D74398}"/>
                </a:ext>
              </a:extLst>
            </p:cNvPr>
            <p:cNvSpPr/>
            <p:nvPr/>
          </p:nvSpPr>
          <p:spPr>
            <a:xfrm>
              <a:off x="589575" y="5705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2F354D45-0840-4120-9316-CE9D160337F9}"/>
                </a:ext>
              </a:extLst>
            </p:cNvPr>
            <p:cNvSpPr/>
            <p:nvPr/>
          </p:nvSpPr>
          <p:spPr>
            <a:xfrm>
              <a:off x="1780200" y="12477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048C6253-28CA-4050-8A9F-2C885CE3A0C7}"/>
                </a:ext>
              </a:extLst>
            </p:cNvPr>
            <p:cNvSpPr/>
            <p:nvPr/>
          </p:nvSpPr>
          <p:spPr>
            <a:xfrm>
              <a:off x="608625" y="12477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E75CC596-D5FE-4F60-ACB6-6F34201B6F42}"/>
                </a:ext>
              </a:extLst>
            </p:cNvPr>
            <p:cNvSpPr/>
            <p:nvPr/>
          </p:nvSpPr>
          <p:spPr>
            <a:xfrm>
              <a:off x="1779225" y="19316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1B40D01-4A90-4767-B41B-36ABEEFB9B8F}"/>
                </a:ext>
              </a:extLst>
            </p:cNvPr>
            <p:cNvSpPr/>
            <p:nvPr/>
          </p:nvSpPr>
          <p:spPr>
            <a:xfrm>
              <a:off x="618150" y="19316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4DD3C96-77C2-4FB3-9351-1BA9B7C4D2CA}"/>
                </a:ext>
              </a:extLst>
            </p:cNvPr>
            <p:cNvSpPr/>
            <p:nvPr/>
          </p:nvSpPr>
          <p:spPr>
            <a:xfrm>
              <a:off x="2970825" y="1228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41D974B-A314-4E9F-8A61-0BB150261D4A}"/>
                </a:ext>
              </a:extLst>
            </p:cNvPr>
            <p:cNvSpPr/>
            <p:nvPr/>
          </p:nvSpPr>
          <p:spPr>
            <a:xfrm>
              <a:off x="2989875" y="1922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6E32ABE0-F13B-44EC-887F-12487F803E9B}"/>
                </a:ext>
              </a:extLst>
            </p:cNvPr>
            <p:cNvSpPr/>
            <p:nvPr/>
          </p:nvSpPr>
          <p:spPr>
            <a:xfrm>
              <a:off x="1780200" y="2656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019929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00">
            <a:extLst>
              <a:ext uri="{FF2B5EF4-FFF2-40B4-BE49-F238E27FC236}">
                <a16:creationId xmlns:a16="http://schemas.microsoft.com/office/drawing/2014/main" id="{5777121B-0E84-4A94-BD0D-5F4EE467522A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E3C2235-F9DF-4702-8199-883CEA171847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DB68248-CC02-4789-935E-F4F52D4D9CE3}"/>
                </a:ext>
              </a:extLst>
            </p:cNvPr>
            <p:cNvSpPr/>
            <p:nvPr/>
          </p:nvSpPr>
          <p:spPr>
            <a:xfrm>
              <a:off x="1015764" y="176125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48145C33-925D-48AE-A345-A3B1102F33B3}"/>
                </a:ext>
              </a:extLst>
            </p:cNvPr>
            <p:cNvSpPr/>
            <p:nvPr/>
          </p:nvSpPr>
          <p:spPr>
            <a:xfrm>
              <a:off x="2856968" y="176113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9A3FF3A8-A46F-4F3C-985C-CECA5F8FFD46}"/>
                </a:ext>
              </a:extLst>
            </p:cNvPr>
            <p:cNvSpPr/>
            <p:nvPr/>
          </p:nvSpPr>
          <p:spPr>
            <a:xfrm>
              <a:off x="410371" y="17494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EB14085-D5B6-4E7C-B690-492C9FE3E47F}"/>
                </a:ext>
              </a:extLst>
            </p:cNvPr>
            <p:cNvSpPr/>
            <p:nvPr/>
          </p:nvSpPr>
          <p:spPr>
            <a:xfrm>
              <a:off x="3487701" y="176105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C368F53B-F710-4D18-B1E9-94D035963ABB}"/>
                </a:ext>
              </a:extLst>
            </p:cNvPr>
            <p:cNvSpPr/>
            <p:nvPr/>
          </p:nvSpPr>
          <p:spPr>
            <a:xfrm>
              <a:off x="1932158" y="176126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2DA8C72F-060D-448B-AE52-63A81DD5EFE4}"/>
                </a:ext>
              </a:extLst>
            </p:cNvPr>
            <p:cNvSpPr/>
            <p:nvPr/>
          </p:nvSpPr>
          <p:spPr>
            <a:xfrm>
              <a:off x="2250912" y="17612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26093955-284B-4967-BD52-65A08A92EF9A}"/>
                </a:ext>
              </a:extLst>
            </p:cNvPr>
            <p:cNvSpPr/>
            <p:nvPr/>
          </p:nvSpPr>
          <p:spPr>
            <a:xfrm>
              <a:off x="112660" y="174941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A9744EC0-92C2-43E5-9352-5A227621FE43}"/>
                </a:ext>
              </a:extLst>
            </p:cNvPr>
            <p:cNvSpPr/>
            <p:nvPr/>
          </p:nvSpPr>
          <p:spPr>
            <a:xfrm>
              <a:off x="1624035" y="176115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451CFFDE-3833-4C65-A338-B1A16AB044E6}"/>
                </a:ext>
              </a:extLst>
            </p:cNvPr>
            <p:cNvSpPr/>
            <p:nvPr/>
          </p:nvSpPr>
          <p:spPr>
            <a:xfrm>
              <a:off x="1325880" y="176130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811C7CD7-535F-4A46-A7FA-B1FCF027B87F}"/>
                </a:ext>
              </a:extLst>
            </p:cNvPr>
            <p:cNvSpPr/>
            <p:nvPr/>
          </p:nvSpPr>
          <p:spPr>
            <a:xfrm>
              <a:off x="3165312" y="176109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220B011-7D82-4B2C-AB97-5B248D6133F1}"/>
                </a:ext>
              </a:extLst>
            </p:cNvPr>
            <p:cNvSpPr/>
            <p:nvPr/>
          </p:nvSpPr>
          <p:spPr>
            <a:xfrm>
              <a:off x="709192" y="17495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EA806752-89B4-43BD-A285-3D22ECA3D412}"/>
                </a:ext>
              </a:extLst>
            </p:cNvPr>
            <p:cNvSpPr/>
            <p:nvPr/>
          </p:nvSpPr>
          <p:spPr>
            <a:xfrm>
              <a:off x="2566345" y="17611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34913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68">
            <a:extLst>
              <a:ext uri="{FF2B5EF4-FFF2-40B4-BE49-F238E27FC236}">
                <a16:creationId xmlns:a16="http://schemas.microsoft.com/office/drawing/2014/main" id="{5A5C9CA7-6376-4EBA-8ACD-AF78653F14BD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5F026A95-D891-44B1-850A-046A812B210C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1CCE29F-2325-48AA-BC28-ACE220F27AB8}"/>
                </a:ext>
              </a:extLst>
            </p:cNvPr>
            <p:cNvSpPr/>
            <p:nvPr/>
          </p:nvSpPr>
          <p:spPr>
            <a:xfrm>
              <a:off x="1187878" y="162302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BD7CD980-2945-4F85-9412-5154296D0AD3}"/>
                </a:ext>
              </a:extLst>
            </p:cNvPr>
            <p:cNvSpPr/>
            <p:nvPr/>
          </p:nvSpPr>
          <p:spPr>
            <a:xfrm>
              <a:off x="2692827" y="167607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9804719D-4FEB-4A67-9741-EC7B17BB1186}"/>
                </a:ext>
              </a:extLst>
            </p:cNvPr>
            <p:cNvSpPr/>
            <p:nvPr/>
          </p:nvSpPr>
          <p:spPr>
            <a:xfrm>
              <a:off x="507394" y="28351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A6546842-0F02-4EA5-BFA0-9750192C3A65}"/>
                </a:ext>
              </a:extLst>
            </p:cNvPr>
            <p:cNvSpPr/>
            <p:nvPr/>
          </p:nvSpPr>
          <p:spPr>
            <a:xfrm>
              <a:off x="2182907" y="89224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41BA99F7-0378-4C9C-8834-06FA35099FBE}"/>
                </a:ext>
              </a:extLst>
            </p:cNvPr>
            <p:cNvSpPr/>
            <p:nvPr/>
          </p:nvSpPr>
          <p:spPr>
            <a:xfrm>
              <a:off x="3399670" y="286673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C316496-83C8-4556-B652-EB67C8A17C9F}"/>
                </a:ext>
              </a:extLst>
            </p:cNvPr>
            <p:cNvSpPr/>
            <p:nvPr/>
          </p:nvSpPr>
          <p:spPr>
            <a:xfrm>
              <a:off x="3175944" y="247359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69D2F76A-FCBF-4CF1-AB43-D2B8749D81DB}"/>
                </a:ext>
              </a:extLst>
            </p:cNvPr>
            <p:cNvSpPr/>
            <p:nvPr/>
          </p:nvSpPr>
          <p:spPr>
            <a:xfrm>
              <a:off x="1399199" y="123904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4EDAB0EC-1148-4B16-A75A-94D20B99869A}"/>
                </a:ext>
              </a:extLst>
            </p:cNvPr>
            <p:cNvSpPr/>
            <p:nvPr/>
          </p:nvSpPr>
          <p:spPr>
            <a:xfrm>
              <a:off x="1624033" y="87845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4CD5647-FD5B-4A19-9AE2-C2F387EF620B}"/>
                </a:ext>
              </a:extLst>
            </p:cNvPr>
            <p:cNvSpPr/>
            <p:nvPr/>
          </p:nvSpPr>
          <p:spPr>
            <a:xfrm>
              <a:off x="709413" y="243748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0A05DC15-E903-47B0-903D-8AD5282465A3}"/>
                </a:ext>
              </a:extLst>
            </p:cNvPr>
            <p:cNvSpPr/>
            <p:nvPr/>
          </p:nvSpPr>
          <p:spPr>
            <a:xfrm>
              <a:off x="2437868" y="127199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E4306DCB-84A9-4421-B8B7-CA743565C8CD}"/>
                </a:ext>
              </a:extLst>
            </p:cNvPr>
            <p:cNvSpPr/>
            <p:nvPr/>
          </p:nvSpPr>
          <p:spPr>
            <a:xfrm>
              <a:off x="943108" y="202704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EDED73CC-B363-43B3-BD8D-D5226B6ABEF6}"/>
                </a:ext>
              </a:extLst>
            </p:cNvPr>
            <p:cNvSpPr/>
            <p:nvPr/>
          </p:nvSpPr>
          <p:spPr>
            <a:xfrm>
              <a:off x="2920540" y="20695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1032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81">
            <a:extLst>
              <a:ext uri="{FF2B5EF4-FFF2-40B4-BE49-F238E27FC236}">
                <a16:creationId xmlns:a16="http://schemas.microsoft.com/office/drawing/2014/main" id="{DEEE7801-5597-49F9-9C04-B4308B62741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E4BE9871-4B25-4820-8A38-B55DCF8D81FC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748F623-B716-4A4F-8633-92498D4C167C}"/>
                </a:ext>
              </a:extLst>
            </p:cNvPr>
            <p:cNvSpPr/>
            <p:nvPr/>
          </p:nvSpPr>
          <p:spPr>
            <a:xfrm>
              <a:off x="844669" y="126142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12FBF6CD-161D-464E-B019-C6E7A2387907}"/>
                </a:ext>
              </a:extLst>
            </p:cNvPr>
            <p:cNvSpPr/>
            <p:nvPr/>
          </p:nvSpPr>
          <p:spPr>
            <a:xfrm>
              <a:off x="2777888" y="121887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2AA504DA-2F27-42AD-BD62-F1D564330173}"/>
                </a:ext>
              </a:extLst>
            </p:cNvPr>
            <p:cNvSpPr/>
            <p:nvPr/>
          </p:nvSpPr>
          <p:spPr>
            <a:xfrm>
              <a:off x="376835" y="18356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89F27C9E-F673-421B-BE93-45BD2443D1DE}"/>
                </a:ext>
              </a:extLst>
            </p:cNvPr>
            <p:cNvSpPr/>
            <p:nvPr/>
          </p:nvSpPr>
          <p:spPr>
            <a:xfrm>
              <a:off x="2065949" y="8784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F69C27CD-B828-41AE-8451-BD2FE837E556}"/>
                </a:ext>
              </a:extLst>
            </p:cNvPr>
            <p:cNvSpPr/>
            <p:nvPr/>
          </p:nvSpPr>
          <p:spPr>
            <a:xfrm>
              <a:off x="3399670" y="220752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6DEE3ADD-6899-490C-8809-92DA1F3B4A69}"/>
                </a:ext>
              </a:extLst>
            </p:cNvPr>
            <p:cNvSpPr/>
            <p:nvPr/>
          </p:nvSpPr>
          <p:spPr>
            <a:xfrm>
              <a:off x="3250372" y="183564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52C6ED83-7549-4415-BA3A-5F90A12DD41E}"/>
                </a:ext>
              </a:extLst>
            </p:cNvPr>
            <p:cNvSpPr/>
            <p:nvPr/>
          </p:nvSpPr>
          <p:spPr>
            <a:xfrm>
              <a:off x="1175915" y="103702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7306233C-230A-4D2B-AF58-BFD1C7908CE7}"/>
                </a:ext>
              </a:extLst>
            </p:cNvPr>
            <p:cNvSpPr/>
            <p:nvPr/>
          </p:nvSpPr>
          <p:spPr>
            <a:xfrm>
              <a:off x="1624033" y="87845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E0B55939-2F3F-4355-88B5-93552E916363}"/>
                </a:ext>
              </a:extLst>
            </p:cNvPr>
            <p:cNvSpPr/>
            <p:nvPr/>
          </p:nvSpPr>
          <p:spPr>
            <a:xfrm>
              <a:off x="231169" y="21929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D7A9ADD-C736-4FE4-ACB4-3FE4666310A4}"/>
                </a:ext>
              </a:extLst>
            </p:cNvPr>
            <p:cNvSpPr/>
            <p:nvPr/>
          </p:nvSpPr>
          <p:spPr>
            <a:xfrm>
              <a:off x="2459132" y="9712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4D69F2BD-5AF7-45EE-B7DA-B67E338B6717}"/>
                </a:ext>
              </a:extLst>
            </p:cNvPr>
            <p:cNvSpPr/>
            <p:nvPr/>
          </p:nvSpPr>
          <p:spPr>
            <a:xfrm>
              <a:off x="568444" y="152722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A71EB200-467A-4E39-B89B-65C9A9FD2A8C}"/>
                </a:ext>
              </a:extLst>
            </p:cNvPr>
            <p:cNvSpPr/>
            <p:nvPr/>
          </p:nvSpPr>
          <p:spPr>
            <a:xfrm>
              <a:off x="3032848" y="150908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5093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94">
            <a:extLst>
              <a:ext uri="{FF2B5EF4-FFF2-40B4-BE49-F238E27FC236}">
                <a16:creationId xmlns:a16="http://schemas.microsoft.com/office/drawing/2014/main" id="{82A338B0-08A6-46BA-A155-E1B1D9E4FD5B}"/>
              </a:ext>
            </a:extLst>
          </p:cNvPr>
          <p:cNvGrpSpPr/>
          <p:nvPr/>
        </p:nvGrpSpPr>
        <p:grpSpPr>
          <a:xfrm>
            <a:off x="4105275" y="1696085"/>
            <a:ext cx="3981450" cy="3465830"/>
            <a:chOff x="0" y="0"/>
            <a:chExt cx="3981450" cy="346583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7B0B65F-ADBA-4D8B-84AD-0B803B6A83EF}"/>
                </a:ext>
              </a:extLst>
            </p:cNvPr>
            <p:cNvSpPr/>
            <p:nvPr/>
          </p:nvSpPr>
          <p:spPr>
            <a:xfrm>
              <a:off x="0" y="0"/>
              <a:ext cx="3981450" cy="346583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CA67FE98-AE2D-4FCF-A4E0-EBF5ACCF5237}"/>
                </a:ext>
              </a:extLst>
            </p:cNvPr>
            <p:cNvSpPr/>
            <p:nvPr/>
          </p:nvSpPr>
          <p:spPr>
            <a:xfrm>
              <a:off x="632017" y="13294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B52F4997-1B69-40DC-91EB-53691FF5EFE8}"/>
                </a:ext>
              </a:extLst>
            </p:cNvPr>
            <p:cNvSpPr/>
            <p:nvPr/>
          </p:nvSpPr>
          <p:spPr>
            <a:xfrm>
              <a:off x="2682195" y="19886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36B74EAD-8734-40E6-9056-87BE436ED158}"/>
                </a:ext>
              </a:extLst>
            </p:cNvPr>
            <p:cNvSpPr/>
            <p:nvPr/>
          </p:nvSpPr>
          <p:spPr>
            <a:xfrm>
              <a:off x="1050097" y="195058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2A7B091-4089-459C-AEC1-D1FD6AFAB60C}"/>
                </a:ext>
              </a:extLst>
            </p:cNvPr>
            <p:cNvSpPr/>
            <p:nvPr/>
          </p:nvSpPr>
          <p:spPr>
            <a:xfrm>
              <a:off x="2034051" y="230996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6C809E32-FA13-413C-B8F2-8C071746CFF6}"/>
                </a:ext>
              </a:extLst>
            </p:cNvPr>
            <p:cNvSpPr/>
            <p:nvPr/>
          </p:nvSpPr>
          <p:spPr>
            <a:xfrm>
              <a:off x="3346507" y="96776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0792D444-ABCB-4FE6-8BD6-B055E4D05510}"/>
                </a:ext>
              </a:extLst>
            </p:cNvPr>
            <p:cNvSpPr/>
            <p:nvPr/>
          </p:nvSpPr>
          <p:spPr>
            <a:xfrm>
              <a:off x="3165311" y="135282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225DD105-D1F4-4F3C-9677-509739BA771F}"/>
                </a:ext>
              </a:extLst>
            </p:cNvPr>
            <p:cNvSpPr/>
            <p:nvPr/>
          </p:nvSpPr>
          <p:spPr>
            <a:xfrm>
              <a:off x="474166" y="98905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A76C6C94-981C-4188-BF1D-D72A39CD2E11}"/>
                </a:ext>
              </a:extLst>
            </p:cNvPr>
            <p:cNvSpPr/>
            <p:nvPr/>
          </p:nvSpPr>
          <p:spPr>
            <a:xfrm>
              <a:off x="1666563" y="23102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E260386C-2992-447F-BFE2-C8AD48F7F83E}"/>
                </a:ext>
              </a:extLst>
            </p:cNvPr>
            <p:cNvSpPr/>
            <p:nvPr/>
          </p:nvSpPr>
          <p:spPr>
            <a:xfrm>
              <a:off x="1347587" y="217592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2B9FAD32-A6A4-4B3B-BAB9-ED8538DC685D}"/>
                </a:ext>
              </a:extLst>
            </p:cNvPr>
            <p:cNvSpPr/>
            <p:nvPr/>
          </p:nvSpPr>
          <p:spPr>
            <a:xfrm>
              <a:off x="2384704" y="219823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DA0CCB9D-D9A2-4D31-B717-F7CD2CAA9A81}"/>
                </a:ext>
              </a:extLst>
            </p:cNvPr>
            <p:cNvSpPr/>
            <p:nvPr/>
          </p:nvSpPr>
          <p:spPr>
            <a:xfrm>
              <a:off x="844890" y="166970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9868240-EFD4-4A37-B642-FF1656E369EC}"/>
                </a:ext>
              </a:extLst>
            </p:cNvPr>
            <p:cNvSpPr/>
            <p:nvPr/>
          </p:nvSpPr>
          <p:spPr>
            <a:xfrm>
              <a:off x="2937155" y="170471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617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42">
            <a:extLst>
              <a:ext uri="{FF2B5EF4-FFF2-40B4-BE49-F238E27FC236}">
                <a16:creationId xmlns:a16="http://schemas.microsoft.com/office/drawing/2014/main" id="{A4C9D22A-6CCA-4E15-A889-2E3F3E1D2BF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5B36958E-5BDA-46D2-9A8E-80FA6BBB37D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E51D6CA-BB2B-4C0E-A96B-EBAC066BBAD3}"/>
                </a:ext>
              </a:extLst>
            </p:cNvPr>
            <p:cNvSpPr/>
            <p:nvPr/>
          </p:nvSpPr>
          <p:spPr>
            <a:xfrm>
              <a:off x="1015764" y="176125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924415F-096C-48CA-BCC8-67F763755751}"/>
                </a:ext>
              </a:extLst>
            </p:cNvPr>
            <p:cNvSpPr/>
            <p:nvPr/>
          </p:nvSpPr>
          <p:spPr>
            <a:xfrm>
              <a:off x="2842570" y="121887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D595DEB6-8473-4A05-B286-ADCD218EC4AC}"/>
                </a:ext>
              </a:extLst>
            </p:cNvPr>
            <p:cNvSpPr/>
            <p:nvPr/>
          </p:nvSpPr>
          <p:spPr>
            <a:xfrm>
              <a:off x="475497" y="7192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BE5D5A2-343C-408D-AD23-0F8C54C01D00}"/>
                </a:ext>
              </a:extLst>
            </p:cNvPr>
            <p:cNvSpPr/>
            <p:nvPr/>
          </p:nvSpPr>
          <p:spPr>
            <a:xfrm>
              <a:off x="3395020" y="17679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BB88EEDB-30D6-497B-8E91-4A9293DCB5E9}"/>
                </a:ext>
              </a:extLst>
            </p:cNvPr>
            <p:cNvSpPr/>
            <p:nvPr/>
          </p:nvSpPr>
          <p:spPr>
            <a:xfrm>
              <a:off x="1995951" y="288800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CF1375E-7622-440D-A789-BDB957319A9A}"/>
                </a:ext>
              </a:extLst>
            </p:cNvPr>
            <p:cNvSpPr/>
            <p:nvPr/>
          </p:nvSpPr>
          <p:spPr>
            <a:xfrm>
              <a:off x="2272176" y="232474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A0473D76-276A-4F86-92A1-D263FCE6F6B2}"/>
                </a:ext>
              </a:extLst>
            </p:cNvPr>
            <p:cNvSpPr/>
            <p:nvPr/>
          </p:nvSpPr>
          <p:spPr>
            <a:xfrm>
              <a:off x="229618" y="20768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7EBDFD8-9B55-4410-9B0E-246CF07AA952}"/>
                </a:ext>
              </a:extLst>
            </p:cNvPr>
            <p:cNvSpPr/>
            <p:nvPr/>
          </p:nvSpPr>
          <p:spPr>
            <a:xfrm>
              <a:off x="1719726" y="28880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E506B89A-29A2-469D-8309-E6AD5F9B68E3}"/>
                </a:ext>
              </a:extLst>
            </p:cNvPr>
            <p:cNvSpPr/>
            <p:nvPr/>
          </p:nvSpPr>
          <p:spPr>
            <a:xfrm>
              <a:off x="1389675" y="233546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D0C9F0A2-A5F2-46E6-B698-418FBFFCD36F}"/>
                </a:ext>
              </a:extLst>
            </p:cNvPr>
            <p:cNvSpPr/>
            <p:nvPr/>
          </p:nvSpPr>
          <p:spPr>
            <a:xfrm>
              <a:off x="3118795" y="68720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F6F1F9BD-E445-4F7A-88A0-80C2E4C6E6AD}"/>
                </a:ext>
              </a:extLst>
            </p:cNvPr>
            <p:cNvSpPr/>
            <p:nvPr/>
          </p:nvSpPr>
          <p:spPr>
            <a:xfrm>
              <a:off x="751722" y="121896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2BF6B477-F28E-46CC-BCEE-D37736295C6B}"/>
                </a:ext>
              </a:extLst>
            </p:cNvPr>
            <p:cNvSpPr/>
            <p:nvPr/>
          </p:nvSpPr>
          <p:spPr>
            <a:xfrm>
              <a:off x="2566345" y="17611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1995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55">
            <a:extLst>
              <a:ext uri="{FF2B5EF4-FFF2-40B4-BE49-F238E27FC236}">
                <a16:creationId xmlns:a16="http://schemas.microsoft.com/office/drawing/2014/main" id="{D399A69D-22AE-4AA1-A7BC-1DD7F6FEF498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BAECED1-48CC-4505-A5B6-0FC5DD602CF1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945AC5-5EDE-4AA3-AC34-900B6629D976}"/>
                </a:ext>
              </a:extLst>
            </p:cNvPr>
            <p:cNvSpPr/>
            <p:nvPr/>
          </p:nvSpPr>
          <p:spPr>
            <a:xfrm>
              <a:off x="1058295" y="179314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BE07961-3D2D-44D0-887F-A2B414BDB00B}"/>
                </a:ext>
              </a:extLst>
            </p:cNvPr>
            <p:cNvSpPr/>
            <p:nvPr/>
          </p:nvSpPr>
          <p:spPr>
            <a:xfrm>
              <a:off x="2853203" y="131456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AA31E241-1C04-4439-BD23-4EA671E9A314}"/>
                </a:ext>
              </a:extLst>
            </p:cNvPr>
            <p:cNvSpPr/>
            <p:nvPr/>
          </p:nvSpPr>
          <p:spPr>
            <a:xfrm>
              <a:off x="475497" y="7192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D12F433-98A8-47B3-8ACF-ADFCDA534865}"/>
                </a:ext>
              </a:extLst>
            </p:cNvPr>
            <p:cNvSpPr/>
            <p:nvPr/>
          </p:nvSpPr>
          <p:spPr>
            <a:xfrm>
              <a:off x="3363122" y="25122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24340BA3-34D6-48F3-9392-32323F5A4DE4}"/>
                </a:ext>
              </a:extLst>
            </p:cNvPr>
            <p:cNvSpPr/>
            <p:nvPr/>
          </p:nvSpPr>
          <p:spPr>
            <a:xfrm>
              <a:off x="1847317" y="2951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4F940C8-6479-4085-A73D-2810C30DABEB}"/>
                </a:ext>
              </a:extLst>
            </p:cNvPr>
            <p:cNvSpPr/>
            <p:nvPr/>
          </p:nvSpPr>
          <p:spPr>
            <a:xfrm>
              <a:off x="2229646" y="237790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7E5EE41A-7C31-4457-9DF3-B01FFA20E2A1}"/>
                </a:ext>
              </a:extLst>
            </p:cNvPr>
            <p:cNvSpPr/>
            <p:nvPr/>
          </p:nvSpPr>
          <p:spPr>
            <a:xfrm>
              <a:off x="229618" y="20768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3E02D74A-7EC8-49B9-80CA-93DE1CE005A4}"/>
                </a:ext>
              </a:extLst>
            </p:cNvPr>
            <p:cNvSpPr/>
            <p:nvPr/>
          </p:nvSpPr>
          <p:spPr>
            <a:xfrm>
              <a:off x="1847317" y="21923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44C5229D-9B0D-4F2D-AC1B-11D4E411D7AF}"/>
                </a:ext>
              </a:extLst>
            </p:cNvPr>
            <p:cNvSpPr/>
            <p:nvPr/>
          </p:nvSpPr>
          <p:spPr>
            <a:xfrm>
              <a:off x="1464103" y="237789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C4CDFCC-3448-450D-8415-F12656310D05}"/>
                </a:ext>
              </a:extLst>
            </p:cNvPr>
            <p:cNvSpPr/>
            <p:nvPr/>
          </p:nvSpPr>
          <p:spPr>
            <a:xfrm>
              <a:off x="3097530" y="7616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4C73024-19BA-4FBF-BA68-4B6C0B6D39A6}"/>
                </a:ext>
              </a:extLst>
            </p:cNvPr>
            <p:cNvSpPr/>
            <p:nvPr/>
          </p:nvSpPr>
          <p:spPr>
            <a:xfrm>
              <a:off x="751722" y="121896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8242253C-5441-415B-BD61-E619AFBDB805}"/>
                </a:ext>
              </a:extLst>
            </p:cNvPr>
            <p:cNvSpPr/>
            <p:nvPr/>
          </p:nvSpPr>
          <p:spPr>
            <a:xfrm>
              <a:off x="2548401" y="185686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5418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55">
            <a:extLst>
              <a:ext uri="{FF2B5EF4-FFF2-40B4-BE49-F238E27FC236}">
                <a16:creationId xmlns:a16="http://schemas.microsoft.com/office/drawing/2014/main" id="{D399A69D-22AE-4AA1-A7BC-1DD7F6FEF498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BAECED1-48CC-4505-A5B6-0FC5DD602CF1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945AC5-5EDE-4AA3-AC34-900B6629D976}"/>
                </a:ext>
              </a:extLst>
            </p:cNvPr>
            <p:cNvSpPr/>
            <p:nvPr/>
          </p:nvSpPr>
          <p:spPr>
            <a:xfrm>
              <a:off x="1058295" y="179314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BE07961-3D2D-44D0-887F-A2B414BDB00B}"/>
                </a:ext>
              </a:extLst>
            </p:cNvPr>
            <p:cNvSpPr/>
            <p:nvPr/>
          </p:nvSpPr>
          <p:spPr>
            <a:xfrm>
              <a:off x="2853203" y="131456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AA31E241-1C04-4439-BD23-4EA671E9A314}"/>
                </a:ext>
              </a:extLst>
            </p:cNvPr>
            <p:cNvSpPr/>
            <p:nvPr/>
          </p:nvSpPr>
          <p:spPr>
            <a:xfrm>
              <a:off x="475497" y="7192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6D12F433-98A8-47B3-8ACF-ADFCDA534865}"/>
                </a:ext>
              </a:extLst>
            </p:cNvPr>
            <p:cNvSpPr/>
            <p:nvPr/>
          </p:nvSpPr>
          <p:spPr>
            <a:xfrm>
              <a:off x="2505871" y="73926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24340BA3-34D6-48F3-9392-32323F5A4DE4}"/>
                </a:ext>
              </a:extLst>
            </p:cNvPr>
            <p:cNvSpPr/>
            <p:nvPr/>
          </p:nvSpPr>
          <p:spPr>
            <a:xfrm>
              <a:off x="1847317" y="2951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4F940C8-6479-4085-A73D-2810C30DABEB}"/>
                </a:ext>
              </a:extLst>
            </p:cNvPr>
            <p:cNvSpPr/>
            <p:nvPr/>
          </p:nvSpPr>
          <p:spPr>
            <a:xfrm>
              <a:off x="2229646" y="237790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7E5EE41A-7C31-4457-9DF3-B01FFA20E2A1}"/>
                </a:ext>
              </a:extLst>
            </p:cNvPr>
            <p:cNvSpPr/>
            <p:nvPr/>
          </p:nvSpPr>
          <p:spPr>
            <a:xfrm>
              <a:off x="1134428" y="71928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3E02D74A-7EC8-49B9-80CA-93DE1CE005A4}"/>
                </a:ext>
              </a:extLst>
            </p:cNvPr>
            <p:cNvSpPr/>
            <p:nvPr/>
          </p:nvSpPr>
          <p:spPr>
            <a:xfrm>
              <a:off x="1856535" y="69768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44C5229D-9B0D-4F2D-AC1B-11D4E411D7AF}"/>
                </a:ext>
              </a:extLst>
            </p:cNvPr>
            <p:cNvSpPr/>
            <p:nvPr/>
          </p:nvSpPr>
          <p:spPr>
            <a:xfrm>
              <a:off x="1464103" y="237789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C4CDFCC-3448-450D-8415-F12656310D05}"/>
                </a:ext>
              </a:extLst>
            </p:cNvPr>
            <p:cNvSpPr/>
            <p:nvPr/>
          </p:nvSpPr>
          <p:spPr>
            <a:xfrm>
              <a:off x="3097530" y="7616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4C73024-19BA-4FBF-BA68-4B6C0B6D39A6}"/>
                </a:ext>
              </a:extLst>
            </p:cNvPr>
            <p:cNvSpPr/>
            <p:nvPr/>
          </p:nvSpPr>
          <p:spPr>
            <a:xfrm>
              <a:off x="751722" y="121896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8242253C-5441-415B-BD61-E619AFBDB805}"/>
                </a:ext>
              </a:extLst>
            </p:cNvPr>
            <p:cNvSpPr/>
            <p:nvPr/>
          </p:nvSpPr>
          <p:spPr>
            <a:xfrm>
              <a:off x="2548401" y="185686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38291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07">
            <a:extLst>
              <a:ext uri="{FF2B5EF4-FFF2-40B4-BE49-F238E27FC236}">
                <a16:creationId xmlns:a16="http://schemas.microsoft.com/office/drawing/2014/main" id="{947B0702-8DD5-4272-A2F8-C25BE4BA996C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B1ADEB16-376A-41FB-8103-E533715A1EBC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A47B305-7F4A-439C-BD8A-27140D393C58}"/>
                </a:ext>
              </a:extLst>
            </p:cNvPr>
            <p:cNvSpPr/>
            <p:nvPr/>
          </p:nvSpPr>
          <p:spPr>
            <a:xfrm>
              <a:off x="2633685" y="16384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9AA3E0BF-313D-4D84-A32B-A5F21A573904}"/>
                </a:ext>
              </a:extLst>
            </p:cNvPr>
            <p:cNvSpPr/>
            <p:nvPr/>
          </p:nvSpPr>
          <p:spPr>
            <a:xfrm>
              <a:off x="1846875" y="7114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76CC3C45-C5C0-4E4F-BAEF-3AEE41972ED6}"/>
                </a:ext>
              </a:extLst>
            </p:cNvPr>
            <p:cNvSpPr/>
            <p:nvPr/>
          </p:nvSpPr>
          <p:spPr>
            <a:xfrm>
              <a:off x="3111042" y="164820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482F469-2532-4FF7-BCC0-0E9C61D6B091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C5D8B317-8D81-47F7-B9CA-6DCEE8588DB0}"/>
                </a:ext>
              </a:extLst>
            </p:cNvPr>
            <p:cNvSpPr/>
            <p:nvPr/>
          </p:nvSpPr>
          <p:spPr>
            <a:xfrm>
              <a:off x="656029" y="166235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A43B8D70-F7F4-4492-AB09-5F1C1EF90D26}"/>
                </a:ext>
              </a:extLst>
            </p:cNvPr>
            <p:cNvSpPr/>
            <p:nvPr/>
          </p:nvSpPr>
          <p:spPr>
            <a:xfrm>
              <a:off x="1846875" y="12468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0072E13-8177-4132-88A5-764ACC86FEC6}"/>
                </a:ext>
              </a:extLst>
            </p:cNvPr>
            <p:cNvSpPr/>
            <p:nvPr/>
          </p:nvSpPr>
          <p:spPr>
            <a:xfrm>
              <a:off x="1856400" y="31422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B1F9076D-024F-4E18-9DCA-E52D57D84625}"/>
                </a:ext>
              </a:extLst>
            </p:cNvPr>
            <p:cNvSpPr/>
            <p:nvPr/>
          </p:nvSpPr>
          <p:spPr>
            <a:xfrm>
              <a:off x="2155219" y="163835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19D9288-477B-445D-908F-9158B69DEC2F}"/>
                </a:ext>
              </a:extLst>
            </p:cNvPr>
            <p:cNvSpPr/>
            <p:nvPr/>
          </p:nvSpPr>
          <p:spPr>
            <a:xfrm>
              <a:off x="1859632" y="206705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884F536-3952-47A3-B431-1E49E2C40430}"/>
                </a:ext>
              </a:extLst>
            </p:cNvPr>
            <p:cNvSpPr/>
            <p:nvPr/>
          </p:nvSpPr>
          <p:spPr>
            <a:xfrm>
              <a:off x="1570650" y="163559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F6E9DAAA-5900-4267-B7DE-8764209D5D5E}"/>
                </a:ext>
              </a:extLst>
            </p:cNvPr>
            <p:cNvSpPr/>
            <p:nvPr/>
          </p:nvSpPr>
          <p:spPr>
            <a:xfrm>
              <a:off x="1846875" y="25993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9E0319F-B01F-464D-B084-03307A45165E}"/>
                </a:ext>
              </a:extLst>
            </p:cNvPr>
            <p:cNvSpPr/>
            <p:nvPr/>
          </p:nvSpPr>
          <p:spPr>
            <a:xfrm>
              <a:off x="1121115" y="164800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77943764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20">
            <a:extLst>
              <a:ext uri="{FF2B5EF4-FFF2-40B4-BE49-F238E27FC236}">
                <a16:creationId xmlns:a16="http://schemas.microsoft.com/office/drawing/2014/main" id="{AB39CAEB-A673-4318-838B-94654DC24369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44D13CB-02FD-42D3-B09F-A46E98985151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CEC854F6-934C-4890-8C86-45D6289092A3}"/>
                </a:ext>
              </a:extLst>
            </p:cNvPr>
            <p:cNvSpPr/>
            <p:nvPr/>
          </p:nvSpPr>
          <p:spPr>
            <a:xfrm>
              <a:off x="2793173" y="107494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F733BA-7872-4020-90D7-3DD181627AEE}"/>
                </a:ext>
              </a:extLst>
            </p:cNvPr>
            <p:cNvSpPr/>
            <p:nvPr/>
          </p:nvSpPr>
          <p:spPr>
            <a:xfrm>
              <a:off x="1294425" y="3605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D2B209D0-9B5A-4794-97CA-A53D1525B842}"/>
                </a:ext>
              </a:extLst>
            </p:cNvPr>
            <p:cNvSpPr/>
            <p:nvPr/>
          </p:nvSpPr>
          <p:spPr>
            <a:xfrm>
              <a:off x="3323693" y="7125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CAB127AC-8F93-4698-8B96-C4FED80C1936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7C6B32D2-6013-4B16-847B-372999C021ED}"/>
                </a:ext>
              </a:extLst>
            </p:cNvPr>
            <p:cNvSpPr/>
            <p:nvPr/>
          </p:nvSpPr>
          <p:spPr>
            <a:xfrm>
              <a:off x="634764" y="29075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B1253DE9-0985-4604-934C-77C70E4CC000}"/>
                </a:ext>
              </a:extLst>
            </p:cNvPr>
            <p:cNvSpPr/>
            <p:nvPr/>
          </p:nvSpPr>
          <p:spPr>
            <a:xfrm>
              <a:off x="2282810" y="6083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0E0063E-420C-4279-8F46-35F61E09BC39}"/>
                </a:ext>
              </a:extLst>
            </p:cNvPr>
            <p:cNvSpPr/>
            <p:nvPr/>
          </p:nvSpPr>
          <p:spPr>
            <a:xfrm>
              <a:off x="1877665" y="252558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DA2CBA32-BB5F-40CC-93FD-E1C678729874}"/>
                </a:ext>
              </a:extLst>
            </p:cNvPr>
            <p:cNvSpPr/>
            <p:nvPr/>
          </p:nvSpPr>
          <p:spPr>
            <a:xfrm>
              <a:off x="2729378" y="36090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09D5B03E-AAC5-4F7F-9DA5-B8398EB6AA21}"/>
                </a:ext>
              </a:extLst>
            </p:cNvPr>
            <p:cNvSpPr/>
            <p:nvPr/>
          </p:nvSpPr>
          <p:spPr>
            <a:xfrm>
              <a:off x="1827735" y="9603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C888F01-B9FC-4F4E-9322-3FFB91ED1386}"/>
                </a:ext>
              </a:extLst>
            </p:cNvPr>
            <p:cNvSpPr/>
            <p:nvPr/>
          </p:nvSpPr>
          <p:spPr>
            <a:xfrm>
              <a:off x="1070919" y="85611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CDCA3182-8FAE-47D7-AF08-885F0840DA1B}"/>
                </a:ext>
              </a:extLst>
            </p:cNvPr>
            <p:cNvSpPr/>
            <p:nvPr/>
          </p:nvSpPr>
          <p:spPr>
            <a:xfrm>
              <a:off x="602866" y="117458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DF9A512-1B35-40BF-8467-F45ED33A55D6}"/>
                </a:ext>
              </a:extLst>
            </p:cNvPr>
            <p:cNvSpPr/>
            <p:nvPr/>
          </p:nvSpPr>
          <p:spPr>
            <a:xfrm>
              <a:off x="259878" y="75486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043913651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33">
            <a:extLst>
              <a:ext uri="{FF2B5EF4-FFF2-40B4-BE49-F238E27FC236}">
                <a16:creationId xmlns:a16="http://schemas.microsoft.com/office/drawing/2014/main" id="{6111B3F9-3FF1-488A-99D3-1CFBA18B968C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5435237E-0ED2-420B-B8F9-803747DDF09B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8E05422E-7FAC-4016-8CC7-BCF76ACD5EFB}"/>
                </a:ext>
              </a:extLst>
            </p:cNvPr>
            <p:cNvSpPr/>
            <p:nvPr/>
          </p:nvSpPr>
          <p:spPr>
            <a:xfrm>
              <a:off x="2793173" y="107494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195290C5-9755-40C3-8980-8F5F14B19121}"/>
                </a:ext>
              </a:extLst>
            </p:cNvPr>
            <p:cNvSpPr/>
            <p:nvPr/>
          </p:nvSpPr>
          <p:spPr>
            <a:xfrm>
              <a:off x="1294425" y="50719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C1418A99-7B39-41BE-8D11-66AB95EAED32}"/>
                </a:ext>
              </a:extLst>
            </p:cNvPr>
            <p:cNvSpPr/>
            <p:nvPr/>
          </p:nvSpPr>
          <p:spPr>
            <a:xfrm>
              <a:off x="3323693" y="7125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BD582C24-2D30-4526-B61F-A10D992CD7E3}"/>
                </a:ext>
              </a:extLst>
            </p:cNvPr>
            <p:cNvSpPr/>
            <p:nvPr/>
          </p:nvSpPr>
          <p:spPr>
            <a:xfrm>
              <a:off x="1846875" y="1780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4EB53B56-2E60-4969-A430-48A01CF92261}"/>
                </a:ext>
              </a:extLst>
            </p:cNvPr>
            <p:cNvSpPr/>
            <p:nvPr/>
          </p:nvSpPr>
          <p:spPr>
            <a:xfrm>
              <a:off x="634764" y="29075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C1649061-34FA-42D9-9615-23A90ADD2CCC}"/>
                </a:ext>
              </a:extLst>
            </p:cNvPr>
            <p:cNvSpPr/>
            <p:nvPr/>
          </p:nvSpPr>
          <p:spPr>
            <a:xfrm>
              <a:off x="2282810" y="6083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C0E88F70-F0BE-402E-A4C7-FE5405E0145B}"/>
                </a:ext>
              </a:extLst>
            </p:cNvPr>
            <p:cNvSpPr/>
            <p:nvPr/>
          </p:nvSpPr>
          <p:spPr>
            <a:xfrm>
              <a:off x="2228539" y="25362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09CF69CC-5D4E-4907-8808-C9785B5C5ED2}"/>
                </a:ext>
              </a:extLst>
            </p:cNvPr>
            <p:cNvSpPr/>
            <p:nvPr/>
          </p:nvSpPr>
          <p:spPr>
            <a:xfrm>
              <a:off x="2771908" y="3077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172F1560-EE1A-4A32-A24D-1CD9C5DC445A}"/>
                </a:ext>
              </a:extLst>
            </p:cNvPr>
            <p:cNvSpPr/>
            <p:nvPr/>
          </p:nvSpPr>
          <p:spPr>
            <a:xfrm>
              <a:off x="1827735" y="9603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F85E125A-844E-49EE-BA03-B93A4E344DDE}"/>
                </a:ext>
              </a:extLst>
            </p:cNvPr>
            <p:cNvSpPr/>
            <p:nvPr/>
          </p:nvSpPr>
          <p:spPr>
            <a:xfrm>
              <a:off x="1326100" y="252530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21742C5B-0B44-4475-9708-A29E38B42528}"/>
                </a:ext>
              </a:extLst>
            </p:cNvPr>
            <p:cNvSpPr/>
            <p:nvPr/>
          </p:nvSpPr>
          <p:spPr>
            <a:xfrm>
              <a:off x="975005" y="100254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BAC5E7A0-DBC3-4444-B22E-A0688788FD1F}"/>
                </a:ext>
              </a:extLst>
            </p:cNvPr>
            <p:cNvSpPr/>
            <p:nvPr/>
          </p:nvSpPr>
          <p:spPr>
            <a:xfrm>
              <a:off x="259878" y="75486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70636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49">
            <a:extLst>
              <a:ext uri="{FF2B5EF4-FFF2-40B4-BE49-F238E27FC236}">
                <a16:creationId xmlns:a16="http://schemas.microsoft.com/office/drawing/2014/main" id="{7E608F0A-D8D8-4A5E-AF2D-A337F198882E}"/>
              </a:ext>
            </a:extLst>
          </p:cNvPr>
          <p:cNvGrpSpPr/>
          <p:nvPr/>
        </p:nvGrpSpPr>
        <p:grpSpPr>
          <a:xfrm>
            <a:off x="4105275" y="1619250"/>
            <a:ext cx="3981450" cy="3619500"/>
            <a:chOff x="0" y="0"/>
            <a:chExt cx="3981450" cy="361950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ED0625E2-A79F-4C58-AFEB-2081D20AC893}"/>
                </a:ext>
              </a:extLst>
            </p:cNvPr>
            <p:cNvSpPr/>
            <p:nvPr/>
          </p:nvSpPr>
          <p:spPr>
            <a:xfrm>
              <a:off x="0" y="0"/>
              <a:ext cx="3981450" cy="361950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C49FD83-F824-41F9-AF44-4788B1A79EE6}"/>
                </a:ext>
              </a:extLst>
            </p:cNvPr>
            <p:cNvSpPr/>
            <p:nvPr/>
          </p:nvSpPr>
          <p:spPr>
            <a:xfrm>
              <a:off x="3351825" y="271365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BC98B7F-59E7-4F36-8479-8E77368FDB9A}"/>
                </a:ext>
              </a:extLst>
            </p:cNvPr>
            <p:cNvSpPr/>
            <p:nvPr/>
          </p:nvSpPr>
          <p:spPr>
            <a:xfrm>
              <a:off x="2885100" y="6467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748108A6-7686-44EB-9934-2465C525293B}"/>
                </a:ext>
              </a:extLst>
            </p:cNvPr>
            <p:cNvSpPr/>
            <p:nvPr/>
          </p:nvSpPr>
          <p:spPr>
            <a:xfrm>
              <a:off x="1008675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1F497C4-FAFE-4204-85DE-015F7F1BCA50}"/>
                </a:ext>
              </a:extLst>
            </p:cNvPr>
            <p:cNvSpPr/>
            <p:nvPr/>
          </p:nvSpPr>
          <p:spPr>
            <a:xfrm>
              <a:off x="1665900" y="684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E1CA9CF1-0CE4-4081-BF1A-3EEDC913BD30}"/>
                </a:ext>
              </a:extLst>
            </p:cNvPr>
            <p:cNvSpPr/>
            <p:nvPr/>
          </p:nvSpPr>
          <p:spPr>
            <a:xfrm>
              <a:off x="437175" y="70387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58BCB1A-92BA-44AE-943D-80698A36B071}"/>
                </a:ext>
              </a:extLst>
            </p:cNvPr>
            <p:cNvSpPr/>
            <p:nvPr/>
          </p:nvSpPr>
          <p:spPr>
            <a:xfrm>
              <a:off x="1046775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BF0DF665-2254-4D6C-AA66-1EDAC651AB21}"/>
                </a:ext>
              </a:extLst>
            </p:cNvPr>
            <p:cNvSpPr/>
            <p:nvPr/>
          </p:nvSpPr>
          <p:spPr>
            <a:xfrm>
              <a:off x="437175" y="19983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D8FE0ABF-40C0-414A-8491-4EE3E8E121CB}"/>
                </a:ext>
              </a:extLst>
            </p:cNvPr>
            <p:cNvSpPr/>
            <p:nvPr/>
          </p:nvSpPr>
          <p:spPr>
            <a:xfrm>
              <a:off x="2275500" y="27041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B95C8FF-570F-4928-851C-F8A2004A2DFA}"/>
                </a:ext>
              </a:extLst>
            </p:cNvPr>
            <p:cNvSpPr/>
            <p:nvPr/>
          </p:nvSpPr>
          <p:spPr>
            <a:xfrm>
              <a:off x="1618275" y="19497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6CE8F5E-9697-4647-B80A-609DF7870E7F}"/>
                </a:ext>
              </a:extLst>
            </p:cNvPr>
            <p:cNvSpPr/>
            <p:nvPr/>
          </p:nvSpPr>
          <p:spPr>
            <a:xfrm>
              <a:off x="2237400" y="1322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800939A7-F4E2-492F-AA7E-0B4EC46AD480}"/>
                </a:ext>
              </a:extLst>
            </p:cNvPr>
            <p:cNvSpPr/>
            <p:nvPr/>
          </p:nvSpPr>
          <p:spPr>
            <a:xfrm>
              <a:off x="2780325" y="20078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5EAB850A-E9E6-4306-8E23-857962399ECD}"/>
                </a:ext>
              </a:extLst>
            </p:cNvPr>
            <p:cNvSpPr/>
            <p:nvPr/>
          </p:nvSpPr>
          <p:spPr>
            <a:xfrm>
              <a:off x="3370875" y="13401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14221993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399">
            <a:extLst>
              <a:ext uri="{FF2B5EF4-FFF2-40B4-BE49-F238E27FC236}">
                <a16:creationId xmlns:a16="http://schemas.microsoft.com/office/drawing/2014/main" id="{A6925ECC-24F4-4081-B467-D63FA265CB7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8355BC3E-F512-4DEF-85E5-242DCB41870B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91633E90-2832-40BF-9025-BEE46FA5132A}"/>
                </a:ext>
              </a:extLst>
            </p:cNvPr>
            <p:cNvSpPr/>
            <p:nvPr/>
          </p:nvSpPr>
          <p:spPr>
            <a:xfrm>
              <a:off x="3239740" y="113073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E31C503A-DADF-4B45-AC57-5DF31BF5326F}"/>
                </a:ext>
              </a:extLst>
            </p:cNvPr>
            <p:cNvSpPr/>
            <p:nvPr/>
          </p:nvSpPr>
          <p:spPr>
            <a:xfrm>
              <a:off x="3261448" y="30777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E1E3E60D-EAF8-4A40-A456-DE60B6DCF824}"/>
                </a:ext>
              </a:extLst>
            </p:cNvPr>
            <p:cNvSpPr/>
            <p:nvPr/>
          </p:nvSpPr>
          <p:spPr>
            <a:xfrm>
              <a:off x="3483182" y="69127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EEAB080E-DB0E-483F-AF37-464BE9C331D8}"/>
                </a:ext>
              </a:extLst>
            </p:cNvPr>
            <p:cNvSpPr/>
            <p:nvPr/>
          </p:nvSpPr>
          <p:spPr>
            <a:xfrm>
              <a:off x="2771908" y="123067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AC1F0E26-BC1C-4149-A6CE-02354C195EBF}"/>
                </a:ext>
              </a:extLst>
            </p:cNvPr>
            <p:cNvSpPr/>
            <p:nvPr/>
          </p:nvSpPr>
          <p:spPr>
            <a:xfrm>
              <a:off x="2367871" y="108819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062C9F77-21A1-4FCB-9B29-CA8814D2375C}"/>
                </a:ext>
              </a:extLst>
            </p:cNvPr>
            <p:cNvSpPr/>
            <p:nvPr/>
          </p:nvSpPr>
          <p:spPr>
            <a:xfrm>
              <a:off x="3048133" y="65086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F3CDF171-1CE3-4E93-9610-3E505F7106AB}"/>
                </a:ext>
              </a:extLst>
            </p:cNvPr>
            <p:cNvSpPr/>
            <p:nvPr/>
          </p:nvSpPr>
          <p:spPr>
            <a:xfrm>
              <a:off x="2697702" y="88309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FBCEC78B-3514-4370-A62F-888805C919D8}"/>
                </a:ext>
              </a:extLst>
            </p:cNvPr>
            <p:cNvSpPr/>
            <p:nvPr/>
          </p:nvSpPr>
          <p:spPr>
            <a:xfrm>
              <a:off x="2771908" y="21204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C8494E1-5DCD-4BAF-AF32-8F25A33AF713}"/>
                </a:ext>
              </a:extLst>
            </p:cNvPr>
            <p:cNvSpPr/>
            <p:nvPr/>
          </p:nvSpPr>
          <p:spPr>
            <a:xfrm>
              <a:off x="2591377" y="55525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5030DC0A-26E8-40A8-960D-D8B0B0C2EFD7}"/>
                </a:ext>
              </a:extLst>
            </p:cNvPr>
            <p:cNvSpPr/>
            <p:nvPr/>
          </p:nvSpPr>
          <p:spPr>
            <a:xfrm>
              <a:off x="536103" y="269542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C25D2D2A-4E28-46AB-9668-F552017B4941}"/>
                </a:ext>
              </a:extLst>
            </p:cNvPr>
            <p:cNvSpPr/>
            <p:nvPr/>
          </p:nvSpPr>
          <p:spPr>
            <a:xfrm>
              <a:off x="2315152" y="3539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46328C5B-3666-4730-BDB0-2D11EB6C198D}"/>
                </a:ext>
              </a:extLst>
            </p:cNvPr>
            <p:cNvSpPr/>
            <p:nvPr/>
          </p:nvSpPr>
          <p:spPr>
            <a:xfrm>
              <a:off x="2131209" y="74423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9930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412">
            <a:extLst>
              <a:ext uri="{FF2B5EF4-FFF2-40B4-BE49-F238E27FC236}">
                <a16:creationId xmlns:a16="http://schemas.microsoft.com/office/drawing/2014/main" id="{4F6B4193-C85C-44A4-986D-915BA23BF2F3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F6B1FD56-E239-40EC-A7DD-B853278729B4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271ECEC-2C46-4EBC-A7C4-C9991F414A86}"/>
                </a:ext>
              </a:extLst>
            </p:cNvPr>
            <p:cNvSpPr/>
            <p:nvPr/>
          </p:nvSpPr>
          <p:spPr>
            <a:xfrm>
              <a:off x="1228415" y="235391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46F0BFD-2218-4E38-A08A-15A1EB17CE91}"/>
                </a:ext>
              </a:extLst>
            </p:cNvPr>
            <p:cNvSpPr/>
            <p:nvPr/>
          </p:nvSpPr>
          <p:spPr>
            <a:xfrm>
              <a:off x="3048133" y="62020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DFBDCB16-D47B-42C7-A810-AEBD0AD67947}"/>
                </a:ext>
              </a:extLst>
            </p:cNvPr>
            <p:cNvSpPr/>
            <p:nvPr/>
          </p:nvSpPr>
          <p:spPr>
            <a:xfrm>
              <a:off x="601758" y="293714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922F8557-1F95-4428-8A13-B46C7C4B997C}"/>
                </a:ext>
              </a:extLst>
            </p:cNvPr>
            <p:cNvSpPr/>
            <p:nvPr/>
          </p:nvSpPr>
          <p:spPr>
            <a:xfrm>
              <a:off x="2825070" y="276176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6A979480-1B7E-46D4-94CB-49153551435D}"/>
                </a:ext>
              </a:extLst>
            </p:cNvPr>
            <p:cNvSpPr/>
            <p:nvPr/>
          </p:nvSpPr>
          <p:spPr>
            <a:xfrm>
              <a:off x="2091646" y="15135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9EEC7666-1398-4FCE-A163-4C2DF795E88A}"/>
                </a:ext>
              </a:extLst>
            </p:cNvPr>
            <p:cNvSpPr/>
            <p:nvPr/>
          </p:nvSpPr>
          <p:spPr>
            <a:xfrm>
              <a:off x="2421477" y="122579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B2EE0623-80BF-4FE6-B098-AE511A67562E}"/>
                </a:ext>
              </a:extLst>
            </p:cNvPr>
            <p:cNvSpPr/>
            <p:nvPr/>
          </p:nvSpPr>
          <p:spPr>
            <a:xfrm>
              <a:off x="293414" y="318480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662595FB-39A4-454D-9EC2-49373003CAFC}"/>
                </a:ext>
              </a:extLst>
            </p:cNvPr>
            <p:cNvSpPr/>
            <p:nvPr/>
          </p:nvSpPr>
          <p:spPr>
            <a:xfrm>
              <a:off x="1815421" y="178020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2FD2E9C-D99C-4797-855C-641AFF25378A}"/>
                </a:ext>
              </a:extLst>
            </p:cNvPr>
            <p:cNvSpPr/>
            <p:nvPr/>
          </p:nvSpPr>
          <p:spPr>
            <a:xfrm>
              <a:off x="1517266" y="206705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6CB7385-A9A8-48AB-8496-BCC5C897BE33}"/>
                </a:ext>
              </a:extLst>
            </p:cNvPr>
            <p:cNvSpPr/>
            <p:nvPr/>
          </p:nvSpPr>
          <p:spPr>
            <a:xfrm>
              <a:off x="3324358" y="3406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BC95911-0930-4087-BE93-E56EF266862C}"/>
                </a:ext>
              </a:extLst>
            </p:cNvPr>
            <p:cNvSpPr/>
            <p:nvPr/>
          </p:nvSpPr>
          <p:spPr>
            <a:xfrm>
              <a:off x="921843" y="263347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01C66921-BFD0-404B-BC25-23315A8B517E}"/>
                </a:ext>
              </a:extLst>
            </p:cNvPr>
            <p:cNvSpPr/>
            <p:nvPr/>
          </p:nvSpPr>
          <p:spPr>
            <a:xfrm>
              <a:off x="2750864" y="914354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1586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2BC1CF5-415C-4DAE-B2C2-A8BF9A1D5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6C651D0D-A2E7-46B3-BEEA-71161FCA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9CBEA7DB-1BAC-4A39-817B-82928B7F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EADF9EA0-3A2A-4F0A-9C86-FBAB53E9C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A30A2C81-7CE8-4A85-9E15-548E7F466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58859" y="1118007"/>
            <a:ext cx="563429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8C3FD2-78F0-43DD-B282-E73A0C420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7364" y="1311136"/>
            <a:ext cx="3697284" cy="3028635"/>
          </a:xfrm>
        </p:spPr>
        <p:txBody>
          <a:bodyPr vert="horz" lIns="91440" tIns="45720" rIns="91440" bIns="45720" rtlCol="0" anchor="t" anchorCtr="0">
            <a:normAutofit fontScale="90000"/>
          </a:bodyPr>
          <a:lstStyle/>
          <a:p>
            <a:r>
              <a:rPr lang="cs-CZ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</a:t>
            </a:r>
            <a:br>
              <a:rPr lang="cs-CZ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cs-CZ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 pozornost </a:t>
            </a:r>
            <a:br>
              <a:rPr lang="cs-CZ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cs-CZ" sz="5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cs-CZ" sz="2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přeji mnoho krásných choreografií </a:t>
            </a:r>
            <a:endParaRPr lang="en-US" sz="27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Zástupný obsah 7">
            <a:extLst>
              <a:ext uri="{FF2B5EF4-FFF2-40B4-BE49-F238E27FC236}">
                <a16:creationId xmlns:a16="http://schemas.microsoft.com/office/drawing/2014/main" id="{A43F9150-65BD-4534-A07A-2A9363EEA7D0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8039" y="1692478"/>
            <a:ext cx="3966906" cy="1368582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DB456C3-F276-4159-B4D1-37E5E5789E36}"/>
              </a:ext>
            </a:extLst>
          </p:cNvPr>
          <p:cNvSpPr txBox="1"/>
          <p:nvPr/>
        </p:nvSpPr>
        <p:spPr>
          <a:xfrm>
            <a:off x="8331232" y="3770514"/>
            <a:ext cx="241964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Hana Šeráková</a:t>
            </a:r>
          </a:p>
          <a:p>
            <a:pPr algn="l">
              <a:spcAft>
                <a:spcPts val="600"/>
              </a:spcAft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Podzim 2020</a:t>
            </a:r>
          </a:p>
        </p:txBody>
      </p:sp>
    </p:spTree>
    <p:extLst>
      <p:ext uri="{BB962C8B-B14F-4D97-AF65-F5344CB8AC3E}">
        <p14:creationId xmlns:p14="http://schemas.microsoft.com/office/powerpoint/2010/main" val="567257091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14">
            <a:extLst>
              <a:ext uri="{FF2B5EF4-FFF2-40B4-BE49-F238E27FC236}">
                <a16:creationId xmlns:a16="http://schemas.microsoft.com/office/drawing/2014/main" id="{241DA1A9-0C8C-44E5-B0CC-00562470E533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2CB564D5-C8EB-40DC-9637-CE59FDA702B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0F4B271-B235-4F32-9A58-B0457FAAF709}"/>
                </a:ext>
              </a:extLst>
            </p:cNvPr>
            <p:cNvSpPr/>
            <p:nvPr/>
          </p:nvSpPr>
          <p:spPr>
            <a:xfrm>
              <a:off x="1366860" y="25799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CC9A2E54-C540-439E-83F6-747B593E7704}"/>
                </a:ext>
              </a:extLst>
            </p:cNvPr>
            <p:cNvSpPr/>
            <p:nvPr/>
          </p:nvSpPr>
          <p:spPr>
            <a:xfrm>
              <a:off x="2750642" y="21970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72FF3FDE-7DA7-4D5D-8A00-57FDBA64F32C}"/>
                </a:ext>
              </a:extLst>
            </p:cNvPr>
            <p:cNvSpPr/>
            <p:nvPr/>
          </p:nvSpPr>
          <p:spPr>
            <a:xfrm>
              <a:off x="2902910" y="17175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1E4C80C9-7CE1-412A-B06C-010680DDA57C}"/>
                </a:ext>
              </a:extLst>
            </p:cNvPr>
            <p:cNvSpPr/>
            <p:nvPr/>
          </p:nvSpPr>
          <p:spPr>
            <a:xfrm>
              <a:off x="1878773" y="7086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24FD728C-494C-410B-B56D-3E92AA668E76}"/>
                </a:ext>
              </a:extLst>
            </p:cNvPr>
            <p:cNvSpPr/>
            <p:nvPr/>
          </p:nvSpPr>
          <p:spPr>
            <a:xfrm>
              <a:off x="2442298" y="8680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11C93C3-319A-4F81-AD67-2639EBD470AD}"/>
                </a:ext>
              </a:extLst>
            </p:cNvPr>
            <p:cNvSpPr/>
            <p:nvPr/>
          </p:nvSpPr>
          <p:spPr>
            <a:xfrm>
              <a:off x="803776" y="17175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BE0DD32-52B2-49D7-B503-AA47B8BB28AB}"/>
                </a:ext>
              </a:extLst>
            </p:cNvPr>
            <p:cNvSpPr/>
            <p:nvPr/>
          </p:nvSpPr>
          <p:spPr>
            <a:xfrm>
              <a:off x="986082" y="223961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BD47721F-F3FA-4BF5-AC55-07F271A96664}"/>
                </a:ext>
              </a:extLst>
            </p:cNvPr>
            <p:cNvSpPr/>
            <p:nvPr/>
          </p:nvSpPr>
          <p:spPr>
            <a:xfrm>
              <a:off x="900577" y="12402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2B440F81-6BD7-4A1F-88A3-1730662011FD}"/>
                </a:ext>
              </a:extLst>
            </p:cNvPr>
            <p:cNvSpPr/>
            <p:nvPr/>
          </p:nvSpPr>
          <p:spPr>
            <a:xfrm>
              <a:off x="2431665" y="251600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6B9C50B-B139-4689-956D-2F72FC5D6C63}"/>
                </a:ext>
              </a:extLst>
            </p:cNvPr>
            <p:cNvSpPr/>
            <p:nvPr/>
          </p:nvSpPr>
          <p:spPr>
            <a:xfrm>
              <a:off x="1878773" y="26639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34ADE79A-F2D2-47C4-B5A6-B982948CEA31}"/>
                </a:ext>
              </a:extLst>
            </p:cNvPr>
            <p:cNvSpPr/>
            <p:nvPr/>
          </p:nvSpPr>
          <p:spPr>
            <a:xfrm>
              <a:off x="2789628" y="12404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642C510-15D0-472B-B915-DF196528012B}"/>
                </a:ext>
              </a:extLst>
            </p:cNvPr>
            <p:cNvSpPr/>
            <p:nvPr/>
          </p:nvSpPr>
          <p:spPr>
            <a:xfrm>
              <a:off x="1296418" y="839218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4607357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425">
            <a:extLst>
              <a:ext uri="{FF2B5EF4-FFF2-40B4-BE49-F238E27FC236}">
                <a16:creationId xmlns:a16="http://schemas.microsoft.com/office/drawing/2014/main" id="{FE213330-421A-418E-98D6-07E3635FD6A7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CF760F1A-818E-4A1B-B514-6E48FAC6B7EF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06FBEEA0-847D-43FC-9A69-2D84C23D6725}"/>
                </a:ext>
              </a:extLst>
            </p:cNvPr>
            <p:cNvSpPr/>
            <p:nvPr/>
          </p:nvSpPr>
          <p:spPr>
            <a:xfrm>
              <a:off x="1366860" y="25799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DAB51FA7-C210-4435-B6AD-74FC81F592BE}"/>
                </a:ext>
              </a:extLst>
            </p:cNvPr>
            <p:cNvSpPr/>
            <p:nvPr/>
          </p:nvSpPr>
          <p:spPr>
            <a:xfrm>
              <a:off x="2750642" y="21970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404E4921-B58F-46DD-8592-F6C06669E79B}"/>
                </a:ext>
              </a:extLst>
            </p:cNvPr>
            <p:cNvSpPr/>
            <p:nvPr/>
          </p:nvSpPr>
          <p:spPr>
            <a:xfrm>
              <a:off x="2902910" y="17175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F19556C3-BE59-450E-B1B0-26D01D9CB99A}"/>
                </a:ext>
              </a:extLst>
            </p:cNvPr>
            <p:cNvSpPr/>
            <p:nvPr/>
          </p:nvSpPr>
          <p:spPr>
            <a:xfrm>
              <a:off x="1878773" y="7086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0DA596DC-6A4B-4393-9A19-BF867BAE85AD}"/>
                </a:ext>
              </a:extLst>
            </p:cNvPr>
            <p:cNvSpPr/>
            <p:nvPr/>
          </p:nvSpPr>
          <p:spPr>
            <a:xfrm>
              <a:off x="2442298" y="8680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5DF05F5E-FA3B-4AA6-A299-7E41729F6295}"/>
                </a:ext>
              </a:extLst>
            </p:cNvPr>
            <p:cNvSpPr/>
            <p:nvPr/>
          </p:nvSpPr>
          <p:spPr>
            <a:xfrm>
              <a:off x="803776" y="17175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08A9AAFE-7158-4973-812E-2A5880F2F345}"/>
                </a:ext>
              </a:extLst>
            </p:cNvPr>
            <p:cNvSpPr/>
            <p:nvPr/>
          </p:nvSpPr>
          <p:spPr>
            <a:xfrm>
              <a:off x="986082" y="223961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DD72D26D-4237-4508-9776-CB4FCB9B7E8A}"/>
                </a:ext>
              </a:extLst>
            </p:cNvPr>
            <p:cNvSpPr/>
            <p:nvPr/>
          </p:nvSpPr>
          <p:spPr>
            <a:xfrm>
              <a:off x="900577" y="12402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358B5678-4FBA-4E3B-B462-6B965A1F1CB4}"/>
                </a:ext>
              </a:extLst>
            </p:cNvPr>
            <p:cNvSpPr/>
            <p:nvPr/>
          </p:nvSpPr>
          <p:spPr>
            <a:xfrm>
              <a:off x="2431665" y="251600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882A1C72-FE15-4A91-A553-D2D5E81AD57E}"/>
                </a:ext>
              </a:extLst>
            </p:cNvPr>
            <p:cNvSpPr/>
            <p:nvPr/>
          </p:nvSpPr>
          <p:spPr>
            <a:xfrm>
              <a:off x="1878773" y="26639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5D3FE653-4E7B-4D08-BBBC-2A558D703BF1}"/>
                </a:ext>
              </a:extLst>
            </p:cNvPr>
            <p:cNvSpPr/>
            <p:nvPr/>
          </p:nvSpPr>
          <p:spPr>
            <a:xfrm>
              <a:off x="2789628" y="12404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90825B6C-734A-4F3F-8668-52EB482073FC}"/>
                </a:ext>
              </a:extLst>
            </p:cNvPr>
            <p:cNvSpPr/>
            <p:nvPr/>
          </p:nvSpPr>
          <p:spPr>
            <a:xfrm>
              <a:off x="1296418" y="839218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05DEE15D-E4CD-478C-B76C-A3BA452193FA}"/>
              </a:ext>
            </a:extLst>
          </p:cNvPr>
          <p:cNvSpPr/>
          <p:nvPr/>
        </p:nvSpPr>
        <p:spPr>
          <a:xfrm rot="19682964">
            <a:off x="5382838" y="3684863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697F1276-DEF7-4C11-BC8B-ADB1F48DA8C5}"/>
              </a:ext>
            </a:extLst>
          </p:cNvPr>
          <p:cNvSpPr/>
          <p:nvPr/>
        </p:nvSpPr>
        <p:spPr>
          <a:xfrm rot="2400309">
            <a:off x="5320858" y="3105527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BDA92387-3429-46E3-997B-E57385517A54}"/>
              </a:ext>
            </a:extLst>
          </p:cNvPr>
          <p:cNvSpPr/>
          <p:nvPr/>
        </p:nvSpPr>
        <p:spPr>
          <a:xfrm rot="5144180">
            <a:off x="5981551" y="272769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FBCAF6E2-2739-4ADE-B86C-1FA40C27A857}"/>
              </a:ext>
            </a:extLst>
          </p:cNvPr>
          <p:cNvSpPr/>
          <p:nvPr/>
        </p:nvSpPr>
        <p:spPr>
          <a:xfrm rot="16200000">
            <a:off x="5941804" y="392654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55A9EBBA-5C71-4DD1-AC1D-690079BF9473}"/>
              </a:ext>
            </a:extLst>
          </p:cNvPr>
          <p:cNvSpPr/>
          <p:nvPr/>
        </p:nvSpPr>
        <p:spPr>
          <a:xfrm rot="12967265">
            <a:off x="6515504" y="3594758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Šipka: doprava 26">
            <a:extLst>
              <a:ext uri="{FF2B5EF4-FFF2-40B4-BE49-F238E27FC236}">
                <a16:creationId xmlns:a16="http://schemas.microsoft.com/office/drawing/2014/main" id="{AE6B7057-891D-4D78-8FCD-C21CD8C25683}"/>
              </a:ext>
            </a:extLst>
          </p:cNvPr>
          <p:cNvSpPr/>
          <p:nvPr/>
        </p:nvSpPr>
        <p:spPr>
          <a:xfrm rot="9115987">
            <a:off x="6499510" y="3034905"/>
            <a:ext cx="340360" cy="1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35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29">
            <a:extLst>
              <a:ext uri="{FF2B5EF4-FFF2-40B4-BE49-F238E27FC236}">
                <a16:creationId xmlns:a16="http://schemas.microsoft.com/office/drawing/2014/main" id="{B1A5C1E5-A624-4A01-9144-5699E07F038D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4C0121B3-0FE9-4CFA-B4BF-4D12B543BCBB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D0DC6DC0-8EDD-4907-9D2B-86F7D6ACDD74}"/>
                </a:ext>
              </a:extLst>
            </p:cNvPr>
            <p:cNvSpPr/>
            <p:nvPr/>
          </p:nvSpPr>
          <p:spPr>
            <a:xfrm>
              <a:off x="1296418" y="272881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351EA5D4-F6B8-4F7F-ACE7-8C0785BF6175}"/>
                </a:ext>
              </a:extLst>
            </p:cNvPr>
            <p:cNvSpPr/>
            <p:nvPr/>
          </p:nvSpPr>
          <p:spPr>
            <a:xfrm>
              <a:off x="2367870" y="193125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6F1288B-E5FA-4A7F-B8B0-A5681E811EE8}"/>
                </a:ext>
              </a:extLst>
            </p:cNvPr>
            <p:cNvSpPr/>
            <p:nvPr/>
          </p:nvSpPr>
          <p:spPr>
            <a:xfrm>
              <a:off x="3136826" y="173159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3C7F705-BDC7-468E-A44F-86DA999CCFAF}"/>
                </a:ext>
              </a:extLst>
            </p:cNvPr>
            <p:cNvSpPr/>
            <p:nvPr/>
          </p:nvSpPr>
          <p:spPr>
            <a:xfrm>
              <a:off x="1836243" y="120836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CAD873C2-42BB-48DA-AC94-B9FC67657C39}"/>
                </a:ext>
              </a:extLst>
            </p:cNvPr>
            <p:cNvSpPr/>
            <p:nvPr/>
          </p:nvSpPr>
          <p:spPr>
            <a:xfrm>
              <a:off x="2513403" y="74049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E1C64D01-3BDE-4717-9B30-ADAEEAD59364}"/>
                </a:ext>
              </a:extLst>
            </p:cNvPr>
            <p:cNvSpPr/>
            <p:nvPr/>
          </p:nvSpPr>
          <p:spPr>
            <a:xfrm>
              <a:off x="686818" y="173158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F6F3B4C-B8DE-4005-B557-90AB99662B43}"/>
                </a:ext>
              </a:extLst>
            </p:cNvPr>
            <p:cNvSpPr/>
            <p:nvPr/>
          </p:nvSpPr>
          <p:spPr>
            <a:xfrm>
              <a:off x="1366860" y="197924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B8D9D415-8790-4EC6-8024-61F48AC0B650}"/>
                </a:ext>
              </a:extLst>
            </p:cNvPr>
            <p:cNvSpPr/>
            <p:nvPr/>
          </p:nvSpPr>
          <p:spPr>
            <a:xfrm>
              <a:off x="1374301" y="146987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432FE6AB-9454-46AC-9CC0-49F45809A5C0}"/>
                </a:ext>
              </a:extLst>
            </p:cNvPr>
            <p:cNvSpPr/>
            <p:nvPr/>
          </p:nvSpPr>
          <p:spPr>
            <a:xfrm>
              <a:off x="2566476" y="266486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19756D7-AFEA-4129-9B71-3CF4DBFE1C32}"/>
                </a:ext>
              </a:extLst>
            </p:cNvPr>
            <p:cNvSpPr/>
            <p:nvPr/>
          </p:nvSpPr>
          <p:spPr>
            <a:xfrm>
              <a:off x="1868140" y="2228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52C32BF8-2C66-4305-A523-9912501FE2E1}"/>
                </a:ext>
              </a:extLst>
            </p:cNvPr>
            <p:cNvSpPr/>
            <p:nvPr/>
          </p:nvSpPr>
          <p:spPr>
            <a:xfrm>
              <a:off x="2367870" y="139990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48142AC4-A2D5-4501-8F90-29DDC4C31AA5}"/>
                </a:ext>
              </a:extLst>
            </p:cNvPr>
            <p:cNvSpPr/>
            <p:nvPr/>
          </p:nvSpPr>
          <p:spPr>
            <a:xfrm>
              <a:off x="1243256" y="817953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2050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444">
            <a:extLst>
              <a:ext uri="{FF2B5EF4-FFF2-40B4-BE49-F238E27FC236}">
                <a16:creationId xmlns:a16="http://schemas.microsoft.com/office/drawing/2014/main" id="{0D4E7F73-3169-449F-BCA4-FD537E0E014F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B448CB8E-71CF-4690-A9AB-37A97C0223B0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0459ACC-2175-4268-940B-EC8A924A7BCE}"/>
                </a:ext>
              </a:extLst>
            </p:cNvPr>
            <p:cNvSpPr/>
            <p:nvPr/>
          </p:nvSpPr>
          <p:spPr>
            <a:xfrm>
              <a:off x="1296418" y="272881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15E6050B-228C-44BD-859D-8D7020C51B2D}"/>
                </a:ext>
              </a:extLst>
            </p:cNvPr>
            <p:cNvSpPr/>
            <p:nvPr/>
          </p:nvSpPr>
          <p:spPr>
            <a:xfrm>
              <a:off x="2367870" y="193125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27934C0F-80B1-44B0-A1EE-86D4B5670E9D}"/>
                </a:ext>
              </a:extLst>
            </p:cNvPr>
            <p:cNvSpPr/>
            <p:nvPr/>
          </p:nvSpPr>
          <p:spPr>
            <a:xfrm>
              <a:off x="3136826" y="173159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AFB8393C-4EA3-4EE1-9B7A-3D0105875DDD}"/>
                </a:ext>
              </a:extLst>
            </p:cNvPr>
            <p:cNvSpPr/>
            <p:nvPr/>
          </p:nvSpPr>
          <p:spPr>
            <a:xfrm>
              <a:off x="1836243" y="120836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2C36419E-F73E-43ED-AC11-687C73519E5D}"/>
                </a:ext>
              </a:extLst>
            </p:cNvPr>
            <p:cNvSpPr/>
            <p:nvPr/>
          </p:nvSpPr>
          <p:spPr>
            <a:xfrm>
              <a:off x="2513403" y="74049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D1A631CA-C418-4F93-A6EB-728481BE554F}"/>
                </a:ext>
              </a:extLst>
            </p:cNvPr>
            <p:cNvSpPr/>
            <p:nvPr/>
          </p:nvSpPr>
          <p:spPr>
            <a:xfrm>
              <a:off x="686818" y="173158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B9635EE1-DD7E-4BAC-ADA4-FA8E1F13573B}"/>
                </a:ext>
              </a:extLst>
            </p:cNvPr>
            <p:cNvSpPr/>
            <p:nvPr/>
          </p:nvSpPr>
          <p:spPr>
            <a:xfrm>
              <a:off x="1366860" y="197924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EE6D5277-346E-411A-925D-9B646A0EB099}"/>
                </a:ext>
              </a:extLst>
            </p:cNvPr>
            <p:cNvSpPr/>
            <p:nvPr/>
          </p:nvSpPr>
          <p:spPr>
            <a:xfrm>
              <a:off x="1374301" y="146987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8437EACF-1D12-46B6-ADDA-4D82E028C838}"/>
                </a:ext>
              </a:extLst>
            </p:cNvPr>
            <p:cNvSpPr/>
            <p:nvPr/>
          </p:nvSpPr>
          <p:spPr>
            <a:xfrm>
              <a:off x="2566476" y="266486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192A3C1-E8E6-48F8-BAD4-1E740A5E9400}"/>
                </a:ext>
              </a:extLst>
            </p:cNvPr>
            <p:cNvSpPr/>
            <p:nvPr/>
          </p:nvSpPr>
          <p:spPr>
            <a:xfrm>
              <a:off x="1868140" y="222802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CA91C243-02BD-4FE4-9CE2-4E7CD8A0E63F}"/>
                </a:ext>
              </a:extLst>
            </p:cNvPr>
            <p:cNvSpPr/>
            <p:nvPr/>
          </p:nvSpPr>
          <p:spPr>
            <a:xfrm>
              <a:off x="2367870" y="1399906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20281B5-629D-4C03-A38F-805A050039B7}"/>
                </a:ext>
              </a:extLst>
            </p:cNvPr>
            <p:cNvSpPr/>
            <p:nvPr/>
          </p:nvSpPr>
          <p:spPr>
            <a:xfrm>
              <a:off x="1243256" y="817953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Šipka: doprava 15">
              <a:extLst>
                <a:ext uri="{FF2B5EF4-FFF2-40B4-BE49-F238E27FC236}">
                  <a16:creationId xmlns:a16="http://schemas.microsoft.com/office/drawing/2014/main" id="{30F8320F-C01B-48B4-B168-ECFD8424C5EF}"/>
                </a:ext>
              </a:extLst>
            </p:cNvPr>
            <p:cNvSpPr/>
            <p:nvPr/>
          </p:nvSpPr>
          <p:spPr>
            <a:xfrm rot="20194511">
              <a:off x="2679402" y="1325345"/>
              <a:ext cx="340455" cy="1383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EB59705D-99BC-4476-908A-1394987B3875}"/>
                </a:ext>
              </a:extLst>
            </p:cNvPr>
            <p:cNvSpPr/>
            <p:nvPr/>
          </p:nvSpPr>
          <p:spPr>
            <a:xfrm rot="16200000">
              <a:off x="1806859" y="919264"/>
              <a:ext cx="340360" cy="13779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8" name="Šipka: doprava 17">
              <a:extLst>
                <a:ext uri="{FF2B5EF4-FFF2-40B4-BE49-F238E27FC236}">
                  <a16:creationId xmlns:a16="http://schemas.microsoft.com/office/drawing/2014/main" id="{7FA9A06A-6291-4629-B51F-7DC300C5D990}"/>
                </a:ext>
              </a:extLst>
            </p:cNvPr>
            <p:cNvSpPr/>
            <p:nvPr/>
          </p:nvSpPr>
          <p:spPr>
            <a:xfrm rot="12637827">
              <a:off x="1022589" y="1353126"/>
              <a:ext cx="340360" cy="13779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9" name="Šipka: doprava 18">
              <a:extLst>
                <a:ext uri="{FF2B5EF4-FFF2-40B4-BE49-F238E27FC236}">
                  <a16:creationId xmlns:a16="http://schemas.microsoft.com/office/drawing/2014/main" id="{962F625B-6DEC-4F85-96CF-B1AB7490FBC7}"/>
                </a:ext>
              </a:extLst>
            </p:cNvPr>
            <p:cNvSpPr/>
            <p:nvPr/>
          </p:nvSpPr>
          <p:spPr>
            <a:xfrm rot="8930411">
              <a:off x="1037693" y="2228539"/>
              <a:ext cx="340360" cy="13779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0" name="Šipka: doprava 19">
              <a:extLst>
                <a:ext uri="{FF2B5EF4-FFF2-40B4-BE49-F238E27FC236}">
                  <a16:creationId xmlns:a16="http://schemas.microsoft.com/office/drawing/2014/main" id="{1F6778B1-C002-45A3-8E88-B45B1DB5C5E3}"/>
                </a:ext>
              </a:extLst>
            </p:cNvPr>
            <p:cNvSpPr/>
            <p:nvPr/>
          </p:nvSpPr>
          <p:spPr>
            <a:xfrm rot="5217137">
              <a:off x="1881209" y="2646754"/>
              <a:ext cx="340360" cy="13779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1" name="Šipka: doprava 20">
              <a:extLst>
                <a:ext uri="{FF2B5EF4-FFF2-40B4-BE49-F238E27FC236}">
                  <a16:creationId xmlns:a16="http://schemas.microsoft.com/office/drawing/2014/main" id="{4542A021-9DC8-4246-B5B7-284D2B2C2DBE}"/>
                </a:ext>
              </a:extLst>
            </p:cNvPr>
            <p:cNvSpPr/>
            <p:nvPr/>
          </p:nvSpPr>
          <p:spPr>
            <a:xfrm rot="2203254">
              <a:off x="2629033" y="2182465"/>
              <a:ext cx="340360" cy="13779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95812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látno 214">
            <a:extLst>
              <a:ext uri="{FF2B5EF4-FFF2-40B4-BE49-F238E27FC236}">
                <a16:creationId xmlns:a16="http://schemas.microsoft.com/office/drawing/2014/main" id="{241DA1A9-0C8C-44E5-B0CC-00562470E533}"/>
              </a:ext>
            </a:extLst>
          </p:cNvPr>
          <p:cNvGrpSpPr/>
          <p:nvPr/>
        </p:nvGrpSpPr>
        <p:grpSpPr>
          <a:xfrm>
            <a:off x="4105275" y="1567180"/>
            <a:ext cx="3981450" cy="3723640"/>
            <a:chOff x="0" y="0"/>
            <a:chExt cx="3981450" cy="3723640"/>
          </a:xfrm>
        </p:grpSpPr>
        <p:sp>
          <p:nvSpPr>
            <p:cNvPr id="3" name="Obdélník 2">
              <a:extLst>
                <a:ext uri="{FF2B5EF4-FFF2-40B4-BE49-F238E27FC236}">
                  <a16:creationId xmlns:a16="http://schemas.microsoft.com/office/drawing/2014/main" id="{2CB564D5-C8EB-40DC-9637-CE59FDA702B5}"/>
                </a:ext>
              </a:extLst>
            </p:cNvPr>
            <p:cNvSpPr/>
            <p:nvPr/>
          </p:nvSpPr>
          <p:spPr>
            <a:xfrm>
              <a:off x="0" y="0"/>
              <a:ext cx="3981450" cy="3723640"/>
            </a:xfrm>
            <a:prstGeom prst="rect">
              <a:avLst/>
            </a:prstGeom>
            <a:solidFill>
              <a:prstClr val="white"/>
            </a:solidFill>
            <a:ln>
              <a:solidFill>
                <a:schemeClr val="tx1"/>
              </a:solidFill>
            </a:ln>
          </p:spPr>
        </p:sp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10F4B271-B235-4F32-9A58-B0457FAAF709}"/>
                </a:ext>
              </a:extLst>
            </p:cNvPr>
            <p:cNvSpPr/>
            <p:nvPr/>
          </p:nvSpPr>
          <p:spPr>
            <a:xfrm>
              <a:off x="1366860" y="2579959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CC9A2E54-C540-439E-83F6-747B593E7704}"/>
                </a:ext>
              </a:extLst>
            </p:cNvPr>
            <p:cNvSpPr/>
            <p:nvPr/>
          </p:nvSpPr>
          <p:spPr>
            <a:xfrm>
              <a:off x="2750642" y="2197071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72FF3FDE-7DA7-4D5D-8A00-57FDBA64F32C}"/>
                </a:ext>
              </a:extLst>
            </p:cNvPr>
            <p:cNvSpPr/>
            <p:nvPr/>
          </p:nvSpPr>
          <p:spPr>
            <a:xfrm>
              <a:off x="2902910" y="171752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1E4C80C9-7CE1-412A-B06C-010680DDA57C}"/>
                </a:ext>
              </a:extLst>
            </p:cNvPr>
            <p:cNvSpPr/>
            <p:nvPr/>
          </p:nvSpPr>
          <p:spPr>
            <a:xfrm>
              <a:off x="1878773" y="70863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24FD728C-494C-410B-B56D-3E92AA668E76}"/>
                </a:ext>
              </a:extLst>
            </p:cNvPr>
            <p:cNvSpPr/>
            <p:nvPr/>
          </p:nvSpPr>
          <p:spPr>
            <a:xfrm>
              <a:off x="2442298" y="86808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311C93C3-319A-4F81-AD67-2639EBD470AD}"/>
                </a:ext>
              </a:extLst>
            </p:cNvPr>
            <p:cNvSpPr/>
            <p:nvPr/>
          </p:nvSpPr>
          <p:spPr>
            <a:xfrm>
              <a:off x="803776" y="1717512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9BE0DD32-52B2-49D7-B503-AA47B8BB28AB}"/>
                </a:ext>
              </a:extLst>
            </p:cNvPr>
            <p:cNvSpPr/>
            <p:nvPr/>
          </p:nvSpPr>
          <p:spPr>
            <a:xfrm>
              <a:off x="986082" y="2239618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BD47721F-F3FA-4BF5-AC55-07F271A96664}"/>
                </a:ext>
              </a:extLst>
            </p:cNvPr>
            <p:cNvSpPr/>
            <p:nvPr/>
          </p:nvSpPr>
          <p:spPr>
            <a:xfrm>
              <a:off x="900577" y="1240243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2B440F81-6BD7-4A1F-88A3-1730662011FD}"/>
                </a:ext>
              </a:extLst>
            </p:cNvPr>
            <p:cNvSpPr/>
            <p:nvPr/>
          </p:nvSpPr>
          <p:spPr>
            <a:xfrm>
              <a:off x="2431665" y="2516005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16B9C50B-B139-4689-956D-2F72FC5D6C63}"/>
                </a:ext>
              </a:extLst>
            </p:cNvPr>
            <p:cNvSpPr/>
            <p:nvPr/>
          </p:nvSpPr>
          <p:spPr>
            <a:xfrm>
              <a:off x="1878773" y="2663960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34ADE79A-F2D2-47C4-B5A6-B982948CEA31}"/>
                </a:ext>
              </a:extLst>
            </p:cNvPr>
            <p:cNvSpPr/>
            <p:nvPr/>
          </p:nvSpPr>
          <p:spPr>
            <a:xfrm>
              <a:off x="2789628" y="1240417"/>
              <a:ext cx="276225" cy="2476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1642C510-15D0-472B-B915-DF196528012B}"/>
                </a:ext>
              </a:extLst>
            </p:cNvPr>
            <p:cNvSpPr/>
            <p:nvPr/>
          </p:nvSpPr>
          <p:spPr>
            <a:xfrm>
              <a:off x="1296418" y="839218"/>
              <a:ext cx="276225" cy="2470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0121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25</Words>
  <Application>Microsoft Office PowerPoint</Application>
  <PresentationFormat>Širokoúhlá obrazovka</PresentationFormat>
  <Paragraphs>7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Motiv Office</vt:lpstr>
      <vt:lpstr>Choreografie - útvary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 za pozornost   a přeji mnoho krásných choreografií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Choreografie - útvary</dc:title>
  <dc:creator>Hana Šeráková</dc:creator>
  <cp:lastModifiedBy>Hana Šeráková</cp:lastModifiedBy>
  <cp:revision>13</cp:revision>
  <dcterms:created xsi:type="dcterms:W3CDTF">2020-11-29T20:38:51Z</dcterms:created>
  <dcterms:modified xsi:type="dcterms:W3CDTF">2020-11-29T22:31:56Z</dcterms:modified>
</cp:coreProperties>
</file>