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6/7/2019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6/7/2019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6/7/2019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6/7/2019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6/7/2019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Integrating </a:t>
            </a:r>
            <a:r>
              <a:rPr lang="en-US" dirty="0" err="1" smtClean="0"/>
              <a:t>Art,Music,and</a:t>
            </a:r>
            <a:r>
              <a:rPr lang="en-US" dirty="0" smtClean="0"/>
              <a:t> Drama into the Curriculum</a:t>
            </a:r>
            <a:endParaRPr lang="en-US" dirty="0"/>
          </a:p>
        </p:txBody>
      </p:sp>
      <p:sp>
        <p:nvSpPr>
          <p:cNvPr id="3" name="Subtitle 2"/>
          <p:cNvSpPr>
            <a:spLocks noGrp="1"/>
          </p:cNvSpPr>
          <p:nvPr>
            <p:ph type="subTitle" idx="1"/>
          </p:nvPr>
        </p:nvSpPr>
        <p:spPr/>
        <p:txBody>
          <a:bodyPr/>
          <a:lstStyle/>
          <a:p>
            <a:r>
              <a:rPr lang="en-US" dirty="0" smtClean="0"/>
              <a:t>An overview of what we do</a:t>
            </a:r>
            <a:endParaRPr lang="en-US" dirty="0"/>
          </a:p>
        </p:txBody>
      </p:sp>
    </p:spTree>
    <p:extLst>
      <p:ext uri="{BB962C8B-B14F-4D97-AF65-F5344CB8AC3E}">
        <p14:creationId xmlns:p14="http://schemas.microsoft.com/office/powerpoint/2010/main" val="4050660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Arts Integration </a:t>
            </a:r>
            <a:endParaRPr lang="en-US" dirty="0"/>
          </a:p>
        </p:txBody>
      </p:sp>
      <p:sp>
        <p:nvSpPr>
          <p:cNvPr id="3" name="Content Placeholder 2"/>
          <p:cNvSpPr>
            <a:spLocks noGrp="1"/>
          </p:cNvSpPr>
          <p:nvPr>
            <p:ph idx="1"/>
          </p:nvPr>
        </p:nvSpPr>
        <p:spPr/>
        <p:txBody>
          <a:bodyPr>
            <a:normAutofit/>
          </a:bodyPr>
          <a:lstStyle/>
          <a:p>
            <a:r>
              <a:rPr lang="en-US" dirty="0" smtClean="0"/>
              <a:t>The best of what we know about how students learn</a:t>
            </a:r>
          </a:p>
          <a:p>
            <a:r>
              <a:rPr lang="en-US" dirty="0" smtClean="0"/>
              <a:t>We learn through the senses: what we see, hear, touch, taste, or smell</a:t>
            </a:r>
          </a:p>
          <a:p>
            <a:r>
              <a:rPr lang="en-US" dirty="0" smtClean="0"/>
              <a:t>Art, Music, and Drama covers all bases. In addition they are engaging .</a:t>
            </a:r>
          </a:p>
          <a:p>
            <a:endParaRPr lang="en-US" dirty="0"/>
          </a:p>
          <a:p>
            <a:r>
              <a:rPr lang="en-US" dirty="0" smtClean="0"/>
              <a:t>Students learn to integrate lessons. By that I mean,</a:t>
            </a:r>
          </a:p>
          <a:p>
            <a:r>
              <a:rPr lang="en-US" dirty="0" smtClean="0"/>
              <a:t>They learn how to write lesson plans that have learning</a:t>
            </a:r>
          </a:p>
          <a:p>
            <a:r>
              <a:rPr lang="en-US" dirty="0" smtClean="0"/>
              <a:t>Objectives that benefit both an arts objective and </a:t>
            </a:r>
          </a:p>
          <a:p>
            <a:pPr marL="0" indent="0">
              <a:buNone/>
            </a:pPr>
            <a:r>
              <a:rPr lang="en-US" dirty="0" smtClean="0"/>
              <a:t> content area objective.</a:t>
            </a:r>
          </a:p>
          <a:p>
            <a:pPr marL="0" indent="0">
              <a:buNone/>
            </a:pPr>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217949" y="3939372"/>
            <a:ext cx="3068779" cy="2535728"/>
          </a:xfrm>
          <a:prstGeom prst="rect">
            <a:avLst/>
          </a:prstGeom>
        </p:spPr>
      </p:pic>
    </p:spTree>
    <p:extLst>
      <p:ext uri="{BB962C8B-B14F-4D97-AF65-F5344CB8AC3E}">
        <p14:creationId xmlns:p14="http://schemas.microsoft.com/office/powerpoint/2010/main" val="144161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
            </a:r>
            <a:br>
              <a:rPr lang="en-US" dirty="0" smtClean="0"/>
            </a:b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610621" y="-201279"/>
            <a:ext cx="5897368" cy="6765438"/>
          </a:xfrm>
        </p:spPr>
      </p:pic>
    </p:spTree>
    <p:extLst>
      <p:ext uri="{BB962C8B-B14F-4D97-AF65-F5344CB8AC3E}">
        <p14:creationId xmlns:p14="http://schemas.microsoft.com/office/powerpoint/2010/main" val="4027194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English is practiced </a:t>
            </a:r>
            <a:br>
              <a:rPr lang="en-US" dirty="0" smtClean="0"/>
            </a:br>
            <a:r>
              <a:rPr lang="en-US" dirty="0" smtClean="0"/>
              <a:t>WE  speak Art, Music, and Drama</a:t>
            </a:r>
            <a:endParaRPr lang="cs-CZ" dirty="0"/>
          </a:p>
        </p:txBody>
      </p:sp>
      <p:sp>
        <p:nvSpPr>
          <p:cNvPr id="3" name="Zástupný symbol pro obsah 2"/>
          <p:cNvSpPr>
            <a:spLocks noGrp="1"/>
          </p:cNvSpPr>
          <p:nvPr>
            <p:ph idx="1"/>
          </p:nvPr>
        </p:nvSpPr>
        <p:spPr/>
        <p:txBody>
          <a:bodyPr/>
          <a:lstStyle/>
          <a:p>
            <a:r>
              <a:rPr lang="en-AU" dirty="0" smtClean="0"/>
              <a:t>Art lessons begin simply with an engaging story. Students are asked to draw their </a:t>
            </a:r>
            <a:r>
              <a:rPr lang="en-AU" dirty="0" err="1" smtClean="0"/>
              <a:t>favorite</a:t>
            </a:r>
            <a:r>
              <a:rPr lang="en-AU" dirty="0" smtClean="0"/>
              <a:t> </a:t>
            </a:r>
            <a:r>
              <a:rPr lang="en-AU" dirty="0" err="1" smtClean="0"/>
              <a:t>character,discuss</a:t>
            </a:r>
            <a:r>
              <a:rPr lang="en-AU" dirty="0" smtClean="0"/>
              <a:t> the application of this activity to an elementary classroom, and brainstorm a variety of ways to assess the products of AI(Arts Integrated)lessons.</a:t>
            </a:r>
          </a:p>
          <a:p>
            <a:r>
              <a:rPr lang="en-AU" dirty="0" smtClean="0"/>
              <a:t>Other activities include becoming a sculptor and a piece of living sculpture.</a:t>
            </a:r>
          </a:p>
          <a:p>
            <a:r>
              <a:rPr lang="en-AU" dirty="0" smtClean="0"/>
              <a:t>Activities using masks, </a:t>
            </a:r>
            <a:r>
              <a:rPr lang="en-AU" dirty="0" err="1" smtClean="0"/>
              <a:t>emogies</a:t>
            </a:r>
            <a:r>
              <a:rPr lang="en-AU" dirty="0" smtClean="0"/>
              <a:t>, and found objects are quite popular.</a:t>
            </a:r>
          </a:p>
          <a:p>
            <a:r>
              <a:rPr lang="en-AU" dirty="0" smtClean="0"/>
              <a:t>I brought postage stamps from the US and a roll of </a:t>
            </a:r>
            <a:r>
              <a:rPr lang="en-AU" dirty="0" err="1" smtClean="0"/>
              <a:t>commerative</a:t>
            </a:r>
            <a:r>
              <a:rPr lang="en-AU" dirty="0" smtClean="0"/>
              <a:t> quarters to explore appreciation of the artwork and the culture depicted.</a:t>
            </a:r>
            <a:endParaRPr lang="cs-CZ" dirty="0"/>
          </a:p>
        </p:txBody>
      </p:sp>
    </p:spTree>
    <p:extLst>
      <p:ext uri="{BB962C8B-B14F-4D97-AF65-F5344CB8AC3E}">
        <p14:creationId xmlns:p14="http://schemas.microsoft.com/office/powerpoint/2010/main" val="1049542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45476" y="797624"/>
            <a:ext cx="8610600" cy="1293028"/>
          </a:xfrm>
        </p:spPr>
        <p:txBody>
          <a:bodyPr/>
          <a:lstStyle/>
          <a:p>
            <a:r>
              <a:rPr lang="en-AU" dirty="0" smtClean="0"/>
              <a:t>Music </a:t>
            </a:r>
            <a:endParaRPr lang="cs-CZ" dirty="0"/>
          </a:p>
        </p:txBody>
      </p:sp>
      <p:sp>
        <p:nvSpPr>
          <p:cNvPr id="3" name="Zástupný symbol pro obsah 2"/>
          <p:cNvSpPr>
            <a:spLocks noGrp="1"/>
          </p:cNvSpPr>
          <p:nvPr>
            <p:ph idx="1"/>
          </p:nvPr>
        </p:nvSpPr>
        <p:spPr/>
        <p:txBody>
          <a:bodyPr/>
          <a:lstStyle/>
          <a:p>
            <a:r>
              <a:rPr lang="en-AU" dirty="0" smtClean="0"/>
              <a:t>Our exploration of Music begins with a question : Is this Music?</a:t>
            </a:r>
          </a:p>
          <a:p>
            <a:r>
              <a:rPr lang="en-AU" dirty="0" smtClean="0"/>
              <a:t>Rain Song, </a:t>
            </a:r>
            <a:r>
              <a:rPr lang="en-AU" dirty="0" err="1" smtClean="0"/>
              <a:t>Stomp,Vienna</a:t>
            </a:r>
            <a:r>
              <a:rPr lang="en-AU" dirty="0" smtClean="0"/>
              <a:t> Orchestra’s music with homemade instruments from vegetables, or my version of sliding.</a:t>
            </a:r>
          </a:p>
          <a:p>
            <a:r>
              <a:rPr lang="en-AU" dirty="0" smtClean="0"/>
              <a:t>We make instruments from whatever I bring and we have a “concert.”</a:t>
            </a:r>
          </a:p>
          <a:p>
            <a:r>
              <a:rPr lang="en-AU" dirty="0" smtClean="0"/>
              <a:t>Students design lessons that integrate music with Social Studies focusing on music of the era,  while Music and Physical Education allows us to sing songs about body parts.</a:t>
            </a:r>
            <a:endParaRPr lang="cs-CZ" dirty="0"/>
          </a:p>
        </p:txBody>
      </p:sp>
    </p:spTree>
    <p:extLst>
      <p:ext uri="{BB962C8B-B14F-4D97-AF65-F5344CB8AC3E}">
        <p14:creationId xmlns:p14="http://schemas.microsoft.com/office/powerpoint/2010/main" val="2125012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AU" dirty="0" smtClean="0"/>
              <a:t>Drama</a:t>
            </a:r>
            <a:br>
              <a:rPr lang="en-AU" dirty="0" smtClean="0"/>
            </a:br>
            <a:endParaRPr lang="cs-CZ" dirty="0"/>
          </a:p>
        </p:txBody>
      </p:sp>
      <p:sp>
        <p:nvSpPr>
          <p:cNvPr id="3" name="Zástupný symbol pro obsah 2"/>
          <p:cNvSpPr>
            <a:spLocks noGrp="1"/>
          </p:cNvSpPr>
          <p:nvPr>
            <p:ph idx="1"/>
          </p:nvPr>
        </p:nvSpPr>
        <p:spPr/>
        <p:txBody>
          <a:bodyPr/>
          <a:lstStyle/>
          <a:p>
            <a:r>
              <a:rPr lang="en-AU" dirty="0" smtClean="0"/>
              <a:t>Drama activities </a:t>
            </a:r>
            <a:r>
              <a:rPr lang="en-AU" dirty="0" err="1" smtClean="0"/>
              <a:t>center</a:t>
            </a:r>
            <a:r>
              <a:rPr lang="en-AU" dirty="0" smtClean="0"/>
              <a:t> around our creation of puppets.</a:t>
            </a:r>
          </a:p>
          <a:p>
            <a:r>
              <a:rPr lang="en-AU" dirty="0" smtClean="0"/>
              <a:t>We make puppets with super powers, puppets with disabilities, mini puppets, and maxi puppets. Each puppet has a charm. Dare I say beauty.</a:t>
            </a:r>
          </a:p>
          <a:p>
            <a:r>
              <a:rPr lang="en-AU" dirty="0" smtClean="0"/>
              <a:t>Acting, pretending, laughing, and self-discovery </a:t>
            </a:r>
            <a:r>
              <a:rPr lang="en-GB" dirty="0" smtClean="0"/>
              <a:t>occur in abundance in this part of our class.</a:t>
            </a:r>
          </a:p>
          <a:p>
            <a:r>
              <a:rPr lang="en-GB" dirty="0" smtClean="0"/>
              <a:t>Writing the lesson plans seems to come easily when we integrate drama. Acting out an event in History, pretending to be a well respected author/writer/actor brings out abilities I have not seen during the semester.</a:t>
            </a:r>
          </a:p>
          <a:p>
            <a:endParaRPr lang="en-GB" dirty="0"/>
          </a:p>
          <a:p>
            <a:endParaRPr lang="cs-CZ" dirty="0"/>
          </a:p>
        </p:txBody>
      </p:sp>
    </p:spTree>
    <p:extLst>
      <p:ext uri="{BB962C8B-B14F-4D97-AF65-F5344CB8AC3E}">
        <p14:creationId xmlns:p14="http://schemas.microsoft.com/office/powerpoint/2010/main" val="2222915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061517" y="1648966"/>
            <a:ext cx="5365750" cy="4024313"/>
          </a:xfr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41220" y="1009997"/>
            <a:ext cx="6096000" cy="4572000"/>
          </a:xfrm>
          <a:prstGeom prst="rect">
            <a:avLst/>
          </a:prstGeom>
        </p:spPr>
      </p:pic>
    </p:spTree>
    <p:extLst>
      <p:ext uri="{BB962C8B-B14F-4D97-AF65-F5344CB8AC3E}">
        <p14:creationId xmlns:p14="http://schemas.microsoft.com/office/powerpoint/2010/main" val="2846439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I  learned </a:t>
            </a:r>
            <a:endParaRPr lang="cs-CZ" dirty="0"/>
          </a:p>
        </p:txBody>
      </p:sp>
      <p:sp>
        <p:nvSpPr>
          <p:cNvPr id="3" name="Zástupný symbol pro obsah 2"/>
          <p:cNvSpPr>
            <a:spLocks noGrp="1"/>
          </p:cNvSpPr>
          <p:nvPr>
            <p:ph idx="1"/>
          </p:nvPr>
        </p:nvSpPr>
        <p:spPr/>
        <p:txBody>
          <a:bodyPr>
            <a:normAutofit lnSpcReduction="10000"/>
          </a:bodyPr>
          <a:lstStyle/>
          <a:p>
            <a:r>
              <a:rPr lang="en-GB" dirty="0" smtClean="0"/>
              <a:t>No project has ever been left behind.</a:t>
            </a:r>
          </a:p>
          <a:p>
            <a:r>
              <a:rPr lang="en-GB" dirty="0" smtClean="0"/>
              <a:t>No project has ever been offered to me as a gift.</a:t>
            </a:r>
          </a:p>
          <a:p>
            <a:endParaRPr lang="en-GB" dirty="0"/>
          </a:p>
          <a:p>
            <a:r>
              <a:rPr lang="en-GB" dirty="0" smtClean="0"/>
              <a:t>I am the one who is inspired. The nature and extent of Masaryk University students’ creativity demonstrated to me that they can create something</a:t>
            </a:r>
          </a:p>
          <a:p>
            <a:r>
              <a:rPr lang="en-GB" dirty="0" smtClean="0"/>
              <a:t>(often beautiful) out of whatever I bring. They create lessons that are personalized and reflect deep beliefs or loyalty.</a:t>
            </a:r>
          </a:p>
          <a:p>
            <a:endParaRPr lang="en-GB" dirty="0"/>
          </a:p>
          <a:p>
            <a:r>
              <a:rPr lang="en-GB" dirty="0" smtClean="0"/>
              <a:t>Therefore, I can now tell you that the word integrate means to make whole. Arts Integration brings together separate parts of the curriculum  that work together for the benefit of each part.(for example, Math/Music)</a:t>
            </a:r>
            <a:endParaRPr lang="cs-CZ" dirty="0"/>
          </a:p>
        </p:txBody>
      </p:sp>
    </p:spTree>
    <p:extLst>
      <p:ext uri="{BB962C8B-B14F-4D97-AF65-F5344CB8AC3E}">
        <p14:creationId xmlns:p14="http://schemas.microsoft.com/office/powerpoint/2010/main" val="3325687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106</TotalTime>
  <Words>468</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Vapor Trail</vt:lpstr>
      <vt:lpstr>Integrating Art,Music,and Drama into the Curriculum</vt:lpstr>
      <vt:lpstr>Arts Integration </vt:lpstr>
      <vt:lpstr> </vt:lpstr>
      <vt:lpstr>English is practiced  WE  speak Art, Music, and Drama</vt:lpstr>
      <vt:lpstr>Music </vt:lpstr>
      <vt:lpstr>Drama </vt:lpstr>
      <vt:lpstr>PowerPoint Presentation</vt:lpstr>
      <vt:lpstr>I  learned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Art,Music,and Drama into the Curriculum</dc:title>
  <dc:creator>spravce</dc:creator>
  <cp:lastModifiedBy>spravce</cp:lastModifiedBy>
  <cp:revision>11</cp:revision>
  <dcterms:created xsi:type="dcterms:W3CDTF">2019-04-14T11:18:54Z</dcterms:created>
  <dcterms:modified xsi:type="dcterms:W3CDTF">2019-06-07T08:17:33Z</dcterms:modified>
</cp:coreProperties>
</file>