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FD1B3BC-F295-4D0D-AD53-1F6BA462547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B3BC-F295-4D0D-AD53-1F6BA462547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B3BC-F295-4D0D-AD53-1F6BA462547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FD1B3BC-F295-4D0D-AD53-1F6BA462547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FD1B3BC-F295-4D0D-AD53-1F6BA462547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B3BC-F295-4D0D-AD53-1F6BA462547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B3BC-F295-4D0D-AD53-1F6BA462547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FD1B3BC-F295-4D0D-AD53-1F6BA462547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B3BC-F295-4D0D-AD53-1F6BA462547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FD1B3BC-F295-4D0D-AD53-1F6BA462547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FD1B3BC-F295-4D0D-AD53-1F6BA462547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FD1B3BC-F295-4D0D-AD53-1F6BA462547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63688" y="908720"/>
            <a:ext cx="6676256" cy="1894362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C00000"/>
                </a:solidFill>
              </a:rPr>
              <a:t>MEZINÁRODNÍ VZTAHY – SEMINÁŘ</a:t>
            </a:r>
            <a:br>
              <a:rPr lang="cs-CZ" dirty="0" smtClean="0">
                <a:solidFill>
                  <a:srgbClr val="C00000"/>
                </a:solidFill>
              </a:rPr>
            </a:br>
            <a:r>
              <a:rPr lang="cs-CZ" smtClean="0">
                <a:solidFill>
                  <a:srgbClr val="C00000"/>
                </a:solidFill>
              </a:rPr>
              <a:t>podzim 2020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et Mgr. Michal Škerle</a:t>
            </a:r>
          </a:p>
          <a:p>
            <a:r>
              <a:rPr lang="cs-CZ" dirty="0" smtClean="0"/>
              <a:t>čtvrtek 10:00 – 10:50</a:t>
            </a:r>
          </a:p>
          <a:p>
            <a:r>
              <a:rPr lang="cs-CZ" dirty="0" smtClean="0"/>
              <a:t>MS TEAMS: e5q2lcz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5913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70186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C00000"/>
                </a:solidFill>
              </a:rPr>
              <a:t>Podmínky ukončení</a:t>
            </a:r>
            <a:endParaRPr lang="cs-CZ" sz="40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7467600" cy="4485112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0070C0"/>
                </a:solidFill>
              </a:rPr>
              <a:t>aktivní účast na seminářích</a:t>
            </a:r>
          </a:p>
          <a:p>
            <a:pPr lvl="1"/>
            <a:r>
              <a:rPr lang="cs-CZ" sz="2900" dirty="0" smtClean="0">
                <a:solidFill>
                  <a:srgbClr val="0070C0"/>
                </a:solidFill>
              </a:rPr>
              <a:t>povolena 1 absence</a:t>
            </a:r>
          </a:p>
          <a:p>
            <a:r>
              <a:rPr lang="cs-CZ" sz="3200" dirty="0" smtClean="0">
                <a:solidFill>
                  <a:srgbClr val="0070C0"/>
                </a:solidFill>
              </a:rPr>
              <a:t>zpracování prezentace a seminární práce na 2 vybraná témata</a:t>
            </a:r>
          </a:p>
          <a:p>
            <a:pPr lvl="1"/>
            <a:r>
              <a:rPr lang="cs-CZ" sz="2900" dirty="0" smtClean="0">
                <a:solidFill>
                  <a:srgbClr val="0070C0"/>
                </a:solidFill>
              </a:rPr>
              <a:t>délka prezentace 45 min</a:t>
            </a:r>
          </a:p>
          <a:p>
            <a:pPr lvl="1"/>
            <a:r>
              <a:rPr lang="cs-CZ" sz="2900" dirty="0" smtClean="0">
                <a:solidFill>
                  <a:srgbClr val="0070C0"/>
                </a:solidFill>
              </a:rPr>
              <a:t>prezentace v MS TEAMS</a:t>
            </a:r>
          </a:p>
          <a:p>
            <a:pPr lvl="1"/>
            <a:r>
              <a:rPr lang="cs-CZ" sz="2900" dirty="0" smtClean="0">
                <a:solidFill>
                  <a:srgbClr val="0070C0"/>
                </a:solidFill>
              </a:rPr>
              <a:t>rozsah seminární práce  - každé téma na 2-4 normostrany</a:t>
            </a:r>
            <a:endParaRPr lang="cs-CZ" sz="29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560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17078505"/>
              </p:ext>
            </p:extLst>
          </p:nvPr>
        </p:nvGraphicFramePr>
        <p:xfrm>
          <a:off x="683568" y="1628800"/>
          <a:ext cx="7128792" cy="4749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28792"/>
              </a:tblGrid>
              <a:tr h="10247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Teroristické útoky 11. září a jejich vliv na mezinárodní vztahy</a:t>
                      </a:r>
                      <a:endParaRPr lang="cs-CZ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503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Hybridní válka a současná tvář Ruska</a:t>
                      </a:r>
                      <a:endParaRPr lang="cs-CZ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503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Náboženská válka na blízkém východě</a:t>
                      </a:r>
                      <a:endParaRPr lang="cs-CZ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247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Maďarsko a Polsko – je ohrožena demokracie?</a:t>
                      </a:r>
                      <a:endParaRPr lang="cs-CZ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503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Příčiny migrace z Afriky.</a:t>
                      </a:r>
                      <a:endParaRPr lang="cs-CZ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503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Čínská zahraniční politika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5305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88155026"/>
              </p:ext>
            </p:extLst>
          </p:nvPr>
        </p:nvGraphicFramePr>
        <p:xfrm>
          <a:off x="611560" y="1484786"/>
          <a:ext cx="7632847" cy="50405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32847"/>
              </a:tblGrid>
              <a:tr h="8400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Prezidentské volby v USA 2020</a:t>
                      </a:r>
                      <a:endParaRPr lang="cs-CZ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400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Konflikt v Náhorním Karabachu </a:t>
                      </a:r>
                      <a:endParaRPr lang="cs-CZ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400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Kam směřuje Bělorusko?</a:t>
                      </a:r>
                      <a:endParaRPr lang="cs-CZ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400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Současné Turecko – kam směřuje?</a:t>
                      </a:r>
                      <a:endParaRPr lang="cs-CZ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400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Hrozí tvrdý Brexit?</a:t>
                      </a:r>
                      <a:endParaRPr lang="cs-CZ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400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Co se děje v KLDR?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2596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937</TotalTime>
  <Words>115</Words>
  <Application>Microsoft Office PowerPoint</Application>
  <PresentationFormat>Předvádění na obrazovce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Arkýř</vt:lpstr>
      <vt:lpstr>MEZINÁRODNÍ VZTAHY – SEMINÁŘ podzim 2020</vt:lpstr>
      <vt:lpstr>Podmínky ukončení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VZTAHY – SEMINÁŘ podzim 2019</dc:title>
  <dc:creator>Michal Škerle</dc:creator>
  <cp:lastModifiedBy>Michal Škerle</cp:lastModifiedBy>
  <cp:revision>4</cp:revision>
  <dcterms:created xsi:type="dcterms:W3CDTF">2019-09-18T14:08:25Z</dcterms:created>
  <dcterms:modified xsi:type="dcterms:W3CDTF">2020-10-15T07:59:03Z</dcterms:modified>
</cp:coreProperties>
</file>