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22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8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28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33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85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37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15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9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58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73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5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82B29-EB93-4F60-AB8A-E5EA0DD0FF3D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A9B4C-4615-45D5-B90A-FCFC60310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6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HJGo_g7I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g88Ju6nkcg" TargetMode="External"/><Relationship Id="rId2" Type="http://schemas.openxmlformats.org/officeDocument/2006/relationships/hyperlink" Target="https://youtu.be/C-uyB5I6Wn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83768" y="188641"/>
            <a:ext cx="4464496" cy="864096"/>
          </a:xfrm>
        </p:spPr>
        <p:txBody>
          <a:bodyPr/>
          <a:lstStyle/>
          <a:p>
            <a:pPr algn="l"/>
            <a:r>
              <a:rPr lang="en-GB" dirty="0" smtClean="0"/>
              <a:t>Sir Ken Robinson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Sir Ken Robinson SXSW EDU 2020 Keynote — SXSW ED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6336704" cy="567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1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836712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Sir Ken Robinson ( 4 of March 1950- 21 of August 2020)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en-GB" dirty="0" smtClean="0"/>
              <a:t>He was a British author.</a:t>
            </a:r>
          </a:p>
          <a:p>
            <a:r>
              <a:rPr lang="en-GB" dirty="0" smtClean="0"/>
              <a:t>Speaker.</a:t>
            </a:r>
          </a:p>
          <a:p>
            <a:r>
              <a:rPr lang="en-GB" dirty="0"/>
              <a:t>I</a:t>
            </a:r>
            <a:r>
              <a:rPr lang="en-GB" dirty="0" smtClean="0"/>
              <a:t>nternational advisor on education.</a:t>
            </a:r>
          </a:p>
          <a:p>
            <a:r>
              <a:rPr lang="en-GB" dirty="0" smtClean="0"/>
              <a:t>Professor in Art education ( Univ. of Warwick).</a:t>
            </a:r>
          </a:p>
          <a:p>
            <a:r>
              <a:rPr lang="en-GB" dirty="0" smtClean="0"/>
              <a:t>Expert on education, art, creativity and innovation.</a:t>
            </a:r>
          </a:p>
          <a:p>
            <a:r>
              <a:rPr lang="en-GB" dirty="0" smtClean="0"/>
              <a:t>Director of the Arts in Schools Project around U.K. ( 1985-1988)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94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BIOGRAPHY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 was born in Liverpool, he was one of seven children from a  working-class family.</a:t>
            </a:r>
          </a:p>
          <a:p>
            <a:r>
              <a:rPr lang="en-GB" dirty="0" smtClean="0"/>
              <a:t>Robinson contracted polio at the age of four.</a:t>
            </a:r>
          </a:p>
          <a:p>
            <a:r>
              <a:rPr lang="en-GB" dirty="0" smtClean="0"/>
              <a:t>He attended an special school due to his physical effects of polio.</a:t>
            </a:r>
          </a:p>
          <a:p>
            <a:r>
              <a:rPr lang="en-GB" dirty="0" smtClean="0"/>
              <a:t>His studies: Primary, grammar school, University in English and Drama.</a:t>
            </a:r>
          </a:p>
          <a:p>
            <a:r>
              <a:rPr lang="en-GB" dirty="0" smtClean="0"/>
              <a:t>PhD in Drama and Theatre Education.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35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 on education.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/>
          <a:lstStyle/>
          <a:p>
            <a:r>
              <a:rPr lang="en-GB" dirty="0" smtClean="0"/>
              <a:t>Education has to develop on three fronts.</a:t>
            </a:r>
          </a:p>
          <a:p>
            <a:r>
              <a:rPr lang="en-GB" dirty="0" smtClean="0"/>
              <a:t>DIVERSITY: By offering a broad curriculum and</a:t>
            </a:r>
          </a:p>
          <a:p>
            <a:pPr marL="0" indent="0">
              <a:buNone/>
            </a:pPr>
            <a:r>
              <a:rPr lang="en-GB" dirty="0"/>
              <a:t>e</a:t>
            </a:r>
            <a:r>
              <a:rPr lang="en-GB" dirty="0" smtClean="0"/>
              <a:t>ncourage individualisation of the learning process.</a:t>
            </a:r>
          </a:p>
          <a:p>
            <a:r>
              <a:rPr lang="en-GB" dirty="0" smtClean="0"/>
              <a:t>PROMOTE: Curiosity through creativity teaching depending in high quality teacher training and development.</a:t>
            </a:r>
          </a:p>
          <a:p>
            <a:r>
              <a:rPr lang="en-GB" dirty="0" smtClean="0"/>
              <a:t>FOCUS: On creativity through alternatives didactics processes less standardised testing, giving a creative approaches to learning.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28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tandardized </a:t>
            </a:r>
            <a:endParaRPr lang="en-GB" dirty="0"/>
          </a:p>
        </p:txBody>
      </p:sp>
      <p:pic>
        <p:nvPicPr>
          <p:cNvPr id="2054" name="Picture 6" descr="Why Has the “School as Factory” Metaphor Persisted? | Larry Cuban on School  Reform and Classroom Pract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14400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 flipV="1">
            <a:off x="457200" y="6669359"/>
            <a:ext cx="8229600" cy="7200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308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296144"/>
          </a:xfrm>
        </p:spPr>
        <p:txBody>
          <a:bodyPr/>
          <a:lstStyle/>
          <a:p>
            <a:r>
              <a:rPr lang="en-GB" dirty="0" smtClean="0"/>
              <a:t>Creative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525344"/>
            <a:ext cx="8229600" cy="216024"/>
          </a:xfrm>
        </p:spPr>
        <p:txBody>
          <a:bodyPr>
            <a:normAutofit fontScale="32500" lnSpcReduction="20000"/>
          </a:bodyPr>
          <a:lstStyle/>
          <a:p>
            <a:endParaRPr lang="en-GB" dirty="0"/>
          </a:p>
        </p:txBody>
      </p:sp>
      <p:pic>
        <p:nvPicPr>
          <p:cNvPr id="3078" name="Picture 6" descr="Primary School Design, London - Interior Design - Fribly | School interior,  Interior design school, Primary 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5262443" cy="3013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10+ Genius Design Ideas That You'll Wish Your School Had | DeMilk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2349"/>
            <a:ext cx="5262443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BOOK REVIEW: Creative Schools: The Grassroots Revolution That's  Transforming Education | Atairu - Autentický leadershi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443" y="548680"/>
            <a:ext cx="3881557" cy="6203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25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Testimony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https://www.youtube.com/watch?v=LHJGo_g7Its</a:t>
            </a:r>
            <a:endParaRPr lang="en-GB" dirty="0" smtClean="0"/>
          </a:p>
          <a:p>
            <a:r>
              <a:rPr lang="en-GB" dirty="0" smtClean="0"/>
              <a:t>This is an example of individualisation of  the learning process.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405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1507"/>
            <a:ext cx="8229600" cy="1143000"/>
          </a:xfrm>
        </p:spPr>
        <p:txBody>
          <a:bodyPr/>
          <a:lstStyle/>
          <a:p>
            <a:r>
              <a:rPr lang="en-GB" dirty="0" smtClean="0"/>
              <a:t>Equality- Diversity- Inclusion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/>
          <a:lstStyle/>
          <a:p>
            <a:r>
              <a:rPr lang="en-GB" dirty="0" smtClean="0"/>
              <a:t>Legislation in U.K.</a:t>
            </a:r>
          </a:p>
          <a:p>
            <a:r>
              <a:rPr lang="en-GB" dirty="0" smtClean="0"/>
              <a:t>In U.K. it is illegal to discriminate on the grounds of : Age, disability, sex, sexual orientation, marriage and civil partnership, pregnancy and maternity, religion or belief, race or gender reassignment.</a:t>
            </a:r>
          </a:p>
          <a:p>
            <a:r>
              <a:rPr lang="en-GB" dirty="0" smtClean="0"/>
              <a:t>Exist many forms of discrimination: Direct, indirect, associative and perception.</a:t>
            </a:r>
          </a:p>
          <a:p>
            <a:r>
              <a:rPr lang="en-GB" dirty="0" smtClean="0"/>
              <a:t> </a:t>
            </a:r>
            <a:r>
              <a:rPr lang="en-GB" dirty="0"/>
              <a:t>F</a:t>
            </a:r>
            <a:r>
              <a:rPr lang="en-GB" dirty="0" smtClean="0"/>
              <a:t>orms of discrimination: Harassment or bullying.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726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discrimination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https://youtu.be/C-uyB5I6WnQ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https://www.youtube.com/watch?v=2g88Ju6nkcg</a:t>
            </a:r>
            <a:endParaRPr lang="en-GB" dirty="0" smtClean="0"/>
          </a:p>
          <a:p>
            <a:r>
              <a:rPr lang="en-GB" dirty="0" smtClean="0"/>
              <a:t>These are two examples </a:t>
            </a:r>
            <a:r>
              <a:rPr lang="en-GB" smtClean="0"/>
              <a:t>of discrimination.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951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287</Words>
  <Application>Microsoft Office PowerPoint</Application>
  <PresentationFormat>Předvádění na obrazovce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Sir Ken Robinson</vt:lpstr>
      <vt:lpstr>Sir Ken Robinson ( 4 of March 1950- 21 of August 2020)</vt:lpstr>
      <vt:lpstr>BIOGRAPHY</vt:lpstr>
      <vt:lpstr>Ideas on education.</vt:lpstr>
      <vt:lpstr>Standardized </vt:lpstr>
      <vt:lpstr>Creative</vt:lpstr>
      <vt:lpstr>Testimony</vt:lpstr>
      <vt:lpstr>Equality- Diversity- Inclusion</vt:lpstr>
      <vt:lpstr>Examples of discrimination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Milena Ruiz</dc:creator>
  <cp:lastModifiedBy>Milena Ruiz</cp:lastModifiedBy>
  <cp:revision>26</cp:revision>
  <dcterms:created xsi:type="dcterms:W3CDTF">2020-11-01T14:13:47Z</dcterms:created>
  <dcterms:modified xsi:type="dcterms:W3CDTF">2020-11-01T17:18:48Z</dcterms:modified>
</cp:coreProperties>
</file>