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80" r:id="rId4"/>
    <p:sldId id="279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81" r:id="rId20"/>
    <p:sldId id="282" r:id="rId21"/>
    <p:sldId id="283" r:id="rId22"/>
    <p:sldId id="284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72" r:id="rId34"/>
    <p:sldId id="273" r:id="rId35"/>
    <p:sldId id="274" r:id="rId36"/>
    <p:sldId id="285" r:id="rId37"/>
    <p:sldId id="275" r:id="rId38"/>
    <p:sldId id="276" r:id="rId39"/>
    <p:sldId id="277" r:id="rId40"/>
    <p:sldId id="278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7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sv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svg"/><Relationship Id="rId4" Type="http://schemas.openxmlformats.org/officeDocument/2006/relationships/image" Target="../media/image28.svg"/><Relationship Id="rId9" Type="http://schemas.openxmlformats.org/officeDocument/2006/relationships/image" Target="../media/image33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sv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svg"/><Relationship Id="rId4" Type="http://schemas.openxmlformats.org/officeDocument/2006/relationships/image" Target="../media/image28.svg"/><Relationship Id="rId9" Type="http://schemas.openxmlformats.org/officeDocument/2006/relationships/image" Target="../media/image3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6E10BE-406B-45A2-AE32-E10454625173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52795A8-C732-4959-B91E-4C4BEAF75D66}">
      <dgm:prSet/>
      <dgm:spPr/>
      <dgm:t>
        <a:bodyPr/>
        <a:lstStyle/>
        <a:p>
          <a:r>
            <a:rPr lang="cs-CZ"/>
            <a:t>Didaktické neboli vyučovací metody jsou:</a:t>
          </a:r>
          <a:endParaRPr lang="en-US"/>
        </a:p>
      </dgm:t>
    </dgm:pt>
    <dgm:pt modelId="{734FCF52-BB62-4E39-B828-75C177143F0E}" type="parTrans" cxnId="{93BAA8D9-588B-41C0-896C-FFF020C42495}">
      <dgm:prSet/>
      <dgm:spPr/>
      <dgm:t>
        <a:bodyPr/>
        <a:lstStyle/>
        <a:p>
          <a:endParaRPr lang="en-US"/>
        </a:p>
      </dgm:t>
    </dgm:pt>
    <dgm:pt modelId="{1067E99B-FF3F-4A01-A951-552E707D8C72}" type="sibTrans" cxnId="{93BAA8D9-588B-41C0-896C-FFF020C42495}">
      <dgm:prSet/>
      <dgm:spPr/>
      <dgm:t>
        <a:bodyPr/>
        <a:lstStyle/>
        <a:p>
          <a:endParaRPr lang="en-US"/>
        </a:p>
      </dgm:t>
    </dgm:pt>
    <dgm:pt modelId="{F7EA7344-E594-4BDD-A8F9-12AAD3FEE600}">
      <dgm:prSet/>
      <dgm:spPr/>
      <dgm:t>
        <a:bodyPr/>
        <a:lstStyle/>
        <a:p>
          <a:r>
            <a:rPr lang="cs-CZ"/>
            <a:t>Informačně nosné</a:t>
          </a:r>
          <a:endParaRPr lang="en-US"/>
        </a:p>
      </dgm:t>
    </dgm:pt>
    <dgm:pt modelId="{14A1789D-6A9B-4A37-9452-1FCFF30B7E1D}" type="parTrans" cxnId="{41886F1F-5FCC-4BB5-AF34-0ABFA9E0B371}">
      <dgm:prSet/>
      <dgm:spPr/>
      <dgm:t>
        <a:bodyPr/>
        <a:lstStyle/>
        <a:p>
          <a:endParaRPr lang="en-US"/>
        </a:p>
      </dgm:t>
    </dgm:pt>
    <dgm:pt modelId="{2A2FB9F0-D70B-42EE-87B9-88CABD153742}" type="sibTrans" cxnId="{41886F1F-5FCC-4BB5-AF34-0ABFA9E0B371}">
      <dgm:prSet/>
      <dgm:spPr/>
      <dgm:t>
        <a:bodyPr/>
        <a:lstStyle/>
        <a:p>
          <a:endParaRPr lang="en-US"/>
        </a:p>
      </dgm:t>
    </dgm:pt>
    <dgm:pt modelId="{F4CBD6B8-A385-45A9-830E-E90A723D2CE9}">
      <dgm:prSet/>
      <dgm:spPr/>
      <dgm:t>
        <a:bodyPr/>
        <a:lstStyle/>
        <a:p>
          <a:r>
            <a:rPr lang="cs-CZ"/>
            <a:t>Formativně účinné</a:t>
          </a:r>
          <a:endParaRPr lang="en-US"/>
        </a:p>
      </dgm:t>
    </dgm:pt>
    <dgm:pt modelId="{8F907C5E-CF87-487D-9571-35307E255112}" type="parTrans" cxnId="{A924E2DC-FEEC-4E78-B5F0-C74053890ACE}">
      <dgm:prSet/>
      <dgm:spPr/>
      <dgm:t>
        <a:bodyPr/>
        <a:lstStyle/>
        <a:p>
          <a:endParaRPr lang="en-US"/>
        </a:p>
      </dgm:t>
    </dgm:pt>
    <dgm:pt modelId="{9F81A0E5-7FA1-4422-8F4D-4E42657004C9}" type="sibTrans" cxnId="{A924E2DC-FEEC-4E78-B5F0-C74053890ACE}">
      <dgm:prSet/>
      <dgm:spPr/>
      <dgm:t>
        <a:bodyPr/>
        <a:lstStyle/>
        <a:p>
          <a:endParaRPr lang="en-US"/>
        </a:p>
      </dgm:t>
    </dgm:pt>
    <dgm:pt modelId="{D71731FB-DF18-42C0-8086-8A05FB52E280}">
      <dgm:prSet/>
      <dgm:spPr/>
      <dgm:t>
        <a:bodyPr/>
        <a:lstStyle/>
        <a:p>
          <a:r>
            <a:rPr lang="cs-CZ"/>
            <a:t>Respektují systém vědy</a:t>
          </a:r>
          <a:endParaRPr lang="en-US"/>
        </a:p>
      </dgm:t>
    </dgm:pt>
    <dgm:pt modelId="{1ABFDBFA-3211-411F-9DC8-2CD2EEC53959}" type="parTrans" cxnId="{5C7F4B62-FE67-46E4-B7A2-516C121CFF8F}">
      <dgm:prSet/>
      <dgm:spPr/>
      <dgm:t>
        <a:bodyPr/>
        <a:lstStyle/>
        <a:p>
          <a:endParaRPr lang="en-US"/>
        </a:p>
      </dgm:t>
    </dgm:pt>
    <dgm:pt modelId="{B1AE8B60-1AFB-4B3E-8A85-7445A98F805E}" type="sibTrans" cxnId="{5C7F4B62-FE67-46E4-B7A2-516C121CFF8F}">
      <dgm:prSet/>
      <dgm:spPr/>
      <dgm:t>
        <a:bodyPr/>
        <a:lstStyle/>
        <a:p>
          <a:endParaRPr lang="en-US"/>
        </a:p>
      </dgm:t>
    </dgm:pt>
    <dgm:pt modelId="{98218975-B84D-4091-AB16-CE141A57995A}" type="pres">
      <dgm:prSet presAssocID="{696E10BE-406B-45A2-AE32-E10454625173}" presName="outerComposite" presStyleCnt="0">
        <dgm:presLayoutVars>
          <dgm:chMax val="5"/>
          <dgm:dir/>
          <dgm:resizeHandles val="exact"/>
        </dgm:presLayoutVars>
      </dgm:prSet>
      <dgm:spPr/>
    </dgm:pt>
    <dgm:pt modelId="{79536120-3070-48F9-A03F-240960334DD6}" type="pres">
      <dgm:prSet presAssocID="{696E10BE-406B-45A2-AE32-E10454625173}" presName="dummyMaxCanvas" presStyleCnt="0">
        <dgm:presLayoutVars/>
      </dgm:prSet>
      <dgm:spPr/>
    </dgm:pt>
    <dgm:pt modelId="{2759DAB0-F7C4-4C5E-A7DE-0D3C4AB7F10C}" type="pres">
      <dgm:prSet presAssocID="{696E10BE-406B-45A2-AE32-E10454625173}" presName="OneNode_1" presStyleLbl="node1" presStyleIdx="0" presStyleCnt="1">
        <dgm:presLayoutVars>
          <dgm:bulletEnabled val="1"/>
        </dgm:presLayoutVars>
      </dgm:prSet>
      <dgm:spPr/>
    </dgm:pt>
  </dgm:ptLst>
  <dgm:cxnLst>
    <dgm:cxn modelId="{41886F1F-5FCC-4BB5-AF34-0ABFA9E0B371}" srcId="{952795A8-C732-4959-B91E-4C4BEAF75D66}" destId="{F7EA7344-E594-4BDD-A8F9-12AAD3FEE600}" srcOrd="0" destOrd="0" parTransId="{14A1789D-6A9B-4A37-9452-1FCFF30B7E1D}" sibTransId="{2A2FB9F0-D70B-42EE-87B9-88CABD153742}"/>
    <dgm:cxn modelId="{5C7F4B62-FE67-46E4-B7A2-516C121CFF8F}" srcId="{952795A8-C732-4959-B91E-4C4BEAF75D66}" destId="{D71731FB-DF18-42C0-8086-8A05FB52E280}" srcOrd="2" destOrd="0" parTransId="{1ABFDBFA-3211-411F-9DC8-2CD2EEC53959}" sibTransId="{B1AE8B60-1AFB-4B3E-8A85-7445A98F805E}"/>
    <dgm:cxn modelId="{67707376-02E4-4CFB-B65F-ED3827454744}" type="presOf" srcId="{F4CBD6B8-A385-45A9-830E-E90A723D2CE9}" destId="{2759DAB0-F7C4-4C5E-A7DE-0D3C4AB7F10C}" srcOrd="0" destOrd="2" presId="urn:microsoft.com/office/officeart/2005/8/layout/vProcess5"/>
    <dgm:cxn modelId="{EA6AEEBD-3331-4296-B9F1-5E3D309F226A}" type="presOf" srcId="{D71731FB-DF18-42C0-8086-8A05FB52E280}" destId="{2759DAB0-F7C4-4C5E-A7DE-0D3C4AB7F10C}" srcOrd="0" destOrd="3" presId="urn:microsoft.com/office/officeart/2005/8/layout/vProcess5"/>
    <dgm:cxn modelId="{AF1EB1C6-BE59-48EE-9280-D8DAF224259C}" type="presOf" srcId="{F7EA7344-E594-4BDD-A8F9-12AAD3FEE600}" destId="{2759DAB0-F7C4-4C5E-A7DE-0D3C4AB7F10C}" srcOrd="0" destOrd="1" presId="urn:microsoft.com/office/officeart/2005/8/layout/vProcess5"/>
    <dgm:cxn modelId="{93BAA8D9-588B-41C0-896C-FFF020C42495}" srcId="{696E10BE-406B-45A2-AE32-E10454625173}" destId="{952795A8-C732-4959-B91E-4C4BEAF75D66}" srcOrd="0" destOrd="0" parTransId="{734FCF52-BB62-4E39-B828-75C177143F0E}" sibTransId="{1067E99B-FF3F-4A01-A951-552E707D8C72}"/>
    <dgm:cxn modelId="{A924E2DC-FEEC-4E78-B5F0-C74053890ACE}" srcId="{952795A8-C732-4959-B91E-4C4BEAF75D66}" destId="{F4CBD6B8-A385-45A9-830E-E90A723D2CE9}" srcOrd="1" destOrd="0" parTransId="{8F907C5E-CF87-487D-9571-35307E255112}" sibTransId="{9F81A0E5-7FA1-4422-8F4D-4E42657004C9}"/>
    <dgm:cxn modelId="{4197D7F5-D019-478B-BC55-A6269B0989FC}" type="presOf" srcId="{696E10BE-406B-45A2-AE32-E10454625173}" destId="{98218975-B84D-4091-AB16-CE141A57995A}" srcOrd="0" destOrd="0" presId="urn:microsoft.com/office/officeart/2005/8/layout/vProcess5"/>
    <dgm:cxn modelId="{DB7745F8-F1F8-4F85-8935-0F4154B3DB03}" type="presOf" srcId="{952795A8-C732-4959-B91E-4C4BEAF75D66}" destId="{2759DAB0-F7C4-4C5E-A7DE-0D3C4AB7F10C}" srcOrd="0" destOrd="0" presId="urn:microsoft.com/office/officeart/2005/8/layout/vProcess5"/>
    <dgm:cxn modelId="{9C1FDB34-851C-4C6D-AFB7-E0DEEF3739AE}" type="presParOf" srcId="{98218975-B84D-4091-AB16-CE141A57995A}" destId="{79536120-3070-48F9-A03F-240960334DD6}" srcOrd="0" destOrd="0" presId="urn:microsoft.com/office/officeart/2005/8/layout/vProcess5"/>
    <dgm:cxn modelId="{4A2CC8D1-6B8B-4D78-86D1-90D9D7036BDD}" type="presParOf" srcId="{98218975-B84D-4091-AB16-CE141A57995A}" destId="{2759DAB0-F7C4-4C5E-A7DE-0D3C4AB7F10C}" srcOrd="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A0F41A-DA93-48F7-81A3-DF0D9966A678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5066466-5774-4C57-941A-F11F7419B978}">
      <dgm:prSet/>
      <dgm:spPr/>
      <dgm:t>
        <a:bodyPr/>
        <a:lstStyle/>
        <a:p>
          <a:r>
            <a:rPr lang="cs-CZ"/>
            <a:t>„Vyučovací metoda v užším slova smyslu je v podstatě druh a způsob činnosti učitele a žáka.“ </a:t>
          </a:r>
          <a:r>
            <a:rPr lang="cs-CZ" b="1"/>
            <a:t>J. A. Komenský</a:t>
          </a:r>
          <a:endParaRPr lang="en-US"/>
        </a:p>
      </dgm:t>
    </dgm:pt>
    <dgm:pt modelId="{4B661BE1-0727-42A7-9590-4E80DAAEB6C8}" type="parTrans" cxnId="{1964E2C6-CC83-47DA-A1DE-0FA005AA9BED}">
      <dgm:prSet/>
      <dgm:spPr/>
      <dgm:t>
        <a:bodyPr/>
        <a:lstStyle/>
        <a:p>
          <a:endParaRPr lang="en-US"/>
        </a:p>
      </dgm:t>
    </dgm:pt>
    <dgm:pt modelId="{7D7D9976-AF5D-456E-96F6-197203096C52}" type="sibTrans" cxnId="{1964E2C6-CC83-47DA-A1DE-0FA005AA9BED}">
      <dgm:prSet/>
      <dgm:spPr/>
      <dgm:t>
        <a:bodyPr/>
        <a:lstStyle/>
        <a:p>
          <a:endParaRPr lang="en-US"/>
        </a:p>
      </dgm:t>
    </dgm:pt>
    <dgm:pt modelId="{ED9D89F3-B768-4369-A55E-0454750740EC}">
      <dgm:prSet/>
      <dgm:spPr/>
      <dgm:t>
        <a:bodyPr/>
        <a:lstStyle/>
        <a:p>
          <a:r>
            <a:rPr lang="cs-CZ"/>
            <a:t>„Způsob  vyučování; charakterizuje činnost učitele vedoucího žáka k dosažení stanovených vzdělávacích cílů.“ </a:t>
          </a:r>
          <a:r>
            <a:rPr lang="cs-CZ" b="1"/>
            <a:t>Pedagogický slovník</a:t>
          </a:r>
          <a:endParaRPr lang="en-US"/>
        </a:p>
      </dgm:t>
    </dgm:pt>
    <dgm:pt modelId="{63AED774-084E-4145-9BA9-C7E9EDE6B672}" type="parTrans" cxnId="{A13B84D2-4025-4918-8873-3AFB3A5B6171}">
      <dgm:prSet/>
      <dgm:spPr/>
      <dgm:t>
        <a:bodyPr/>
        <a:lstStyle/>
        <a:p>
          <a:endParaRPr lang="en-US"/>
        </a:p>
      </dgm:t>
    </dgm:pt>
    <dgm:pt modelId="{6D192183-9D6A-40B4-A970-FC592874F890}" type="sibTrans" cxnId="{A13B84D2-4025-4918-8873-3AFB3A5B6171}">
      <dgm:prSet/>
      <dgm:spPr/>
      <dgm:t>
        <a:bodyPr/>
        <a:lstStyle/>
        <a:p>
          <a:endParaRPr lang="en-US"/>
        </a:p>
      </dgm:t>
    </dgm:pt>
    <dgm:pt modelId="{EFD54319-15A7-4FA3-90E7-A48345EE279B}">
      <dgm:prSet/>
      <dgm:spPr/>
      <dgm:t>
        <a:bodyPr/>
        <a:lstStyle/>
        <a:p>
          <a:r>
            <a:rPr lang="cs-CZ"/>
            <a:t>„Způsob, jakým učitel organizuje proces osvojování nových vědomostí a dovedností žáků.“ </a:t>
          </a:r>
          <a:r>
            <a:rPr lang="cs-CZ" b="1"/>
            <a:t>Šimoník</a:t>
          </a:r>
          <a:endParaRPr lang="en-US"/>
        </a:p>
      </dgm:t>
    </dgm:pt>
    <dgm:pt modelId="{A0FED857-EF93-438A-ABE2-CFE6B3E6ABB2}" type="parTrans" cxnId="{6F4F67D3-CCCA-4551-A409-88D24E2D9CE7}">
      <dgm:prSet/>
      <dgm:spPr/>
      <dgm:t>
        <a:bodyPr/>
        <a:lstStyle/>
        <a:p>
          <a:endParaRPr lang="en-US"/>
        </a:p>
      </dgm:t>
    </dgm:pt>
    <dgm:pt modelId="{426725A7-0E6E-41E8-8712-2FFA70D89E64}" type="sibTrans" cxnId="{6F4F67D3-CCCA-4551-A409-88D24E2D9CE7}">
      <dgm:prSet/>
      <dgm:spPr/>
      <dgm:t>
        <a:bodyPr/>
        <a:lstStyle/>
        <a:p>
          <a:endParaRPr lang="en-US"/>
        </a:p>
      </dgm:t>
    </dgm:pt>
    <dgm:pt modelId="{F21AB78C-999F-4117-80A0-F3FA89F06626}">
      <dgm:prSet/>
      <dgm:spPr/>
      <dgm:t>
        <a:bodyPr/>
        <a:lstStyle/>
        <a:p>
          <a:r>
            <a:rPr lang="cs-CZ"/>
            <a:t>„Koordinovaný systém vyučovacích činností učitele a učebních aktivit žáků, který je zaměřen na dosažení výchovně vzdělávacích cílů.“ </a:t>
          </a:r>
          <a:r>
            <a:rPr lang="cs-CZ" b="1"/>
            <a:t>Maňák</a:t>
          </a:r>
          <a:endParaRPr lang="en-US"/>
        </a:p>
      </dgm:t>
    </dgm:pt>
    <dgm:pt modelId="{F85ADF5A-B397-4E2E-A594-D223407BD979}" type="parTrans" cxnId="{F7B1A5C2-051C-4662-B7F0-1D9A06DCB7CC}">
      <dgm:prSet/>
      <dgm:spPr/>
      <dgm:t>
        <a:bodyPr/>
        <a:lstStyle/>
        <a:p>
          <a:endParaRPr lang="en-US"/>
        </a:p>
      </dgm:t>
    </dgm:pt>
    <dgm:pt modelId="{27C79CD4-7F85-4D6C-BEB9-F878C8903A21}" type="sibTrans" cxnId="{F7B1A5C2-051C-4662-B7F0-1D9A06DCB7CC}">
      <dgm:prSet/>
      <dgm:spPr/>
      <dgm:t>
        <a:bodyPr/>
        <a:lstStyle/>
        <a:p>
          <a:endParaRPr lang="en-US"/>
        </a:p>
      </dgm:t>
    </dgm:pt>
    <dgm:pt modelId="{5D52D789-A07D-4F2B-A2BF-F5417BCA59C3}">
      <dgm:prSet/>
      <dgm:spPr/>
      <dgm:t>
        <a:bodyPr/>
        <a:lstStyle/>
        <a:p>
          <a:r>
            <a:rPr lang="cs-CZ"/>
            <a:t>„Způsob společné činnosti učitele a žáků vedoucí k dosažení plánovaných  výukových cílů.“ </a:t>
          </a:r>
          <a:r>
            <a:rPr lang="cs-CZ" b="1"/>
            <a:t>Nelešovská, Spáčilová</a:t>
          </a:r>
          <a:endParaRPr lang="en-US"/>
        </a:p>
      </dgm:t>
    </dgm:pt>
    <dgm:pt modelId="{F79C077F-AA57-48CF-827E-B7D965234EBA}" type="parTrans" cxnId="{16EA38CE-23AB-4C7B-9205-4492548BF299}">
      <dgm:prSet/>
      <dgm:spPr/>
      <dgm:t>
        <a:bodyPr/>
        <a:lstStyle/>
        <a:p>
          <a:endParaRPr lang="en-US"/>
        </a:p>
      </dgm:t>
    </dgm:pt>
    <dgm:pt modelId="{C6D58B78-BFDD-44E8-A37A-8B6A59816E05}" type="sibTrans" cxnId="{16EA38CE-23AB-4C7B-9205-4492548BF299}">
      <dgm:prSet/>
      <dgm:spPr/>
      <dgm:t>
        <a:bodyPr/>
        <a:lstStyle/>
        <a:p>
          <a:endParaRPr lang="en-US"/>
        </a:p>
      </dgm:t>
    </dgm:pt>
    <dgm:pt modelId="{F64155A3-108F-4C9D-A4EB-80C1313EF864}" type="pres">
      <dgm:prSet presAssocID="{9FA0F41A-DA93-48F7-81A3-DF0D9966A678}" presName="outerComposite" presStyleCnt="0">
        <dgm:presLayoutVars>
          <dgm:chMax val="5"/>
          <dgm:dir/>
          <dgm:resizeHandles val="exact"/>
        </dgm:presLayoutVars>
      </dgm:prSet>
      <dgm:spPr/>
    </dgm:pt>
    <dgm:pt modelId="{62837BEB-6C95-4CAE-90B0-05FE07C66717}" type="pres">
      <dgm:prSet presAssocID="{9FA0F41A-DA93-48F7-81A3-DF0D9966A678}" presName="dummyMaxCanvas" presStyleCnt="0">
        <dgm:presLayoutVars/>
      </dgm:prSet>
      <dgm:spPr/>
    </dgm:pt>
    <dgm:pt modelId="{CF30E731-D649-42A6-87E4-B9F902F65CAB}" type="pres">
      <dgm:prSet presAssocID="{9FA0F41A-DA93-48F7-81A3-DF0D9966A678}" presName="FiveNodes_1" presStyleLbl="node1" presStyleIdx="0" presStyleCnt="5">
        <dgm:presLayoutVars>
          <dgm:bulletEnabled val="1"/>
        </dgm:presLayoutVars>
      </dgm:prSet>
      <dgm:spPr/>
    </dgm:pt>
    <dgm:pt modelId="{331DE57B-9AA7-424B-BB29-69B2729A8BBD}" type="pres">
      <dgm:prSet presAssocID="{9FA0F41A-DA93-48F7-81A3-DF0D9966A678}" presName="FiveNodes_2" presStyleLbl="node1" presStyleIdx="1" presStyleCnt="5">
        <dgm:presLayoutVars>
          <dgm:bulletEnabled val="1"/>
        </dgm:presLayoutVars>
      </dgm:prSet>
      <dgm:spPr/>
    </dgm:pt>
    <dgm:pt modelId="{C30114CD-4005-4220-8FBB-70846B1AFC8A}" type="pres">
      <dgm:prSet presAssocID="{9FA0F41A-DA93-48F7-81A3-DF0D9966A678}" presName="FiveNodes_3" presStyleLbl="node1" presStyleIdx="2" presStyleCnt="5">
        <dgm:presLayoutVars>
          <dgm:bulletEnabled val="1"/>
        </dgm:presLayoutVars>
      </dgm:prSet>
      <dgm:spPr/>
    </dgm:pt>
    <dgm:pt modelId="{8B025B1F-9C88-4488-BDC3-06F6DD891FC7}" type="pres">
      <dgm:prSet presAssocID="{9FA0F41A-DA93-48F7-81A3-DF0D9966A678}" presName="FiveNodes_4" presStyleLbl="node1" presStyleIdx="3" presStyleCnt="5">
        <dgm:presLayoutVars>
          <dgm:bulletEnabled val="1"/>
        </dgm:presLayoutVars>
      </dgm:prSet>
      <dgm:spPr/>
    </dgm:pt>
    <dgm:pt modelId="{6447F3CA-FA5C-4073-B393-3F27A97BBBF0}" type="pres">
      <dgm:prSet presAssocID="{9FA0F41A-DA93-48F7-81A3-DF0D9966A678}" presName="FiveNodes_5" presStyleLbl="node1" presStyleIdx="4" presStyleCnt="5">
        <dgm:presLayoutVars>
          <dgm:bulletEnabled val="1"/>
        </dgm:presLayoutVars>
      </dgm:prSet>
      <dgm:spPr/>
    </dgm:pt>
    <dgm:pt modelId="{429B0BF6-BC28-4762-9CB0-8B06EB12E86A}" type="pres">
      <dgm:prSet presAssocID="{9FA0F41A-DA93-48F7-81A3-DF0D9966A678}" presName="FiveConn_1-2" presStyleLbl="fgAccFollowNode1" presStyleIdx="0" presStyleCnt="4">
        <dgm:presLayoutVars>
          <dgm:bulletEnabled val="1"/>
        </dgm:presLayoutVars>
      </dgm:prSet>
      <dgm:spPr/>
    </dgm:pt>
    <dgm:pt modelId="{1C9E9938-C5E3-4BF9-834B-770BDC1405FD}" type="pres">
      <dgm:prSet presAssocID="{9FA0F41A-DA93-48F7-81A3-DF0D9966A678}" presName="FiveConn_2-3" presStyleLbl="fgAccFollowNode1" presStyleIdx="1" presStyleCnt="4">
        <dgm:presLayoutVars>
          <dgm:bulletEnabled val="1"/>
        </dgm:presLayoutVars>
      </dgm:prSet>
      <dgm:spPr/>
    </dgm:pt>
    <dgm:pt modelId="{9A9625F4-3181-4E88-84ED-CD15C574FC8C}" type="pres">
      <dgm:prSet presAssocID="{9FA0F41A-DA93-48F7-81A3-DF0D9966A678}" presName="FiveConn_3-4" presStyleLbl="fgAccFollowNode1" presStyleIdx="2" presStyleCnt="4">
        <dgm:presLayoutVars>
          <dgm:bulletEnabled val="1"/>
        </dgm:presLayoutVars>
      </dgm:prSet>
      <dgm:spPr/>
    </dgm:pt>
    <dgm:pt modelId="{98731381-ACE9-48B0-9246-077AF18C6B71}" type="pres">
      <dgm:prSet presAssocID="{9FA0F41A-DA93-48F7-81A3-DF0D9966A678}" presName="FiveConn_4-5" presStyleLbl="fgAccFollowNode1" presStyleIdx="3" presStyleCnt="4">
        <dgm:presLayoutVars>
          <dgm:bulletEnabled val="1"/>
        </dgm:presLayoutVars>
      </dgm:prSet>
      <dgm:spPr/>
    </dgm:pt>
    <dgm:pt modelId="{AA2A8356-619C-4799-B750-8C174B23D47A}" type="pres">
      <dgm:prSet presAssocID="{9FA0F41A-DA93-48F7-81A3-DF0D9966A678}" presName="FiveNodes_1_text" presStyleLbl="node1" presStyleIdx="4" presStyleCnt="5">
        <dgm:presLayoutVars>
          <dgm:bulletEnabled val="1"/>
        </dgm:presLayoutVars>
      </dgm:prSet>
      <dgm:spPr/>
    </dgm:pt>
    <dgm:pt modelId="{38EADA89-D02A-4A82-8579-4E693EF20B13}" type="pres">
      <dgm:prSet presAssocID="{9FA0F41A-DA93-48F7-81A3-DF0D9966A678}" presName="FiveNodes_2_text" presStyleLbl="node1" presStyleIdx="4" presStyleCnt="5">
        <dgm:presLayoutVars>
          <dgm:bulletEnabled val="1"/>
        </dgm:presLayoutVars>
      </dgm:prSet>
      <dgm:spPr/>
    </dgm:pt>
    <dgm:pt modelId="{7EBF4F94-1798-46AE-A3A1-6FF43C148B8C}" type="pres">
      <dgm:prSet presAssocID="{9FA0F41A-DA93-48F7-81A3-DF0D9966A678}" presName="FiveNodes_3_text" presStyleLbl="node1" presStyleIdx="4" presStyleCnt="5">
        <dgm:presLayoutVars>
          <dgm:bulletEnabled val="1"/>
        </dgm:presLayoutVars>
      </dgm:prSet>
      <dgm:spPr/>
    </dgm:pt>
    <dgm:pt modelId="{0EA8D8D8-B112-4AC3-920E-F5572E6ABB7C}" type="pres">
      <dgm:prSet presAssocID="{9FA0F41A-DA93-48F7-81A3-DF0D9966A678}" presName="FiveNodes_4_text" presStyleLbl="node1" presStyleIdx="4" presStyleCnt="5">
        <dgm:presLayoutVars>
          <dgm:bulletEnabled val="1"/>
        </dgm:presLayoutVars>
      </dgm:prSet>
      <dgm:spPr/>
    </dgm:pt>
    <dgm:pt modelId="{D99009F3-3EAA-4733-8F81-546526783E01}" type="pres">
      <dgm:prSet presAssocID="{9FA0F41A-DA93-48F7-81A3-DF0D9966A678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D580A70E-2D4E-4BAC-8B49-2D98132D4261}" type="presOf" srcId="{6D192183-9D6A-40B4-A970-FC592874F890}" destId="{1C9E9938-C5E3-4BF9-834B-770BDC1405FD}" srcOrd="0" destOrd="0" presId="urn:microsoft.com/office/officeart/2005/8/layout/vProcess5"/>
    <dgm:cxn modelId="{8F732619-9011-4E3C-9EAB-BE40C561C49D}" type="presOf" srcId="{ED9D89F3-B768-4369-A55E-0454750740EC}" destId="{38EADA89-D02A-4A82-8579-4E693EF20B13}" srcOrd="1" destOrd="0" presId="urn:microsoft.com/office/officeart/2005/8/layout/vProcess5"/>
    <dgm:cxn modelId="{3BA8391D-429A-4AF3-8D83-4596BF532040}" type="presOf" srcId="{27C79CD4-7F85-4D6C-BEB9-F878C8903A21}" destId="{98731381-ACE9-48B0-9246-077AF18C6B71}" srcOrd="0" destOrd="0" presId="urn:microsoft.com/office/officeart/2005/8/layout/vProcess5"/>
    <dgm:cxn modelId="{555C9C5E-A2F8-4B6C-B2A3-5DB681AB2A30}" type="presOf" srcId="{7D7D9976-AF5D-456E-96F6-197203096C52}" destId="{429B0BF6-BC28-4762-9CB0-8B06EB12E86A}" srcOrd="0" destOrd="0" presId="urn:microsoft.com/office/officeart/2005/8/layout/vProcess5"/>
    <dgm:cxn modelId="{2DC0386A-351E-4103-9B3A-0C00087D1F96}" type="presOf" srcId="{5D52D789-A07D-4F2B-A2BF-F5417BCA59C3}" destId="{6447F3CA-FA5C-4073-B393-3F27A97BBBF0}" srcOrd="0" destOrd="0" presId="urn:microsoft.com/office/officeart/2005/8/layout/vProcess5"/>
    <dgm:cxn modelId="{2630246F-6760-4D1C-8016-8D0D84B3EB9C}" type="presOf" srcId="{426725A7-0E6E-41E8-8712-2FFA70D89E64}" destId="{9A9625F4-3181-4E88-84ED-CD15C574FC8C}" srcOrd="0" destOrd="0" presId="urn:microsoft.com/office/officeart/2005/8/layout/vProcess5"/>
    <dgm:cxn modelId="{4D4C266F-1ADB-4C3A-9AD4-CFC53A0A2E51}" type="presOf" srcId="{F21AB78C-999F-4117-80A0-F3FA89F06626}" destId="{0EA8D8D8-B112-4AC3-920E-F5572E6ABB7C}" srcOrd="1" destOrd="0" presId="urn:microsoft.com/office/officeart/2005/8/layout/vProcess5"/>
    <dgm:cxn modelId="{DC83A76F-5BF1-4840-9215-A37BFA79E24A}" type="presOf" srcId="{5D52D789-A07D-4F2B-A2BF-F5417BCA59C3}" destId="{D99009F3-3EAA-4733-8F81-546526783E01}" srcOrd="1" destOrd="0" presId="urn:microsoft.com/office/officeart/2005/8/layout/vProcess5"/>
    <dgm:cxn modelId="{54333C51-8262-413C-BE29-9BA7A0D4D6D2}" type="presOf" srcId="{ED9D89F3-B768-4369-A55E-0454750740EC}" destId="{331DE57B-9AA7-424B-BB29-69B2729A8BBD}" srcOrd="0" destOrd="0" presId="urn:microsoft.com/office/officeart/2005/8/layout/vProcess5"/>
    <dgm:cxn modelId="{FFD40554-9502-4504-932C-9727EDC7D983}" type="presOf" srcId="{9FA0F41A-DA93-48F7-81A3-DF0D9966A678}" destId="{F64155A3-108F-4C9D-A4EB-80C1313EF864}" srcOrd="0" destOrd="0" presId="urn:microsoft.com/office/officeart/2005/8/layout/vProcess5"/>
    <dgm:cxn modelId="{83042A75-6C80-4DD3-830D-E71AFE7748AD}" type="presOf" srcId="{F21AB78C-999F-4117-80A0-F3FA89F06626}" destId="{8B025B1F-9C88-4488-BDC3-06F6DD891FC7}" srcOrd="0" destOrd="0" presId="urn:microsoft.com/office/officeart/2005/8/layout/vProcess5"/>
    <dgm:cxn modelId="{1304E7B9-41AF-45AD-9701-57D99C6380BE}" type="presOf" srcId="{F5066466-5774-4C57-941A-F11F7419B978}" destId="{CF30E731-D649-42A6-87E4-B9F902F65CAB}" srcOrd="0" destOrd="0" presId="urn:microsoft.com/office/officeart/2005/8/layout/vProcess5"/>
    <dgm:cxn modelId="{A9DC45BD-AE07-4564-815E-83A999548EBF}" type="presOf" srcId="{EFD54319-15A7-4FA3-90E7-A48345EE279B}" destId="{C30114CD-4005-4220-8FBB-70846B1AFC8A}" srcOrd="0" destOrd="0" presId="urn:microsoft.com/office/officeart/2005/8/layout/vProcess5"/>
    <dgm:cxn modelId="{F7B1A5C2-051C-4662-B7F0-1D9A06DCB7CC}" srcId="{9FA0F41A-DA93-48F7-81A3-DF0D9966A678}" destId="{F21AB78C-999F-4117-80A0-F3FA89F06626}" srcOrd="3" destOrd="0" parTransId="{F85ADF5A-B397-4E2E-A594-D223407BD979}" sibTransId="{27C79CD4-7F85-4D6C-BEB9-F878C8903A21}"/>
    <dgm:cxn modelId="{1964E2C6-CC83-47DA-A1DE-0FA005AA9BED}" srcId="{9FA0F41A-DA93-48F7-81A3-DF0D9966A678}" destId="{F5066466-5774-4C57-941A-F11F7419B978}" srcOrd="0" destOrd="0" parTransId="{4B661BE1-0727-42A7-9590-4E80DAAEB6C8}" sibTransId="{7D7D9976-AF5D-456E-96F6-197203096C52}"/>
    <dgm:cxn modelId="{16EA38CE-23AB-4C7B-9205-4492548BF299}" srcId="{9FA0F41A-DA93-48F7-81A3-DF0D9966A678}" destId="{5D52D789-A07D-4F2B-A2BF-F5417BCA59C3}" srcOrd="4" destOrd="0" parTransId="{F79C077F-AA57-48CF-827E-B7D965234EBA}" sibTransId="{C6D58B78-BFDD-44E8-A37A-8B6A59816E05}"/>
    <dgm:cxn modelId="{A13B84D2-4025-4918-8873-3AFB3A5B6171}" srcId="{9FA0F41A-DA93-48F7-81A3-DF0D9966A678}" destId="{ED9D89F3-B768-4369-A55E-0454750740EC}" srcOrd="1" destOrd="0" parTransId="{63AED774-084E-4145-9BA9-C7E9EDE6B672}" sibTransId="{6D192183-9D6A-40B4-A970-FC592874F890}"/>
    <dgm:cxn modelId="{6F4F67D3-CCCA-4551-A409-88D24E2D9CE7}" srcId="{9FA0F41A-DA93-48F7-81A3-DF0D9966A678}" destId="{EFD54319-15A7-4FA3-90E7-A48345EE279B}" srcOrd="2" destOrd="0" parTransId="{A0FED857-EF93-438A-ABE2-CFE6B3E6ABB2}" sibTransId="{426725A7-0E6E-41E8-8712-2FFA70D89E64}"/>
    <dgm:cxn modelId="{70C2E4DA-97AE-40B1-A5A7-27CA575E29BF}" type="presOf" srcId="{EFD54319-15A7-4FA3-90E7-A48345EE279B}" destId="{7EBF4F94-1798-46AE-A3A1-6FF43C148B8C}" srcOrd="1" destOrd="0" presId="urn:microsoft.com/office/officeart/2005/8/layout/vProcess5"/>
    <dgm:cxn modelId="{8D1DBCF1-EDB7-4B23-918F-B600BAC75F0C}" type="presOf" srcId="{F5066466-5774-4C57-941A-F11F7419B978}" destId="{AA2A8356-619C-4799-B750-8C174B23D47A}" srcOrd="1" destOrd="0" presId="urn:microsoft.com/office/officeart/2005/8/layout/vProcess5"/>
    <dgm:cxn modelId="{0146A95E-FC9D-4832-BCD3-0BD194112C78}" type="presParOf" srcId="{F64155A3-108F-4C9D-A4EB-80C1313EF864}" destId="{62837BEB-6C95-4CAE-90B0-05FE07C66717}" srcOrd="0" destOrd="0" presId="urn:microsoft.com/office/officeart/2005/8/layout/vProcess5"/>
    <dgm:cxn modelId="{A54B37B2-35B9-456D-9D8B-9BED9CB9370A}" type="presParOf" srcId="{F64155A3-108F-4C9D-A4EB-80C1313EF864}" destId="{CF30E731-D649-42A6-87E4-B9F902F65CAB}" srcOrd="1" destOrd="0" presId="urn:microsoft.com/office/officeart/2005/8/layout/vProcess5"/>
    <dgm:cxn modelId="{87ED3876-85FB-41F0-9C63-E648F19FCAE3}" type="presParOf" srcId="{F64155A3-108F-4C9D-A4EB-80C1313EF864}" destId="{331DE57B-9AA7-424B-BB29-69B2729A8BBD}" srcOrd="2" destOrd="0" presId="urn:microsoft.com/office/officeart/2005/8/layout/vProcess5"/>
    <dgm:cxn modelId="{4C7143C2-2146-4B26-A363-987CC27772E8}" type="presParOf" srcId="{F64155A3-108F-4C9D-A4EB-80C1313EF864}" destId="{C30114CD-4005-4220-8FBB-70846B1AFC8A}" srcOrd="3" destOrd="0" presId="urn:microsoft.com/office/officeart/2005/8/layout/vProcess5"/>
    <dgm:cxn modelId="{9A45E5AC-484C-4429-896A-7677C497C5CE}" type="presParOf" srcId="{F64155A3-108F-4C9D-A4EB-80C1313EF864}" destId="{8B025B1F-9C88-4488-BDC3-06F6DD891FC7}" srcOrd="4" destOrd="0" presId="urn:microsoft.com/office/officeart/2005/8/layout/vProcess5"/>
    <dgm:cxn modelId="{EF1C6A71-F8A4-427E-839C-E1E9316B74AC}" type="presParOf" srcId="{F64155A3-108F-4C9D-A4EB-80C1313EF864}" destId="{6447F3CA-FA5C-4073-B393-3F27A97BBBF0}" srcOrd="5" destOrd="0" presId="urn:microsoft.com/office/officeart/2005/8/layout/vProcess5"/>
    <dgm:cxn modelId="{2F082F47-B1F1-4F31-B6AB-BEEC48C08C6B}" type="presParOf" srcId="{F64155A3-108F-4C9D-A4EB-80C1313EF864}" destId="{429B0BF6-BC28-4762-9CB0-8B06EB12E86A}" srcOrd="6" destOrd="0" presId="urn:microsoft.com/office/officeart/2005/8/layout/vProcess5"/>
    <dgm:cxn modelId="{E8B48310-853F-4C5D-B3FB-B3BA1BA230E2}" type="presParOf" srcId="{F64155A3-108F-4C9D-A4EB-80C1313EF864}" destId="{1C9E9938-C5E3-4BF9-834B-770BDC1405FD}" srcOrd="7" destOrd="0" presId="urn:microsoft.com/office/officeart/2005/8/layout/vProcess5"/>
    <dgm:cxn modelId="{0F193F02-7435-4244-ACB7-8069D1F76B6E}" type="presParOf" srcId="{F64155A3-108F-4C9D-A4EB-80C1313EF864}" destId="{9A9625F4-3181-4E88-84ED-CD15C574FC8C}" srcOrd="8" destOrd="0" presId="urn:microsoft.com/office/officeart/2005/8/layout/vProcess5"/>
    <dgm:cxn modelId="{6FC07589-7B98-40C9-B3A3-60BAED0AD9B2}" type="presParOf" srcId="{F64155A3-108F-4C9D-A4EB-80C1313EF864}" destId="{98731381-ACE9-48B0-9246-077AF18C6B71}" srcOrd="9" destOrd="0" presId="urn:microsoft.com/office/officeart/2005/8/layout/vProcess5"/>
    <dgm:cxn modelId="{8430B835-6D32-498B-8746-4D93BEC8A97B}" type="presParOf" srcId="{F64155A3-108F-4C9D-A4EB-80C1313EF864}" destId="{AA2A8356-619C-4799-B750-8C174B23D47A}" srcOrd="10" destOrd="0" presId="urn:microsoft.com/office/officeart/2005/8/layout/vProcess5"/>
    <dgm:cxn modelId="{7CA6F304-6506-40BD-B1D8-D37F40E84B51}" type="presParOf" srcId="{F64155A3-108F-4C9D-A4EB-80C1313EF864}" destId="{38EADA89-D02A-4A82-8579-4E693EF20B13}" srcOrd="11" destOrd="0" presId="urn:microsoft.com/office/officeart/2005/8/layout/vProcess5"/>
    <dgm:cxn modelId="{FF455F2A-73B0-40D2-938B-7AE8FA6C7E71}" type="presParOf" srcId="{F64155A3-108F-4C9D-A4EB-80C1313EF864}" destId="{7EBF4F94-1798-46AE-A3A1-6FF43C148B8C}" srcOrd="12" destOrd="0" presId="urn:microsoft.com/office/officeart/2005/8/layout/vProcess5"/>
    <dgm:cxn modelId="{2A487513-7A50-493D-8190-B7B437404696}" type="presParOf" srcId="{F64155A3-108F-4C9D-A4EB-80C1313EF864}" destId="{0EA8D8D8-B112-4AC3-920E-F5572E6ABB7C}" srcOrd="13" destOrd="0" presId="urn:microsoft.com/office/officeart/2005/8/layout/vProcess5"/>
    <dgm:cxn modelId="{5D73C3D3-9905-4330-9AE9-C1879D75B910}" type="presParOf" srcId="{F64155A3-108F-4C9D-A4EB-80C1313EF864}" destId="{D99009F3-3EAA-4733-8F81-546526783E01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57C84A-4E27-483C-B76A-C37AA559D9F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F804A69D-86CF-411F-A285-6113BA927EBA}">
      <dgm:prSet/>
      <dgm:spPr/>
      <dgm:t>
        <a:bodyPr/>
        <a:lstStyle/>
        <a:p>
          <a:r>
            <a:rPr lang="cs-CZ" b="1"/>
            <a:t>1. obecně uznávaná kritéria:</a:t>
          </a:r>
          <a:endParaRPr lang="en-US"/>
        </a:p>
      </dgm:t>
    </dgm:pt>
    <dgm:pt modelId="{4A5CF96B-DD80-4A37-A5D9-883382917686}" type="parTrans" cxnId="{BDFD94E0-149A-46DE-8000-162A305C45BD}">
      <dgm:prSet/>
      <dgm:spPr/>
      <dgm:t>
        <a:bodyPr/>
        <a:lstStyle/>
        <a:p>
          <a:endParaRPr lang="en-US"/>
        </a:p>
      </dgm:t>
    </dgm:pt>
    <dgm:pt modelId="{F768521F-B433-4A49-8B16-443E202A3A45}" type="sibTrans" cxnId="{BDFD94E0-149A-46DE-8000-162A305C45BD}">
      <dgm:prSet/>
      <dgm:spPr/>
      <dgm:t>
        <a:bodyPr/>
        <a:lstStyle/>
        <a:p>
          <a:endParaRPr lang="en-US"/>
        </a:p>
      </dgm:t>
    </dgm:pt>
    <dgm:pt modelId="{E6495E5C-70B4-49D0-B546-7F1A1DF45256}">
      <dgm:prSet/>
      <dgm:spPr/>
      <dgm:t>
        <a:bodyPr/>
        <a:lstStyle/>
        <a:p>
          <a:r>
            <a:rPr lang="cs-CZ"/>
            <a:t>A) počet žáků (metody kolektivní, hromadné, skupinové, individuální)</a:t>
          </a:r>
          <a:endParaRPr lang="en-US"/>
        </a:p>
      </dgm:t>
    </dgm:pt>
    <dgm:pt modelId="{209204D5-900B-4C7F-BD14-036C0BDBB0A5}" type="parTrans" cxnId="{16C22FFF-FCEB-40FC-83B3-02BF7A8D2A52}">
      <dgm:prSet/>
      <dgm:spPr/>
      <dgm:t>
        <a:bodyPr/>
        <a:lstStyle/>
        <a:p>
          <a:endParaRPr lang="en-US"/>
        </a:p>
      </dgm:t>
    </dgm:pt>
    <dgm:pt modelId="{53D5BDB0-4A1B-43C8-9C7C-19121728859C}" type="sibTrans" cxnId="{16C22FFF-FCEB-40FC-83B3-02BF7A8D2A52}">
      <dgm:prSet/>
      <dgm:spPr/>
      <dgm:t>
        <a:bodyPr/>
        <a:lstStyle/>
        <a:p>
          <a:endParaRPr lang="en-US"/>
        </a:p>
      </dgm:t>
    </dgm:pt>
    <dgm:pt modelId="{4F328B72-3A1B-493D-A68D-EE40EF769E28}">
      <dgm:prSet/>
      <dgm:spPr/>
      <dgm:t>
        <a:bodyPr/>
        <a:lstStyle/>
        <a:p>
          <a:r>
            <a:rPr lang="cs-CZ"/>
            <a:t>B) logický postup (metody analytické, syntetické, synkretické, induktivní, deduktivní, dogmatické)</a:t>
          </a:r>
          <a:endParaRPr lang="en-US"/>
        </a:p>
      </dgm:t>
    </dgm:pt>
    <dgm:pt modelId="{A185E086-8053-4EDE-B744-46362F6A2D5F}" type="parTrans" cxnId="{CDDE59D0-5D2C-48BC-B135-6E3183EF1D35}">
      <dgm:prSet/>
      <dgm:spPr/>
      <dgm:t>
        <a:bodyPr/>
        <a:lstStyle/>
        <a:p>
          <a:endParaRPr lang="en-US"/>
        </a:p>
      </dgm:t>
    </dgm:pt>
    <dgm:pt modelId="{517C5B80-9239-4C71-9EC0-1B3270CFB137}" type="sibTrans" cxnId="{CDDE59D0-5D2C-48BC-B135-6E3183EF1D35}">
      <dgm:prSet/>
      <dgm:spPr/>
      <dgm:t>
        <a:bodyPr/>
        <a:lstStyle/>
        <a:p>
          <a:endParaRPr lang="en-US"/>
        </a:p>
      </dgm:t>
    </dgm:pt>
    <dgm:pt modelId="{BF099143-33D5-4F4E-B06F-67D77D97D374}">
      <dgm:prSet/>
      <dgm:spPr/>
      <dgm:t>
        <a:bodyPr/>
        <a:lstStyle/>
        <a:p>
          <a:r>
            <a:rPr lang="cs-CZ"/>
            <a:t>C) charakter zdroje poznatků (metody slovního sdělení, knižního ponaučení, pozorování, slovní, názorné, praktické)</a:t>
          </a:r>
          <a:endParaRPr lang="en-US"/>
        </a:p>
      </dgm:t>
    </dgm:pt>
    <dgm:pt modelId="{3A77518D-619E-4498-937C-3E6DA7D6E6DA}" type="parTrans" cxnId="{76C07094-2B9C-4773-BB52-1F9FB028BECB}">
      <dgm:prSet/>
      <dgm:spPr/>
      <dgm:t>
        <a:bodyPr/>
        <a:lstStyle/>
        <a:p>
          <a:endParaRPr lang="en-US"/>
        </a:p>
      </dgm:t>
    </dgm:pt>
    <dgm:pt modelId="{55A76C64-2DFE-4A00-B032-91CA5689CF84}" type="sibTrans" cxnId="{76C07094-2B9C-4773-BB52-1F9FB028BECB}">
      <dgm:prSet/>
      <dgm:spPr/>
      <dgm:t>
        <a:bodyPr/>
        <a:lstStyle/>
        <a:p>
          <a:endParaRPr lang="en-US"/>
        </a:p>
      </dgm:t>
    </dgm:pt>
    <dgm:pt modelId="{8F2B2F98-FDB5-419B-AE94-F0D06A872B7F}" type="pres">
      <dgm:prSet presAssocID="{3657C84A-4E27-483C-B76A-C37AA559D9F5}" presName="root" presStyleCnt="0">
        <dgm:presLayoutVars>
          <dgm:dir/>
          <dgm:resizeHandles val="exact"/>
        </dgm:presLayoutVars>
      </dgm:prSet>
      <dgm:spPr/>
    </dgm:pt>
    <dgm:pt modelId="{4B74BF36-B733-4358-9184-BF82435EC3E6}" type="pres">
      <dgm:prSet presAssocID="{F804A69D-86CF-411F-A285-6113BA927EBA}" presName="compNode" presStyleCnt="0"/>
      <dgm:spPr/>
    </dgm:pt>
    <dgm:pt modelId="{62F223F5-4536-48E6-A405-C63D3E377B53}" type="pres">
      <dgm:prSet presAssocID="{F804A69D-86CF-411F-A285-6113BA927EBA}" presName="bgRect" presStyleLbl="bgShp" presStyleIdx="0" presStyleCnt="4"/>
      <dgm:spPr/>
    </dgm:pt>
    <dgm:pt modelId="{5524A76C-2A0C-4063-9CBE-D3165F2EE63D}" type="pres">
      <dgm:prSet presAssocID="{F804A69D-86CF-411F-A285-6113BA927EBA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lajka"/>
        </a:ext>
      </dgm:extLst>
    </dgm:pt>
    <dgm:pt modelId="{24AA9237-A15B-451E-BD57-E724E9724814}" type="pres">
      <dgm:prSet presAssocID="{F804A69D-86CF-411F-A285-6113BA927EBA}" presName="spaceRect" presStyleCnt="0"/>
      <dgm:spPr/>
    </dgm:pt>
    <dgm:pt modelId="{8DB82FA3-6813-41E4-A1B3-A47653F6D92D}" type="pres">
      <dgm:prSet presAssocID="{F804A69D-86CF-411F-A285-6113BA927EBA}" presName="parTx" presStyleLbl="revTx" presStyleIdx="0" presStyleCnt="4">
        <dgm:presLayoutVars>
          <dgm:chMax val="0"/>
          <dgm:chPref val="0"/>
        </dgm:presLayoutVars>
      </dgm:prSet>
      <dgm:spPr/>
    </dgm:pt>
    <dgm:pt modelId="{E60AE167-6187-43DF-9B70-3E45B546E0CF}" type="pres">
      <dgm:prSet presAssocID="{F768521F-B433-4A49-8B16-443E202A3A45}" presName="sibTrans" presStyleCnt="0"/>
      <dgm:spPr/>
    </dgm:pt>
    <dgm:pt modelId="{0C171B19-05D2-4CDD-8EC7-D1A940B569D6}" type="pres">
      <dgm:prSet presAssocID="{E6495E5C-70B4-49D0-B546-7F1A1DF45256}" presName="compNode" presStyleCnt="0"/>
      <dgm:spPr/>
    </dgm:pt>
    <dgm:pt modelId="{E3C71EC9-EAEF-4A1D-BD18-24150E70EB0E}" type="pres">
      <dgm:prSet presAssocID="{E6495E5C-70B4-49D0-B546-7F1A1DF45256}" presName="bgRect" presStyleLbl="bgShp" presStyleIdx="1" presStyleCnt="4"/>
      <dgm:spPr/>
    </dgm:pt>
    <dgm:pt modelId="{1FEC1FEF-A301-40E5-A5DC-C6E1903159E3}" type="pres">
      <dgm:prSet presAssocID="{E6495E5C-70B4-49D0-B546-7F1A1DF45256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ustomer Review"/>
        </a:ext>
      </dgm:extLst>
    </dgm:pt>
    <dgm:pt modelId="{5914E82A-B5B3-432F-8F5D-210832C32608}" type="pres">
      <dgm:prSet presAssocID="{E6495E5C-70B4-49D0-B546-7F1A1DF45256}" presName="spaceRect" presStyleCnt="0"/>
      <dgm:spPr/>
    </dgm:pt>
    <dgm:pt modelId="{B2FB3DCF-69A4-4FD6-A9EB-ECD9F5C3A91B}" type="pres">
      <dgm:prSet presAssocID="{E6495E5C-70B4-49D0-B546-7F1A1DF45256}" presName="parTx" presStyleLbl="revTx" presStyleIdx="1" presStyleCnt="4">
        <dgm:presLayoutVars>
          <dgm:chMax val="0"/>
          <dgm:chPref val="0"/>
        </dgm:presLayoutVars>
      </dgm:prSet>
      <dgm:spPr/>
    </dgm:pt>
    <dgm:pt modelId="{3D81DA32-3C9C-4FCB-A5F1-E298773ED74C}" type="pres">
      <dgm:prSet presAssocID="{53D5BDB0-4A1B-43C8-9C7C-19121728859C}" presName="sibTrans" presStyleCnt="0"/>
      <dgm:spPr/>
    </dgm:pt>
    <dgm:pt modelId="{8700782A-3997-4CD8-9AED-8964DB346114}" type="pres">
      <dgm:prSet presAssocID="{4F328B72-3A1B-493D-A68D-EE40EF769E28}" presName="compNode" presStyleCnt="0"/>
      <dgm:spPr/>
    </dgm:pt>
    <dgm:pt modelId="{DF7D6579-3C2B-4FED-96CF-7777FF74AC41}" type="pres">
      <dgm:prSet presAssocID="{4F328B72-3A1B-493D-A68D-EE40EF769E28}" presName="bgRect" presStyleLbl="bgShp" presStyleIdx="2" presStyleCnt="4"/>
      <dgm:spPr/>
    </dgm:pt>
    <dgm:pt modelId="{0A44870F-EF21-40C7-8030-B89D9BED6E66}" type="pres">
      <dgm:prSet presAssocID="{4F328B72-3A1B-493D-A68D-EE40EF769E2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ědec"/>
        </a:ext>
      </dgm:extLst>
    </dgm:pt>
    <dgm:pt modelId="{2B7B5658-0AA0-4B37-8DE3-7A05D3B3846B}" type="pres">
      <dgm:prSet presAssocID="{4F328B72-3A1B-493D-A68D-EE40EF769E28}" presName="spaceRect" presStyleCnt="0"/>
      <dgm:spPr/>
    </dgm:pt>
    <dgm:pt modelId="{E1E3DB50-F400-4437-AAE4-6BBD77C29887}" type="pres">
      <dgm:prSet presAssocID="{4F328B72-3A1B-493D-A68D-EE40EF769E28}" presName="parTx" presStyleLbl="revTx" presStyleIdx="2" presStyleCnt="4">
        <dgm:presLayoutVars>
          <dgm:chMax val="0"/>
          <dgm:chPref val="0"/>
        </dgm:presLayoutVars>
      </dgm:prSet>
      <dgm:spPr/>
    </dgm:pt>
    <dgm:pt modelId="{1F1D7BD5-E4CA-4AF9-AA7A-72C455A8F1A1}" type="pres">
      <dgm:prSet presAssocID="{517C5B80-9239-4C71-9EC0-1B3270CFB137}" presName="sibTrans" presStyleCnt="0"/>
      <dgm:spPr/>
    </dgm:pt>
    <dgm:pt modelId="{2CBF0574-1B99-4DD4-8AE8-3CBB2F8A93F5}" type="pres">
      <dgm:prSet presAssocID="{BF099143-33D5-4F4E-B06F-67D77D97D374}" presName="compNode" presStyleCnt="0"/>
      <dgm:spPr/>
    </dgm:pt>
    <dgm:pt modelId="{C0123C0B-7908-4DBE-9FFE-AA076FFD3CFC}" type="pres">
      <dgm:prSet presAssocID="{BF099143-33D5-4F4E-B06F-67D77D97D374}" presName="bgRect" presStyleLbl="bgShp" presStyleIdx="3" presStyleCnt="4"/>
      <dgm:spPr/>
    </dgm:pt>
    <dgm:pt modelId="{AF2F8634-CDBD-4C76-8E48-1BE35858D001}" type="pres">
      <dgm:prSet presAssocID="{BF099143-33D5-4F4E-B06F-67D77D97D37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itulky"/>
        </a:ext>
      </dgm:extLst>
    </dgm:pt>
    <dgm:pt modelId="{383CFF4D-BB59-4771-8AFD-68BDACF4AB12}" type="pres">
      <dgm:prSet presAssocID="{BF099143-33D5-4F4E-B06F-67D77D97D374}" presName="spaceRect" presStyleCnt="0"/>
      <dgm:spPr/>
    </dgm:pt>
    <dgm:pt modelId="{5B3A7F96-F6F7-4DDF-AC62-34648F482333}" type="pres">
      <dgm:prSet presAssocID="{BF099143-33D5-4F4E-B06F-67D77D97D374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E5A3EB0F-AED7-4424-8ACC-0DBAD4E5E6CD}" type="presOf" srcId="{4F328B72-3A1B-493D-A68D-EE40EF769E28}" destId="{E1E3DB50-F400-4437-AAE4-6BBD77C29887}" srcOrd="0" destOrd="0" presId="urn:microsoft.com/office/officeart/2018/2/layout/IconVerticalSolidList"/>
    <dgm:cxn modelId="{9204B92C-9684-432C-9DF4-D2CA88811258}" type="presOf" srcId="{3657C84A-4E27-483C-B76A-C37AA559D9F5}" destId="{8F2B2F98-FDB5-419B-AE94-F0D06A872B7F}" srcOrd="0" destOrd="0" presId="urn:microsoft.com/office/officeart/2018/2/layout/IconVerticalSolidList"/>
    <dgm:cxn modelId="{5565D86B-197B-473A-9229-5F21F3A6EF62}" type="presOf" srcId="{E6495E5C-70B4-49D0-B546-7F1A1DF45256}" destId="{B2FB3DCF-69A4-4FD6-A9EB-ECD9F5C3A91B}" srcOrd="0" destOrd="0" presId="urn:microsoft.com/office/officeart/2018/2/layout/IconVerticalSolidList"/>
    <dgm:cxn modelId="{76C07094-2B9C-4773-BB52-1F9FB028BECB}" srcId="{3657C84A-4E27-483C-B76A-C37AA559D9F5}" destId="{BF099143-33D5-4F4E-B06F-67D77D97D374}" srcOrd="3" destOrd="0" parTransId="{3A77518D-619E-4498-937C-3E6DA7D6E6DA}" sibTransId="{55A76C64-2DFE-4A00-B032-91CA5689CF84}"/>
    <dgm:cxn modelId="{CDDE59D0-5D2C-48BC-B135-6E3183EF1D35}" srcId="{3657C84A-4E27-483C-B76A-C37AA559D9F5}" destId="{4F328B72-3A1B-493D-A68D-EE40EF769E28}" srcOrd="2" destOrd="0" parTransId="{A185E086-8053-4EDE-B744-46362F6A2D5F}" sibTransId="{517C5B80-9239-4C71-9EC0-1B3270CFB137}"/>
    <dgm:cxn modelId="{BDFD94E0-149A-46DE-8000-162A305C45BD}" srcId="{3657C84A-4E27-483C-B76A-C37AA559D9F5}" destId="{F804A69D-86CF-411F-A285-6113BA927EBA}" srcOrd="0" destOrd="0" parTransId="{4A5CF96B-DD80-4A37-A5D9-883382917686}" sibTransId="{F768521F-B433-4A49-8B16-443E202A3A45}"/>
    <dgm:cxn modelId="{81A134E7-99C7-4D30-80EA-FBE6FDE76B88}" type="presOf" srcId="{F804A69D-86CF-411F-A285-6113BA927EBA}" destId="{8DB82FA3-6813-41E4-A1B3-A47653F6D92D}" srcOrd="0" destOrd="0" presId="urn:microsoft.com/office/officeart/2018/2/layout/IconVerticalSolidList"/>
    <dgm:cxn modelId="{14A4B9F6-B50D-4C27-8E47-276129FC14F1}" type="presOf" srcId="{BF099143-33D5-4F4E-B06F-67D77D97D374}" destId="{5B3A7F96-F6F7-4DDF-AC62-34648F482333}" srcOrd="0" destOrd="0" presId="urn:microsoft.com/office/officeart/2018/2/layout/IconVerticalSolidList"/>
    <dgm:cxn modelId="{16C22FFF-FCEB-40FC-83B3-02BF7A8D2A52}" srcId="{3657C84A-4E27-483C-B76A-C37AA559D9F5}" destId="{E6495E5C-70B4-49D0-B546-7F1A1DF45256}" srcOrd="1" destOrd="0" parTransId="{209204D5-900B-4C7F-BD14-036C0BDBB0A5}" sibTransId="{53D5BDB0-4A1B-43C8-9C7C-19121728859C}"/>
    <dgm:cxn modelId="{41226E50-4632-4624-9D99-2F74FDE256A7}" type="presParOf" srcId="{8F2B2F98-FDB5-419B-AE94-F0D06A872B7F}" destId="{4B74BF36-B733-4358-9184-BF82435EC3E6}" srcOrd="0" destOrd="0" presId="urn:microsoft.com/office/officeart/2018/2/layout/IconVerticalSolidList"/>
    <dgm:cxn modelId="{B4DF3119-2199-4008-BD94-8C6F07B1F421}" type="presParOf" srcId="{4B74BF36-B733-4358-9184-BF82435EC3E6}" destId="{62F223F5-4536-48E6-A405-C63D3E377B53}" srcOrd="0" destOrd="0" presId="urn:microsoft.com/office/officeart/2018/2/layout/IconVerticalSolidList"/>
    <dgm:cxn modelId="{15775EC4-79E4-4806-9E9F-67BB3A5EB3A8}" type="presParOf" srcId="{4B74BF36-B733-4358-9184-BF82435EC3E6}" destId="{5524A76C-2A0C-4063-9CBE-D3165F2EE63D}" srcOrd="1" destOrd="0" presId="urn:microsoft.com/office/officeart/2018/2/layout/IconVerticalSolidList"/>
    <dgm:cxn modelId="{20ED0289-8CA0-40D3-833A-904C1F1081A1}" type="presParOf" srcId="{4B74BF36-B733-4358-9184-BF82435EC3E6}" destId="{24AA9237-A15B-451E-BD57-E724E9724814}" srcOrd="2" destOrd="0" presId="urn:microsoft.com/office/officeart/2018/2/layout/IconVerticalSolidList"/>
    <dgm:cxn modelId="{A748F26B-CE46-49DD-A9A2-E6B64D2CEF17}" type="presParOf" srcId="{4B74BF36-B733-4358-9184-BF82435EC3E6}" destId="{8DB82FA3-6813-41E4-A1B3-A47653F6D92D}" srcOrd="3" destOrd="0" presId="urn:microsoft.com/office/officeart/2018/2/layout/IconVerticalSolidList"/>
    <dgm:cxn modelId="{50E97B67-1205-4316-8F62-4CFD9BBBD74D}" type="presParOf" srcId="{8F2B2F98-FDB5-419B-AE94-F0D06A872B7F}" destId="{E60AE167-6187-43DF-9B70-3E45B546E0CF}" srcOrd="1" destOrd="0" presId="urn:microsoft.com/office/officeart/2018/2/layout/IconVerticalSolidList"/>
    <dgm:cxn modelId="{7E2F0F86-BBA2-4C70-A009-114541693434}" type="presParOf" srcId="{8F2B2F98-FDB5-419B-AE94-F0D06A872B7F}" destId="{0C171B19-05D2-4CDD-8EC7-D1A940B569D6}" srcOrd="2" destOrd="0" presId="urn:microsoft.com/office/officeart/2018/2/layout/IconVerticalSolidList"/>
    <dgm:cxn modelId="{5280DC96-472E-43C1-9EC8-98303893AC6A}" type="presParOf" srcId="{0C171B19-05D2-4CDD-8EC7-D1A940B569D6}" destId="{E3C71EC9-EAEF-4A1D-BD18-24150E70EB0E}" srcOrd="0" destOrd="0" presId="urn:microsoft.com/office/officeart/2018/2/layout/IconVerticalSolidList"/>
    <dgm:cxn modelId="{5216FEF9-1FE8-4276-A3A7-763439447C22}" type="presParOf" srcId="{0C171B19-05D2-4CDD-8EC7-D1A940B569D6}" destId="{1FEC1FEF-A301-40E5-A5DC-C6E1903159E3}" srcOrd="1" destOrd="0" presId="urn:microsoft.com/office/officeart/2018/2/layout/IconVerticalSolidList"/>
    <dgm:cxn modelId="{DC90BABA-34EF-4CE5-9EAC-AC4B695950C8}" type="presParOf" srcId="{0C171B19-05D2-4CDD-8EC7-D1A940B569D6}" destId="{5914E82A-B5B3-432F-8F5D-210832C32608}" srcOrd="2" destOrd="0" presId="urn:microsoft.com/office/officeart/2018/2/layout/IconVerticalSolidList"/>
    <dgm:cxn modelId="{8FA9CF84-66AF-4113-98EF-251A1B118D62}" type="presParOf" srcId="{0C171B19-05D2-4CDD-8EC7-D1A940B569D6}" destId="{B2FB3DCF-69A4-4FD6-A9EB-ECD9F5C3A91B}" srcOrd="3" destOrd="0" presId="urn:microsoft.com/office/officeart/2018/2/layout/IconVerticalSolidList"/>
    <dgm:cxn modelId="{AFEBF6B5-513A-48B7-AECC-44005CBBE785}" type="presParOf" srcId="{8F2B2F98-FDB5-419B-AE94-F0D06A872B7F}" destId="{3D81DA32-3C9C-4FCB-A5F1-E298773ED74C}" srcOrd="3" destOrd="0" presId="urn:microsoft.com/office/officeart/2018/2/layout/IconVerticalSolidList"/>
    <dgm:cxn modelId="{E2871CB6-7122-4272-951E-1374058B0239}" type="presParOf" srcId="{8F2B2F98-FDB5-419B-AE94-F0D06A872B7F}" destId="{8700782A-3997-4CD8-9AED-8964DB346114}" srcOrd="4" destOrd="0" presId="urn:microsoft.com/office/officeart/2018/2/layout/IconVerticalSolidList"/>
    <dgm:cxn modelId="{0F9BFEE9-AEC2-410A-9976-373E8BB15073}" type="presParOf" srcId="{8700782A-3997-4CD8-9AED-8964DB346114}" destId="{DF7D6579-3C2B-4FED-96CF-7777FF74AC41}" srcOrd="0" destOrd="0" presId="urn:microsoft.com/office/officeart/2018/2/layout/IconVerticalSolidList"/>
    <dgm:cxn modelId="{8937C9A3-60EF-40E5-9CA4-5F63B4FBD8B3}" type="presParOf" srcId="{8700782A-3997-4CD8-9AED-8964DB346114}" destId="{0A44870F-EF21-40C7-8030-B89D9BED6E66}" srcOrd="1" destOrd="0" presId="urn:microsoft.com/office/officeart/2018/2/layout/IconVerticalSolidList"/>
    <dgm:cxn modelId="{590FC9A8-4305-4E12-B60F-398BB176BAAE}" type="presParOf" srcId="{8700782A-3997-4CD8-9AED-8964DB346114}" destId="{2B7B5658-0AA0-4B37-8DE3-7A05D3B3846B}" srcOrd="2" destOrd="0" presId="urn:microsoft.com/office/officeart/2018/2/layout/IconVerticalSolidList"/>
    <dgm:cxn modelId="{A311E595-49A0-4120-85BA-DDD4F9608140}" type="presParOf" srcId="{8700782A-3997-4CD8-9AED-8964DB346114}" destId="{E1E3DB50-F400-4437-AAE4-6BBD77C29887}" srcOrd="3" destOrd="0" presId="urn:microsoft.com/office/officeart/2018/2/layout/IconVerticalSolidList"/>
    <dgm:cxn modelId="{32C5E165-5EFD-4C5B-8F3C-9493C078682A}" type="presParOf" srcId="{8F2B2F98-FDB5-419B-AE94-F0D06A872B7F}" destId="{1F1D7BD5-E4CA-4AF9-AA7A-72C455A8F1A1}" srcOrd="5" destOrd="0" presId="urn:microsoft.com/office/officeart/2018/2/layout/IconVerticalSolidList"/>
    <dgm:cxn modelId="{CB2C573C-49FC-453B-AA25-C0A53CAC1A5E}" type="presParOf" srcId="{8F2B2F98-FDB5-419B-AE94-F0D06A872B7F}" destId="{2CBF0574-1B99-4DD4-8AE8-3CBB2F8A93F5}" srcOrd="6" destOrd="0" presId="urn:microsoft.com/office/officeart/2018/2/layout/IconVerticalSolidList"/>
    <dgm:cxn modelId="{89E6C418-8247-41C9-8039-4C59D2D15223}" type="presParOf" srcId="{2CBF0574-1B99-4DD4-8AE8-3CBB2F8A93F5}" destId="{C0123C0B-7908-4DBE-9FFE-AA076FFD3CFC}" srcOrd="0" destOrd="0" presId="urn:microsoft.com/office/officeart/2018/2/layout/IconVerticalSolidList"/>
    <dgm:cxn modelId="{55E4987F-7BD8-4F2B-8C98-3A2AB0510222}" type="presParOf" srcId="{2CBF0574-1B99-4DD4-8AE8-3CBB2F8A93F5}" destId="{AF2F8634-CDBD-4C76-8E48-1BE35858D001}" srcOrd="1" destOrd="0" presId="urn:microsoft.com/office/officeart/2018/2/layout/IconVerticalSolidList"/>
    <dgm:cxn modelId="{02499623-9548-41EF-8B85-6A293866CD2B}" type="presParOf" srcId="{2CBF0574-1B99-4DD4-8AE8-3CBB2F8A93F5}" destId="{383CFF4D-BB59-4771-8AFD-68BDACF4AB12}" srcOrd="2" destOrd="0" presId="urn:microsoft.com/office/officeart/2018/2/layout/IconVerticalSolidList"/>
    <dgm:cxn modelId="{ADF13646-7100-4FE8-9900-B6705E96D87D}" type="presParOf" srcId="{2CBF0574-1B99-4DD4-8AE8-3CBB2F8A93F5}" destId="{5B3A7F96-F6F7-4DDF-AC62-34648F48233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AD04EAB-859B-4ACA-96C0-EC470DFA1B93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392AA58-B011-44A2-BEAD-E0286FF94F27}">
      <dgm:prSet/>
      <dgm:spPr/>
      <dgm:t>
        <a:bodyPr/>
        <a:lstStyle/>
        <a:p>
          <a:r>
            <a:rPr lang="cs-CZ"/>
            <a:t>A) </a:t>
          </a:r>
          <a:r>
            <a:rPr lang="cs-CZ" b="1"/>
            <a:t>z hlediska logického postupu </a:t>
          </a:r>
          <a:r>
            <a:rPr lang="cs-CZ"/>
            <a:t>– metoda analytická a syntetická, induktivní a deduktivní metoda</a:t>
          </a:r>
          <a:endParaRPr lang="en-US"/>
        </a:p>
      </dgm:t>
    </dgm:pt>
    <dgm:pt modelId="{7CFEF775-349D-4466-9E0B-4F9BF9689436}" type="parTrans" cxnId="{0844D4C0-58AC-4135-B30B-62844966A22D}">
      <dgm:prSet/>
      <dgm:spPr/>
      <dgm:t>
        <a:bodyPr/>
        <a:lstStyle/>
        <a:p>
          <a:endParaRPr lang="en-US"/>
        </a:p>
      </dgm:t>
    </dgm:pt>
    <dgm:pt modelId="{DA5D5D72-4324-45BC-9606-66253538E336}" type="sibTrans" cxnId="{0844D4C0-58AC-4135-B30B-62844966A22D}">
      <dgm:prSet/>
      <dgm:spPr/>
      <dgm:t>
        <a:bodyPr/>
        <a:lstStyle/>
        <a:p>
          <a:endParaRPr lang="en-US"/>
        </a:p>
      </dgm:t>
    </dgm:pt>
    <dgm:pt modelId="{ED38E8E0-D56C-4EAD-9836-63C11F8770FB}">
      <dgm:prSet/>
      <dgm:spPr/>
      <dgm:t>
        <a:bodyPr/>
        <a:lstStyle/>
        <a:p>
          <a:r>
            <a:rPr lang="cs-CZ"/>
            <a:t>B) </a:t>
          </a:r>
          <a:r>
            <a:rPr lang="cs-CZ" b="1"/>
            <a:t>z hlediska prostředků </a:t>
          </a:r>
          <a:r>
            <a:rPr lang="cs-CZ"/>
            <a:t>– metoda ústního podání, metoda laboratorních prací, metoda práce s knihou</a:t>
          </a:r>
          <a:endParaRPr lang="en-US"/>
        </a:p>
      </dgm:t>
    </dgm:pt>
    <dgm:pt modelId="{39419ACA-ABAE-4EF6-9586-38FA4685744C}" type="parTrans" cxnId="{203D99EB-5D70-4003-9EDA-3636C92EFEF7}">
      <dgm:prSet/>
      <dgm:spPr/>
      <dgm:t>
        <a:bodyPr/>
        <a:lstStyle/>
        <a:p>
          <a:endParaRPr lang="en-US"/>
        </a:p>
      </dgm:t>
    </dgm:pt>
    <dgm:pt modelId="{8E2B88A7-4877-4D88-81F0-2C9CC17AF2AC}" type="sibTrans" cxnId="{203D99EB-5D70-4003-9EDA-3636C92EFEF7}">
      <dgm:prSet/>
      <dgm:spPr/>
      <dgm:t>
        <a:bodyPr/>
        <a:lstStyle/>
        <a:p>
          <a:endParaRPr lang="en-US"/>
        </a:p>
      </dgm:t>
    </dgm:pt>
    <dgm:pt modelId="{6DB69D5E-EF23-45BE-8457-587FED25700F}" type="pres">
      <dgm:prSet presAssocID="{AAD04EAB-859B-4ACA-96C0-EC470DFA1B93}" presName="root" presStyleCnt="0">
        <dgm:presLayoutVars>
          <dgm:dir/>
          <dgm:resizeHandles val="exact"/>
        </dgm:presLayoutVars>
      </dgm:prSet>
      <dgm:spPr/>
    </dgm:pt>
    <dgm:pt modelId="{493FD26A-C6CF-4C1E-AE76-BC2F0C546617}" type="pres">
      <dgm:prSet presAssocID="{6392AA58-B011-44A2-BEAD-E0286FF94F27}" presName="compNode" presStyleCnt="0"/>
      <dgm:spPr/>
    </dgm:pt>
    <dgm:pt modelId="{8F1ABCCC-4F65-4469-9CD1-DA255C6BE126}" type="pres">
      <dgm:prSet presAssocID="{6392AA58-B011-44A2-BEAD-E0286FF94F27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ědec"/>
        </a:ext>
      </dgm:extLst>
    </dgm:pt>
    <dgm:pt modelId="{400860CA-E1F2-4AB4-A4C3-0331F93D7B7E}" type="pres">
      <dgm:prSet presAssocID="{6392AA58-B011-44A2-BEAD-E0286FF94F27}" presName="spaceRect" presStyleCnt="0"/>
      <dgm:spPr/>
    </dgm:pt>
    <dgm:pt modelId="{A1F7A675-227C-4FB6-A3DB-8B268A37BBAA}" type="pres">
      <dgm:prSet presAssocID="{6392AA58-B011-44A2-BEAD-E0286FF94F27}" presName="textRect" presStyleLbl="revTx" presStyleIdx="0" presStyleCnt="2">
        <dgm:presLayoutVars>
          <dgm:chMax val="1"/>
          <dgm:chPref val="1"/>
        </dgm:presLayoutVars>
      </dgm:prSet>
      <dgm:spPr/>
    </dgm:pt>
    <dgm:pt modelId="{C39B0025-E55E-4444-8EE1-5B45AC09FA41}" type="pres">
      <dgm:prSet presAssocID="{DA5D5D72-4324-45BC-9606-66253538E336}" presName="sibTrans" presStyleCnt="0"/>
      <dgm:spPr/>
    </dgm:pt>
    <dgm:pt modelId="{59AC3968-30DC-4371-9A81-4273745B4288}" type="pres">
      <dgm:prSet presAssocID="{ED38E8E0-D56C-4EAD-9836-63C11F8770FB}" presName="compNode" presStyleCnt="0"/>
      <dgm:spPr/>
    </dgm:pt>
    <dgm:pt modelId="{531E9AE5-A385-48A8-8D78-8A43F19F171C}" type="pres">
      <dgm:prSet presAssocID="{ED38E8E0-D56C-4EAD-9836-63C11F8770FB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kument"/>
        </a:ext>
      </dgm:extLst>
    </dgm:pt>
    <dgm:pt modelId="{DC18E0DB-A0C6-4BB5-9B7D-E2D872A090A9}" type="pres">
      <dgm:prSet presAssocID="{ED38E8E0-D56C-4EAD-9836-63C11F8770FB}" presName="spaceRect" presStyleCnt="0"/>
      <dgm:spPr/>
    </dgm:pt>
    <dgm:pt modelId="{05CAADF3-7E5C-46BD-9EB5-FEC066582FD9}" type="pres">
      <dgm:prSet presAssocID="{ED38E8E0-D56C-4EAD-9836-63C11F8770FB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4FE1150D-B396-4C31-ADE4-DE86349EFE76}" type="presOf" srcId="{6392AA58-B011-44A2-BEAD-E0286FF94F27}" destId="{A1F7A675-227C-4FB6-A3DB-8B268A37BBAA}" srcOrd="0" destOrd="0" presId="urn:microsoft.com/office/officeart/2018/2/layout/IconLabelList"/>
    <dgm:cxn modelId="{51EB82B0-0FA3-42B3-91E4-9D480CC41E84}" type="presOf" srcId="{ED38E8E0-D56C-4EAD-9836-63C11F8770FB}" destId="{05CAADF3-7E5C-46BD-9EB5-FEC066582FD9}" srcOrd="0" destOrd="0" presId="urn:microsoft.com/office/officeart/2018/2/layout/IconLabelList"/>
    <dgm:cxn modelId="{0844D4C0-58AC-4135-B30B-62844966A22D}" srcId="{AAD04EAB-859B-4ACA-96C0-EC470DFA1B93}" destId="{6392AA58-B011-44A2-BEAD-E0286FF94F27}" srcOrd="0" destOrd="0" parTransId="{7CFEF775-349D-4466-9E0B-4F9BF9689436}" sibTransId="{DA5D5D72-4324-45BC-9606-66253538E336}"/>
    <dgm:cxn modelId="{97D115DD-55A7-4DA9-AA95-904D436B5F35}" type="presOf" srcId="{AAD04EAB-859B-4ACA-96C0-EC470DFA1B93}" destId="{6DB69D5E-EF23-45BE-8457-587FED25700F}" srcOrd="0" destOrd="0" presId="urn:microsoft.com/office/officeart/2018/2/layout/IconLabelList"/>
    <dgm:cxn modelId="{203D99EB-5D70-4003-9EDA-3636C92EFEF7}" srcId="{AAD04EAB-859B-4ACA-96C0-EC470DFA1B93}" destId="{ED38E8E0-D56C-4EAD-9836-63C11F8770FB}" srcOrd="1" destOrd="0" parTransId="{39419ACA-ABAE-4EF6-9586-38FA4685744C}" sibTransId="{8E2B88A7-4877-4D88-81F0-2C9CC17AF2AC}"/>
    <dgm:cxn modelId="{E1C0A08E-5F30-43A6-839E-CD3D598762E6}" type="presParOf" srcId="{6DB69D5E-EF23-45BE-8457-587FED25700F}" destId="{493FD26A-C6CF-4C1E-AE76-BC2F0C546617}" srcOrd="0" destOrd="0" presId="urn:microsoft.com/office/officeart/2018/2/layout/IconLabelList"/>
    <dgm:cxn modelId="{3D1E9CF5-B6E9-47AA-AE40-579B531F0513}" type="presParOf" srcId="{493FD26A-C6CF-4C1E-AE76-BC2F0C546617}" destId="{8F1ABCCC-4F65-4469-9CD1-DA255C6BE126}" srcOrd="0" destOrd="0" presId="urn:microsoft.com/office/officeart/2018/2/layout/IconLabelList"/>
    <dgm:cxn modelId="{62570123-3EBE-46D7-B866-6B660DFE94C5}" type="presParOf" srcId="{493FD26A-C6CF-4C1E-AE76-BC2F0C546617}" destId="{400860CA-E1F2-4AB4-A4C3-0331F93D7B7E}" srcOrd="1" destOrd="0" presId="urn:microsoft.com/office/officeart/2018/2/layout/IconLabelList"/>
    <dgm:cxn modelId="{B377647A-565A-4333-9B88-CC83DE2B7A54}" type="presParOf" srcId="{493FD26A-C6CF-4C1E-AE76-BC2F0C546617}" destId="{A1F7A675-227C-4FB6-A3DB-8B268A37BBAA}" srcOrd="2" destOrd="0" presId="urn:microsoft.com/office/officeart/2018/2/layout/IconLabelList"/>
    <dgm:cxn modelId="{A32F0AF7-07FC-4F6E-A74C-5FB580BBDCB6}" type="presParOf" srcId="{6DB69D5E-EF23-45BE-8457-587FED25700F}" destId="{C39B0025-E55E-4444-8EE1-5B45AC09FA41}" srcOrd="1" destOrd="0" presId="urn:microsoft.com/office/officeart/2018/2/layout/IconLabelList"/>
    <dgm:cxn modelId="{BD24C9F6-8A7F-41C5-B054-EDED83A737CD}" type="presParOf" srcId="{6DB69D5E-EF23-45BE-8457-587FED25700F}" destId="{59AC3968-30DC-4371-9A81-4273745B4288}" srcOrd="2" destOrd="0" presId="urn:microsoft.com/office/officeart/2018/2/layout/IconLabelList"/>
    <dgm:cxn modelId="{D1F9354B-59B4-4BE7-969E-8708D67F6473}" type="presParOf" srcId="{59AC3968-30DC-4371-9A81-4273745B4288}" destId="{531E9AE5-A385-48A8-8D78-8A43F19F171C}" srcOrd="0" destOrd="0" presId="urn:microsoft.com/office/officeart/2018/2/layout/IconLabelList"/>
    <dgm:cxn modelId="{A2C76425-A1F6-4D54-A344-50FCEA7AC074}" type="presParOf" srcId="{59AC3968-30DC-4371-9A81-4273745B4288}" destId="{DC18E0DB-A0C6-4BB5-9B7D-E2D872A090A9}" srcOrd="1" destOrd="0" presId="urn:microsoft.com/office/officeart/2018/2/layout/IconLabelList"/>
    <dgm:cxn modelId="{20F168B1-1227-40AF-AE54-A31D6E7837B1}" type="presParOf" srcId="{59AC3968-30DC-4371-9A81-4273745B4288}" destId="{05CAADF3-7E5C-46BD-9EB5-FEC066582FD9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C8C9A22-6B40-43CB-A72E-49BAE2F0567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0743138-8368-4FEC-B74C-C3ED04E39189}">
      <dgm:prSet/>
      <dgm:spPr/>
      <dgm:t>
        <a:bodyPr/>
        <a:lstStyle/>
        <a:p>
          <a:r>
            <a:rPr lang="cs-CZ"/>
            <a:t>Klasické výukové metody</a:t>
          </a:r>
          <a:endParaRPr lang="en-US"/>
        </a:p>
      </dgm:t>
    </dgm:pt>
    <dgm:pt modelId="{78ED8887-D0A8-432F-8013-7490C9E5228B}" type="parTrans" cxnId="{F7AF25D9-A90C-46CA-A91D-FB9D8CB7CD93}">
      <dgm:prSet/>
      <dgm:spPr/>
      <dgm:t>
        <a:bodyPr/>
        <a:lstStyle/>
        <a:p>
          <a:endParaRPr lang="en-US"/>
        </a:p>
      </dgm:t>
    </dgm:pt>
    <dgm:pt modelId="{11A1368C-F1EE-42D1-8650-5326D162C4D3}" type="sibTrans" cxnId="{F7AF25D9-A90C-46CA-A91D-FB9D8CB7CD93}">
      <dgm:prSet/>
      <dgm:spPr/>
      <dgm:t>
        <a:bodyPr/>
        <a:lstStyle/>
        <a:p>
          <a:endParaRPr lang="en-US"/>
        </a:p>
      </dgm:t>
    </dgm:pt>
    <dgm:pt modelId="{1FBA2DAD-980F-4B82-A265-63292728775A}">
      <dgm:prSet/>
      <dgm:spPr/>
      <dgm:t>
        <a:bodyPr/>
        <a:lstStyle/>
        <a:p>
          <a:r>
            <a:rPr lang="cs-CZ"/>
            <a:t>Aktivizující metody</a:t>
          </a:r>
          <a:endParaRPr lang="en-US"/>
        </a:p>
      </dgm:t>
    </dgm:pt>
    <dgm:pt modelId="{8E7BF759-EFF4-4E46-AC5D-046DB83182A2}" type="parTrans" cxnId="{112C8066-1110-4A66-875C-5EBCFF84167E}">
      <dgm:prSet/>
      <dgm:spPr/>
      <dgm:t>
        <a:bodyPr/>
        <a:lstStyle/>
        <a:p>
          <a:endParaRPr lang="en-US"/>
        </a:p>
      </dgm:t>
    </dgm:pt>
    <dgm:pt modelId="{0EA65B1A-1323-4E89-871C-D7FB4B6FCF74}" type="sibTrans" cxnId="{112C8066-1110-4A66-875C-5EBCFF84167E}">
      <dgm:prSet/>
      <dgm:spPr/>
      <dgm:t>
        <a:bodyPr/>
        <a:lstStyle/>
        <a:p>
          <a:endParaRPr lang="en-US"/>
        </a:p>
      </dgm:t>
    </dgm:pt>
    <dgm:pt modelId="{1EA8F4D9-346B-4837-B457-611D810F3702}">
      <dgm:prSet/>
      <dgm:spPr/>
      <dgm:t>
        <a:bodyPr/>
        <a:lstStyle/>
        <a:p>
          <a:r>
            <a:rPr lang="cs-CZ"/>
            <a:t>Komplexní výukové metody</a:t>
          </a:r>
          <a:endParaRPr lang="en-US"/>
        </a:p>
      </dgm:t>
    </dgm:pt>
    <dgm:pt modelId="{B9EE2CB8-BFA9-4134-B91E-959D42C9AE1F}" type="parTrans" cxnId="{3ED5FF0A-9EF6-4B21-8C06-D51D1E9AA91E}">
      <dgm:prSet/>
      <dgm:spPr/>
      <dgm:t>
        <a:bodyPr/>
        <a:lstStyle/>
        <a:p>
          <a:endParaRPr lang="en-US"/>
        </a:p>
      </dgm:t>
    </dgm:pt>
    <dgm:pt modelId="{7049902E-86B1-49CB-B4F2-20E0D0C88F98}" type="sibTrans" cxnId="{3ED5FF0A-9EF6-4B21-8C06-D51D1E9AA91E}">
      <dgm:prSet/>
      <dgm:spPr/>
      <dgm:t>
        <a:bodyPr/>
        <a:lstStyle/>
        <a:p>
          <a:endParaRPr lang="en-US"/>
        </a:p>
      </dgm:t>
    </dgm:pt>
    <dgm:pt modelId="{B8142C71-3EA8-4EF0-824D-37F9E35D5410}" type="pres">
      <dgm:prSet presAssocID="{AC8C9A22-6B40-43CB-A72E-49BAE2F05678}" presName="root" presStyleCnt="0">
        <dgm:presLayoutVars>
          <dgm:dir/>
          <dgm:resizeHandles val="exact"/>
        </dgm:presLayoutVars>
      </dgm:prSet>
      <dgm:spPr/>
    </dgm:pt>
    <dgm:pt modelId="{88E5CBCE-0559-47B6-BA5C-F63DB0AD0AEA}" type="pres">
      <dgm:prSet presAssocID="{C0743138-8368-4FEC-B74C-C3ED04E39189}" presName="compNode" presStyleCnt="0"/>
      <dgm:spPr/>
    </dgm:pt>
    <dgm:pt modelId="{B88C2C62-EC3C-43F7-AFDF-64151407BCEB}" type="pres">
      <dgm:prSet presAssocID="{C0743138-8368-4FEC-B74C-C3ED04E39189}" presName="bgRect" presStyleLbl="bgShp" presStyleIdx="0" presStyleCnt="3"/>
      <dgm:spPr/>
    </dgm:pt>
    <dgm:pt modelId="{3B6432A2-A558-4309-A512-A49C5D772909}" type="pres">
      <dgm:prSet presAssocID="{C0743138-8368-4FEC-B74C-C3ED04E3918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TML soubor"/>
        </a:ext>
      </dgm:extLst>
    </dgm:pt>
    <dgm:pt modelId="{C4904738-F13A-4130-8938-B6CAEC8E23D7}" type="pres">
      <dgm:prSet presAssocID="{C0743138-8368-4FEC-B74C-C3ED04E39189}" presName="spaceRect" presStyleCnt="0"/>
      <dgm:spPr/>
    </dgm:pt>
    <dgm:pt modelId="{8CE85AD3-D96B-4E33-BDE8-10A198FB14A3}" type="pres">
      <dgm:prSet presAssocID="{C0743138-8368-4FEC-B74C-C3ED04E39189}" presName="parTx" presStyleLbl="revTx" presStyleIdx="0" presStyleCnt="3">
        <dgm:presLayoutVars>
          <dgm:chMax val="0"/>
          <dgm:chPref val="0"/>
        </dgm:presLayoutVars>
      </dgm:prSet>
      <dgm:spPr/>
    </dgm:pt>
    <dgm:pt modelId="{121D50CD-F817-4F4B-85B2-91D4E72A0067}" type="pres">
      <dgm:prSet presAssocID="{11A1368C-F1EE-42D1-8650-5326D162C4D3}" presName="sibTrans" presStyleCnt="0"/>
      <dgm:spPr/>
    </dgm:pt>
    <dgm:pt modelId="{9645D188-4922-48F3-9467-0A6FB8DAFFC7}" type="pres">
      <dgm:prSet presAssocID="{1FBA2DAD-980F-4B82-A265-63292728775A}" presName="compNode" presStyleCnt="0"/>
      <dgm:spPr/>
    </dgm:pt>
    <dgm:pt modelId="{8A8ED664-E408-46B8-BFA9-5AED5DD56CAD}" type="pres">
      <dgm:prSet presAssocID="{1FBA2DAD-980F-4B82-A265-63292728775A}" presName="bgRect" presStyleLbl="bgShp" presStyleIdx="1" presStyleCnt="3"/>
      <dgm:spPr/>
    </dgm:pt>
    <dgm:pt modelId="{67D678F8-3D9E-419F-B20A-C55FF5918ED4}" type="pres">
      <dgm:prSet presAssocID="{1FBA2DAD-980F-4B82-A265-63292728775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lán testů"/>
        </a:ext>
      </dgm:extLst>
    </dgm:pt>
    <dgm:pt modelId="{2FFDA71B-6FDC-4F51-958C-30DC1ABC873B}" type="pres">
      <dgm:prSet presAssocID="{1FBA2DAD-980F-4B82-A265-63292728775A}" presName="spaceRect" presStyleCnt="0"/>
      <dgm:spPr/>
    </dgm:pt>
    <dgm:pt modelId="{355DCF1B-E68C-4495-893E-131E8383B3A7}" type="pres">
      <dgm:prSet presAssocID="{1FBA2DAD-980F-4B82-A265-63292728775A}" presName="parTx" presStyleLbl="revTx" presStyleIdx="1" presStyleCnt="3">
        <dgm:presLayoutVars>
          <dgm:chMax val="0"/>
          <dgm:chPref val="0"/>
        </dgm:presLayoutVars>
      </dgm:prSet>
      <dgm:spPr/>
    </dgm:pt>
    <dgm:pt modelId="{AAD2CE38-F5EC-4318-B423-7A4949C60FA5}" type="pres">
      <dgm:prSet presAssocID="{0EA65B1A-1323-4E89-871C-D7FB4B6FCF74}" presName="sibTrans" presStyleCnt="0"/>
      <dgm:spPr/>
    </dgm:pt>
    <dgm:pt modelId="{0BB3A567-A128-4448-961A-01A328F1A99F}" type="pres">
      <dgm:prSet presAssocID="{1EA8F4D9-346B-4837-B457-611D810F3702}" presName="compNode" presStyleCnt="0"/>
      <dgm:spPr/>
    </dgm:pt>
    <dgm:pt modelId="{39071FAE-E7D1-4CA4-8293-33E60B8F689B}" type="pres">
      <dgm:prSet presAssocID="{1EA8F4D9-346B-4837-B457-611D810F3702}" presName="bgRect" presStyleLbl="bgShp" presStyleIdx="2" presStyleCnt="3"/>
      <dgm:spPr/>
    </dgm:pt>
    <dgm:pt modelId="{A9FC6E7C-3273-4403-84DF-2207D5D3956F}" type="pres">
      <dgm:prSet presAssocID="{1EA8F4D9-346B-4837-B457-611D810F370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tevřít zápis"/>
        </a:ext>
      </dgm:extLst>
    </dgm:pt>
    <dgm:pt modelId="{9E61B27F-73B2-402B-AD58-F2760CB30506}" type="pres">
      <dgm:prSet presAssocID="{1EA8F4D9-346B-4837-B457-611D810F3702}" presName="spaceRect" presStyleCnt="0"/>
      <dgm:spPr/>
    </dgm:pt>
    <dgm:pt modelId="{44521E94-A68A-432F-A3A4-F5109EBB9C11}" type="pres">
      <dgm:prSet presAssocID="{1EA8F4D9-346B-4837-B457-611D810F3702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3ED5FF0A-9EF6-4B21-8C06-D51D1E9AA91E}" srcId="{AC8C9A22-6B40-43CB-A72E-49BAE2F05678}" destId="{1EA8F4D9-346B-4837-B457-611D810F3702}" srcOrd="2" destOrd="0" parTransId="{B9EE2CB8-BFA9-4134-B91E-959D42C9AE1F}" sibTransId="{7049902E-86B1-49CB-B4F2-20E0D0C88F98}"/>
    <dgm:cxn modelId="{41C7B114-8DD0-4779-81F8-B551904809D8}" type="presOf" srcId="{1FBA2DAD-980F-4B82-A265-63292728775A}" destId="{355DCF1B-E68C-4495-893E-131E8383B3A7}" srcOrd="0" destOrd="0" presId="urn:microsoft.com/office/officeart/2018/2/layout/IconVerticalSolidList"/>
    <dgm:cxn modelId="{112C8066-1110-4A66-875C-5EBCFF84167E}" srcId="{AC8C9A22-6B40-43CB-A72E-49BAE2F05678}" destId="{1FBA2DAD-980F-4B82-A265-63292728775A}" srcOrd="1" destOrd="0" parTransId="{8E7BF759-EFF4-4E46-AC5D-046DB83182A2}" sibTransId="{0EA65B1A-1323-4E89-871C-D7FB4B6FCF74}"/>
    <dgm:cxn modelId="{8DB59E66-A569-4E0C-B281-8F9AC8C51BA6}" type="presOf" srcId="{AC8C9A22-6B40-43CB-A72E-49BAE2F05678}" destId="{B8142C71-3EA8-4EF0-824D-37F9E35D5410}" srcOrd="0" destOrd="0" presId="urn:microsoft.com/office/officeart/2018/2/layout/IconVerticalSolidList"/>
    <dgm:cxn modelId="{D6472E68-BB6A-49BE-95FC-91416DE3BCDC}" type="presOf" srcId="{C0743138-8368-4FEC-B74C-C3ED04E39189}" destId="{8CE85AD3-D96B-4E33-BDE8-10A198FB14A3}" srcOrd="0" destOrd="0" presId="urn:microsoft.com/office/officeart/2018/2/layout/IconVerticalSolidList"/>
    <dgm:cxn modelId="{B40589D2-7E22-4A69-8C00-72F5C138628B}" type="presOf" srcId="{1EA8F4D9-346B-4837-B457-611D810F3702}" destId="{44521E94-A68A-432F-A3A4-F5109EBB9C11}" srcOrd="0" destOrd="0" presId="urn:microsoft.com/office/officeart/2018/2/layout/IconVerticalSolidList"/>
    <dgm:cxn modelId="{F7AF25D9-A90C-46CA-A91D-FB9D8CB7CD93}" srcId="{AC8C9A22-6B40-43CB-A72E-49BAE2F05678}" destId="{C0743138-8368-4FEC-B74C-C3ED04E39189}" srcOrd="0" destOrd="0" parTransId="{78ED8887-D0A8-432F-8013-7490C9E5228B}" sibTransId="{11A1368C-F1EE-42D1-8650-5326D162C4D3}"/>
    <dgm:cxn modelId="{BA361BE5-3531-465C-8EA2-6BE22EB1B024}" type="presParOf" srcId="{B8142C71-3EA8-4EF0-824D-37F9E35D5410}" destId="{88E5CBCE-0559-47B6-BA5C-F63DB0AD0AEA}" srcOrd="0" destOrd="0" presId="urn:microsoft.com/office/officeart/2018/2/layout/IconVerticalSolidList"/>
    <dgm:cxn modelId="{63C8AF25-7114-4246-AB5D-D2EAA17369CD}" type="presParOf" srcId="{88E5CBCE-0559-47B6-BA5C-F63DB0AD0AEA}" destId="{B88C2C62-EC3C-43F7-AFDF-64151407BCEB}" srcOrd="0" destOrd="0" presId="urn:microsoft.com/office/officeart/2018/2/layout/IconVerticalSolidList"/>
    <dgm:cxn modelId="{B703B4DE-5DF5-4941-9F18-C3BFF06C7CD2}" type="presParOf" srcId="{88E5CBCE-0559-47B6-BA5C-F63DB0AD0AEA}" destId="{3B6432A2-A558-4309-A512-A49C5D772909}" srcOrd="1" destOrd="0" presId="urn:microsoft.com/office/officeart/2018/2/layout/IconVerticalSolidList"/>
    <dgm:cxn modelId="{F09709C3-CF3C-46B3-9D29-22B35333AC74}" type="presParOf" srcId="{88E5CBCE-0559-47B6-BA5C-F63DB0AD0AEA}" destId="{C4904738-F13A-4130-8938-B6CAEC8E23D7}" srcOrd="2" destOrd="0" presId="urn:microsoft.com/office/officeart/2018/2/layout/IconVerticalSolidList"/>
    <dgm:cxn modelId="{E0C24947-F4C5-4F2A-82D1-4C599192CBA4}" type="presParOf" srcId="{88E5CBCE-0559-47B6-BA5C-F63DB0AD0AEA}" destId="{8CE85AD3-D96B-4E33-BDE8-10A198FB14A3}" srcOrd="3" destOrd="0" presId="urn:microsoft.com/office/officeart/2018/2/layout/IconVerticalSolidList"/>
    <dgm:cxn modelId="{17B21CE4-CC3A-46C9-B8B1-6A53510AB6EE}" type="presParOf" srcId="{B8142C71-3EA8-4EF0-824D-37F9E35D5410}" destId="{121D50CD-F817-4F4B-85B2-91D4E72A0067}" srcOrd="1" destOrd="0" presId="urn:microsoft.com/office/officeart/2018/2/layout/IconVerticalSolidList"/>
    <dgm:cxn modelId="{F69771B5-FF0A-4239-8BD6-ACE9001EF232}" type="presParOf" srcId="{B8142C71-3EA8-4EF0-824D-37F9E35D5410}" destId="{9645D188-4922-48F3-9467-0A6FB8DAFFC7}" srcOrd="2" destOrd="0" presId="urn:microsoft.com/office/officeart/2018/2/layout/IconVerticalSolidList"/>
    <dgm:cxn modelId="{4FBB33C0-C69C-41B8-8C84-123132339F22}" type="presParOf" srcId="{9645D188-4922-48F3-9467-0A6FB8DAFFC7}" destId="{8A8ED664-E408-46B8-BFA9-5AED5DD56CAD}" srcOrd="0" destOrd="0" presId="urn:microsoft.com/office/officeart/2018/2/layout/IconVerticalSolidList"/>
    <dgm:cxn modelId="{C80016E2-42CE-4399-87C6-1C2DC2318097}" type="presParOf" srcId="{9645D188-4922-48F3-9467-0A6FB8DAFFC7}" destId="{67D678F8-3D9E-419F-B20A-C55FF5918ED4}" srcOrd="1" destOrd="0" presId="urn:microsoft.com/office/officeart/2018/2/layout/IconVerticalSolidList"/>
    <dgm:cxn modelId="{3DB54344-A8EF-41E9-ACD7-B355CD23723F}" type="presParOf" srcId="{9645D188-4922-48F3-9467-0A6FB8DAFFC7}" destId="{2FFDA71B-6FDC-4F51-958C-30DC1ABC873B}" srcOrd="2" destOrd="0" presId="urn:microsoft.com/office/officeart/2018/2/layout/IconVerticalSolidList"/>
    <dgm:cxn modelId="{5028B30D-026B-4444-90E3-5518D39B5658}" type="presParOf" srcId="{9645D188-4922-48F3-9467-0A6FB8DAFFC7}" destId="{355DCF1B-E68C-4495-893E-131E8383B3A7}" srcOrd="3" destOrd="0" presId="urn:microsoft.com/office/officeart/2018/2/layout/IconVerticalSolidList"/>
    <dgm:cxn modelId="{0B9D32E2-764C-4160-8776-62F6154CEF1D}" type="presParOf" srcId="{B8142C71-3EA8-4EF0-824D-37F9E35D5410}" destId="{AAD2CE38-F5EC-4318-B423-7A4949C60FA5}" srcOrd="3" destOrd="0" presId="urn:microsoft.com/office/officeart/2018/2/layout/IconVerticalSolidList"/>
    <dgm:cxn modelId="{79FCCECD-D4B8-4385-84E0-CE5AD9AF4FEE}" type="presParOf" srcId="{B8142C71-3EA8-4EF0-824D-37F9E35D5410}" destId="{0BB3A567-A128-4448-961A-01A328F1A99F}" srcOrd="4" destOrd="0" presId="urn:microsoft.com/office/officeart/2018/2/layout/IconVerticalSolidList"/>
    <dgm:cxn modelId="{FB8F2A32-0B4F-45E2-89F1-1A31B3878D57}" type="presParOf" srcId="{0BB3A567-A128-4448-961A-01A328F1A99F}" destId="{39071FAE-E7D1-4CA4-8293-33E60B8F689B}" srcOrd="0" destOrd="0" presId="urn:microsoft.com/office/officeart/2018/2/layout/IconVerticalSolidList"/>
    <dgm:cxn modelId="{C69CF612-26F4-4D61-9731-346B69B78A8A}" type="presParOf" srcId="{0BB3A567-A128-4448-961A-01A328F1A99F}" destId="{A9FC6E7C-3273-4403-84DF-2207D5D3956F}" srcOrd="1" destOrd="0" presId="urn:microsoft.com/office/officeart/2018/2/layout/IconVerticalSolidList"/>
    <dgm:cxn modelId="{EDD86648-47DA-4D76-AFD6-3B1638BB46EF}" type="presParOf" srcId="{0BB3A567-A128-4448-961A-01A328F1A99F}" destId="{9E61B27F-73B2-402B-AD58-F2760CB30506}" srcOrd="2" destOrd="0" presId="urn:microsoft.com/office/officeart/2018/2/layout/IconVerticalSolidList"/>
    <dgm:cxn modelId="{E7007E97-C5E5-425D-8F53-8F69E2B27E94}" type="presParOf" srcId="{0BB3A567-A128-4448-961A-01A328F1A99F}" destId="{44521E94-A68A-432F-A3A4-F5109EBB9C1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969B847-1F01-4749-AAF0-19D6A3836DB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D30D41CB-44FD-4124-92CF-D506E56E283B}">
      <dgm:prSet/>
      <dgm:spPr/>
      <dgm:t>
        <a:bodyPr/>
        <a:lstStyle/>
        <a:p>
          <a:r>
            <a:rPr lang="cs-CZ"/>
            <a:t>Příklady cvičení substitučních: </a:t>
          </a:r>
          <a:endParaRPr lang="en-US"/>
        </a:p>
      </dgm:t>
    </dgm:pt>
    <dgm:pt modelId="{13540DED-0B75-4D39-B9BB-487F87F68B73}" type="parTrans" cxnId="{05420CE5-D66D-40DC-B97A-B1A9EFD4AAF1}">
      <dgm:prSet/>
      <dgm:spPr/>
      <dgm:t>
        <a:bodyPr/>
        <a:lstStyle/>
        <a:p>
          <a:endParaRPr lang="en-US"/>
        </a:p>
      </dgm:t>
    </dgm:pt>
    <dgm:pt modelId="{301A4D39-A20F-4CE7-AF86-A8FCDB588B75}" type="sibTrans" cxnId="{05420CE5-D66D-40DC-B97A-B1A9EFD4AAF1}">
      <dgm:prSet/>
      <dgm:spPr/>
      <dgm:t>
        <a:bodyPr/>
        <a:lstStyle/>
        <a:p>
          <a:endParaRPr lang="en-US"/>
        </a:p>
      </dgm:t>
    </dgm:pt>
    <dgm:pt modelId="{AEAB992D-9EEB-4C0A-AE62-6327EFB34CC2}">
      <dgm:prSet/>
      <dgm:spPr/>
      <dgm:t>
        <a:bodyPr/>
        <a:lstStyle/>
        <a:p>
          <a:r>
            <a:rPr lang="cs-CZ"/>
            <a:t>2. roč. světlo, velký, noc, ano, mlčí … K daným slovům uveďte slova opačného významu. </a:t>
          </a:r>
          <a:endParaRPr lang="en-US"/>
        </a:p>
      </dgm:t>
    </dgm:pt>
    <dgm:pt modelId="{CAB6A9F9-AFE9-4CC8-A7B6-CFFCFFBD1C26}" type="parTrans" cxnId="{DBAAC00B-0DA0-46F7-8E1B-965CBEB630F6}">
      <dgm:prSet/>
      <dgm:spPr/>
      <dgm:t>
        <a:bodyPr/>
        <a:lstStyle/>
        <a:p>
          <a:endParaRPr lang="en-US"/>
        </a:p>
      </dgm:t>
    </dgm:pt>
    <dgm:pt modelId="{12C8DBC3-A553-4113-B4CA-CFFD8F0C8624}" type="sibTrans" cxnId="{DBAAC00B-0DA0-46F7-8E1B-965CBEB630F6}">
      <dgm:prSet/>
      <dgm:spPr/>
      <dgm:t>
        <a:bodyPr/>
        <a:lstStyle/>
        <a:p>
          <a:endParaRPr lang="en-US"/>
        </a:p>
      </dgm:t>
    </dgm:pt>
    <dgm:pt modelId="{4EFB2AE2-D84B-40D9-B95B-F6D6F910461A}">
      <dgm:prSet/>
      <dgm:spPr/>
      <dgm:t>
        <a:bodyPr/>
        <a:lstStyle/>
        <a:p>
          <a:r>
            <a:rPr lang="cs-CZ"/>
            <a:t>3. roč. Na obloze září ohnivé slunce. … V každé větě najděte základní skladební dvojici. (Kdo, co září? Září slunce. Substituujeme podmět otázkou na něj.) </a:t>
          </a:r>
          <a:endParaRPr lang="en-US"/>
        </a:p>
      </dgm:t>
    </dgm:pt>
    <dgm:pt modelId="{AAA362AB-0743-4702-B957-AFBFF9A0C921}" type="parTrans" cxnId="{50D39E89-E80F-4B4A-A51F-EAC0A66110C3}">
      <dgm:prSet/>
      <dgm:spPr/>
      <dgm:t>
        <a:bodyPr/>
        <a:lstStyle/>
        <a:p>
          <a:endParaRPr lang="en-US"/>
        </a:p>
      </dgm:t>
    </dgm:pt>
    <dgm:pt modelId="{3D6B278F-FBDA-4210-B4A5-FCBB5F6D1FE4}" type="sibTrans" cxnId="{50D39E89-E80F-4B4A-A51F-EAC0A66110C3}">
      <dgm:prSet/>
      <dgm:spPr/>
      <dgm:t>
        <a:bodyPr/>
        <a:lstStyle/>
        <a:p>
          <a:endParaRPr lang="en-US"/>
        </a:p>
      </dgm:t>
    </dgm:pt>
    <dgm:pt modelId="{07D72914-5733-4105-AC00-C4D15B548689}">
      <dgm:prSet/>
      <dgm:spPr/>
      <dgm:t>
        <a:bodyPr/>
        <a:lstStyle/>
        <a:p>
          <a:r>
            <a:rPr lang="cs-CZ"/>
            <a:t>4. roč. </a:t>
          </a:r>
          <a:r>
            <a:rPr lang="cs-CZ" b="1"/>
            <a:t>My vůbec nepotřebujeme nutit lidi, aby se vyžvejkli. Stejnak to dovedou i bez nás. ... </a:t>
          </a:r>
          <a:r>
            <a:rPr lang="cs-CZ"/>
            <a:t>Nespisovná slova nahraďte spisovnými. </a:t>
          </a:r>
          <a:endParaRPr lang="en-US"/>
        </a:p>
      </dgm:t>
    </dgm:pt>
    <dgm:pt modelId="{F5FE4DF7-0332-4AED-9AD0-9BB1409CFD83}" type="parTrans" cxnId="{6C21290E-7690-4599-A02A-B0E5E3177BF6}">
      <dgm:prSet/>
      <dgm:spPr/>
      <dgm:t>
        <a:bodyPr/>
        <a:lstStyle/>
        <a:p>
          <a:endParaRPr lang="en-US"/>
        </a:p>
      </dgm:t>
    </dgm:pt>
    <dgm:pt modelId="{EFA285A5-46B5-4D1C-8C16-BD318ACE8F71}" type="sibTrans" cxnId="{6C21290E-7690-4599-A02A-B0E5E3177BF6}">
      <dgm:prSet/>
      <dgm:spPr/>
      <dgm:t>
        <a:bodyPr/>
        <a:lstStyle/>
        <a:p>
          <a:endParaRPr lang="en-US"/>
        </a:p>
      </dgm:t>
    </dgm:pt>
    <dgm:pt modelId="{6F3EAD45-D5C9-4E68-8A6B-5AA5F820BB3D}">
      <dgm:prSet/>
      <dgm:spPr/>
      <dgm:t>
        <a:bodyPr/>
        <a:lstStyle/>
        <a:p>
          <a:r>
            <a:rPr lang="cs-CZ"/>
            <a:t>5. roč. Nahrazujte slovesa, která se zbytečně opakují. </a:t>
          </a:r>
          <a:endParaRPr lang="en-US"/>
        </a:p>
      </dgm:t>
    </dgm:pt>
    <dgm:pt modelId="{39C851BE-016C-4AB0-9EAC-CAD9287EA46B}" type="parTrans" cxnId="{37F00C69-14AF-483A-99AA-7DF93DBF2D8C}">
      <dgm:prSet/>
      <dgm:spPr/>
      <dgm:t>
        <a:bodyPr/>
        <a:lstStyle/>
        <a:p>
          <a:endParaRPr lang="en-US"/>
        </a:p>
      </dgm:t>
    </dgm:pt>
    <dgm:pt modelId="{0DF8E056-4436-476E-AAE8-3F048E29AB5E}" type="sibTrans" cxnId="{37F00C69-14AF-483A-99AA-7DF93DBF2D8C}">
      <dgm:prSet/>
      <dgm:spPr/>
      <dgm:t>
        <a:bodyPr/>
        <a:lstStyle/>
        <a:p>
          <a:endParaRPr lang="en-US"/>
        </a:p>
      </dgm:t>
    </dgm:pt>
    <dgm:pt modelId="{3B9296EB-EA24-44DA-A0E0-A4736653B598}">
      <dgm:prSet/>
      <dgm:spPr/>
      <dgm:t>
        <a:bodyPr/>
        <a:lstStyle/>
        <a:p>
          <a:r>
            <a:rPr lang="cs-CZ" b="1"/>
            <a:t>Včera mi rodiče řekli, že v neděli pojedeme k babičce na jižní Moravu. Divil jsem se, proč mi to neřekli dřív. Pak ještě řekli, že u babičky právě bude pouť. Řekl jsem: „Tak to pojedu rád!“</a:t>
          </a:r>
          <a:endParaRPr lang="en-US"/>
        </a:p>
      </dgm:t>
    </dgm:pt>
    <dgm:pt modelId="{E02B0CD9-E75C-448A-99D5-A57E3BBA1104}" type="parTrans" cxnId="{081FA0A6-8DC9-42DD-9C3C-8E8E95348321}">
      <dgm:prSet/>
      <dgm:spPr/>
      <dgm:t>
        <a:bodyPr/>
        <a:lstStyle/>
        <a:p>
          <a:endParaRPr lang="en-US"/>
        </a:p>
      </dgm:t>
    </dgm:pt>
    <dgm:pt modelId="{4343D365-4DC1-49FF-A625-382551D057BA}" type="sibTrans" cxnId="{081FA0A6-8DC9-42DD-9C3C-8E8E95348321}">
      <dgm:prSet/>
      <dgm:spPr/>
      <dgm:t>
        <a:bodyPr/>
        <a:lstStyle/>
        <a:p>
          <a:endParaRPr lang="en-US"/>
        </a:p>
      </dgm:t>
    </dgm:pt>
    <dgm:pt modelId="{59702AEA-371B-40D1-B1FB-2D1B625E97EA}" type="pres">
      <dgm:prSet presAssocID="{0969B847-1F01-4749-AAF0-19D6A3836DB1}" presName="root" presStyleCnt="0">
        <dgm:presLayoutVars>
          <dgm:dir/>
          <dgm:resizeHandles val="exact"/>
        </dgm:presLayoutVars>
      </dgm:prSet>
      <dgm:spPr/>
    </dgm:pt>
    <dgm:pt modelId="{AA8ACAA9-5358-4DF5-B2C2-468945D17A50}" type="pres">
      <dgm:prSet presAssocID="{D30D41CB-44FD-4124-92CF-D506E56E283B}" presName="compNode" presStyleCnt="0"/>
      <dgm:spPr/>
    </dgm:pt>
    <dgm:pt modelId="{01AE1D8E-EA0E-4660-B63B-E4F23F4CB7C3}" type="pres">
      <dgm:prSet presAssocID="{D30D41CB-44FD-4124-92CF-D506E56E283B}" presName="bgRect" presStyleLbl="bgShp" presStyleIdx="0" presStyleCnt="6"/>
      <dgm:spPr/>
    </dgm:pt>
    <dgm:pt modelId="{017D58B3-C197-442F-B102-E069A921501C}" type="pres">
      <dgm:prSet presAssocID="{D30D41CB-44FD-4124-92CF-D506E56E283B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ednoruční činka"/>
        </a:ext>
      </dgm:extLst>
    </dgm:pt>
    <dgm:pt modelId="{E010A572-9779-41A6-9EB4-B8E3F7A1956B}" type="pres">
      <dgm:prSet presAssocID="{D30D41CB-44FD-4124-92CF-D506E56E283B}" presName="spaceRect" presStyleCnt="0"/>
      <dgm:spPr/>
    </dgm:pt>
    <dgm:pt modelId="{E6771C85-3CD7-4420-89C9-8D5ECEB54FBD}" type="pres">
      <dgm:prSet presAssocID="{D30D41CB-44FD-4124-92CF-D506E56E283B}" presName="parTx" presStyleLbl="revTx" presStyleIdx="0" presStyleCnt="6">
        <dgm:presLayoutVars>
          <dgm:chMax val="0"/>
          <dgm:chPref val="0"/>
        </dgm:presLayoutVars>
      </dgm:prSet>
      <dgm:spPr/>
    </dgm:pt>
    <dgm:pt modelId="{FBA8EA86-21FB-43BF-AF77-4D965BCAF2F1}" type="pres">
      <dgm:prSet presAssocID="{301A4D39-A20F-4CE7-AF86-A8FCDB588B75}" presName="sibTrans" presStyleCnt="0"/>
      <dgm:spPr/>
    </dgm:pt>
    <dgm:pt modelId="{89FF09B7-1585-4949-9132-7912EC2E4D4A}" type="pres">
      <dgm:prSet presAssocID="{AEAB992D-9EEB-4C0A-AE62-6327EFB34CC2}" presName="compNode" presStyleCnt="0"/>
      <dgm:spPr/>
    </dgm:pt>
    <dgm:pt modelId="{9D510B0D-FC48-4C90-BA61-E9CBAD50CACC}" type="pres">
      <dgm:prSet presAssocID="{AEAB992D-9EEB-4C0A-AE62-6327EFB34CC2}" presName="bgRect" presStyleLbl="bgShp" presStyleIdx="1" presStyleCnt="6"/>
      <dgm:spPr/>
    </dgm:pt>
    <dgm:pt modelId="{4C1D0424-C411-44E7-BCCC-E109307F2309}" type="pres">
      <dgm:prSet presAssocID="{AEAB992D-9EEB-4C0A-AE62-6327EFB34CC2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oruna"/>
        </a:ext>
      </dgm:extLst>
    </dgm:pt>
    <dgm:pt modelId="{0FFA57CD-E562-4A08-9B93-FE587A4B1AA0}" type="pres">
      <dgm:prSet presAssocID="{AEAB992D-9EEB-4C0A-AE62-6327EFB34CC2}" presName="spaceRect" presStyleCnt="0"/>
      <dgm:spPr/>
    </dgm:pt>
    <dgm:pt modelId="{76CF1304-7ABE-4467-9C51-0A9CD0387328}" type="pres">
      <dgm:prSet presAssocID="{AEAB992D-9EEB-4C0A-AE62-6327EFB34CC2}" presName="parTx" presStyleLbl="revTx" presStyleIdx="1" presStyleCnt="6">
        <dgm:presLayoutVars>
          <dgm:chMax val="0"/>
          <dgm:chPref val="0"/>
        </dgm:presLayoutVars>
      </dgm:prSet>
      <dgm:spPr/>
    </dgm:pt>
    <dgm:pt modelId="{EEB33642-9806-42CA-8958-57F5811303B5}" type="pres">
      <dgm:prSet presAssocID="{12C8DBC3-A553-4113-B4CA-CFFD8F0C8624}" presName="sibTrans" presStyleCnt="0"/>
      <dgm:spPr/>
    </dgm:pt>
    <dgm:pt modelId="{80916D29-2E05-429A-B09F-A16DE525C394}" type="pres">
      <dgm:prSet presAssocID="{4EFB2AE2-D84B-40D9-B95B-F6D6F910461A}" presName="compNode" presStyleCnt="0"/>
      <dgm:spPr/>
    </dgm:pt>
    <dgm:pt modelId="{9AAC06C3-41CB-404C-A9BB-FECA7D036285}" type="pres">
      <dgm:prSet presAssocID="{4EFB2AE2-D84B-40D9-B95B-F6D6F910461A}" presName="bgRect" presStyleLbl="bgShp" presStyleIdx="2" presStyleCnt="6"/>
      <dgm:spPr/>
    </dgm:pt>
    <dgm:pt modelId="{3CDD6CD3-3D97-438C-9792-185607F53BFA}" type="pres">
      <dgm:prSet presAssocID="{4EFB2AE2-D84B-40D9-B95B-F6D6F910461A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uha"/>
        </a:ext>
      </dgm:extLst>
    </dgm:pt>
    <dgm:pt modelId="{170CE182-88FC-4DC2-A4B3-CEF8E30E8AF4}" type="pres">
      <dgm:prSet presAssocID="{4EFB2AE2-D84B-40D9-B95B-F6D6F910461A}" presName="spaceRect" presStyleCnt="0"/>
      <dgm:spPr/>
    </dgm:pt>
    <dgm:pt modelId="{9B433409-1841-41BA-90B8-F4B1D51446DC}" type="pres">
      <dgm:prSet presAssocID="{4EFB2AE2-D84B-40D9-B95B-F6D6F910461A}" presName="parTx" presStyleLbl="revTx" presStyleIdx="2" presStyleCnt="6">
        <dgm:presLayoutVars>
          <dgm:chMax val="0"/>
          <dgm:chPref val="0"/>
        </dgm:presLayoutVars>
      </dgm:prSet>
      <dgm:spPr/>
    </dgm:pt>
    <dgm:pt modelId="{DB23B6E6-502E-4CA8-93E7-14258E7D2C73}" type="pres">
      <dgm:prSet presAssocID="{3D6B278F-FBDA-4210-B4A5-FCBB5F6D1FE4}" presName="sibTrans" presStyleCnt="0"/>
      <dgm:spPr/>
    </dgm:pt>
    <dgm:pt modelId="{5BB690E9-82F9-4268-9335-C6F5C37E447D}" type="pres">
      <dgm:prSet presAssocID="{07D72914-5733-4105-AC00-C4D15B548689}" presName="compNode" presStyleCnt="0"/>
      <dgm:spPr/>
    </dgm:pt>
    <dgm:pt modelId="{D4D3CB18-3133-42ED-8AA7-96B3F99A0AA7}" type="pres">
      <dgm:prSet presAssocID="{07D72914-5733-4105-AC00-C4D15B548689}" presName="bgRect" presStyleLbl="bgShp" presStyleIdx="3" presStyleCnt="6"/>
      <dgm:spPr/>
    </dgm:pt>
    <dgm:pt modelId="{1F61659A-F8EC-4656-8938-549D6084272A}" type="pres">
      <dgm:prSet presAssocID="{07D72914-5733-4105-AC00-C4D15B548689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rget Audience"/>
        </a:ext>
      </dgm:extLst>
    </dgm:pt>
    <dgm:pt modelId="{A8297448-9B07-4BA2-BB97-2C29E37D353D}" type="pres">
      <dgm:prSet presAssocID="{07D72914-5733-4105-AC00-C4D15B548689}" presName="spaceRect" presStyleCnt="0"/>
      <dgm:spPr/>
    </dgm:pt>
    <dgm:pt modelId="{EA06FC38-53E4-4AEF-B52C-ECBF4B801AE8}" type="pres">
      <dgm:prSet presAssocID="{07D72914-5733-4105-AC00-C4D15B548689}" presName="parTx" presStyleLbl="revTx" presStyleIdx="3" presStyleCnt="6">
        <dgm:presLayoutVars>
          <dgm:chMax val="0"/>
          <dgm:chPref val="0"/>
        </dgm:presLayoutVars>
      </dgm:prSet>
      <dgm:spPr/>
    </dgm:pt>
    <dgm:pt modelId="{07C3FAA0-CC52-4062-8383-A6B72F9B5FE6}" type="pres">
      <dgm:prSet presAssocID="{EFA285A5-46B5-4D1C-8C16-BD318ACE8F71}" presName="sibTrans" presStyleCnt="0"/>
      <dgm:spPr/>
    </dgm:pt>
    <dgm:pt modelId="{1AB9C2C4-F9F4-4537-8F51-D665A07E3B1D}" type="pres">
      <dgm:prSet presAssocID="{6F3EAD45-D5C9-4E68-8A6B-5AA5F820BB3D}" presName="compNode" presStyleCnt="0"/>
      <dgm:spPr/>
    </dgm:pt>
    <dgm:pt modelId="{68015EF2-3C88-4809-8BC4-4DB3ED9F9B5E}" type="pres">
      <dgm:prSet presAssocID="{6F3EAD45-D5C9-4E68-8A6B-5AA5F820BB3D}" presName="bgRect" presStyleLbl="bgShp" presStyleIdx="4" presStyleCnt="6"/>
      <dgm:spPr/>
    </dgm:pt>
    <dgm:pt modelId="{3197B869-7DFD-41DF-816B-8FD25AEA1576}" type="pres">
      <dgm:prSet presAssocID="{6F3EAD45-D5C9-4E68-8A6B-5AA5F820BB3D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ékař"/>
        </a:ext>
      </dgm:extLst>
    </dgm:pt>
    <dgm:pt modelId="{7563AC47-9E85-4F0A-A437-E9441690CBEB}" type="pres">
      <dgm:prSet presAssocID="{6F3EAD45-D5C9-4E68-8A6B-5AA5F820BB3D}" presName="spaceRect" presStyleCnt="0"/>
      <dgm:spPr/>
    </dgm:pt>
    <dgm:pt modelId="{05A1F958-6FD5-4B08-98C5-58E3FC222611}" type="pres">
      <dgm:prSet presAssocID="{6F3EAD45-D5C9-4E68-8A6B-5AA5F820BB3D}" presName="parTx" presStyleLbl="revTx" presStyleIdx="4" presStyleCnt="6">
        <dgm:presLayoutVars>
          <dgm:chMax val="0"/>
          <dgm:chPref val="0"/>
        </dgm:presLayoutVars>
      </dgm:prSet>
      <dgm:spPr/>
    </dgm:pt>
    <dgm:pt modelId="{E94B27EB-192F-48DC-93F3-B840AE7B84AA}" type="pres">
      <dgm:prSet presAssocID="{0DF8E056-4436-476E-AAE8-3F048E29AB5E}" presName="sibTrans" presStyleCnt="0"/>
      <dgm:spPr/>
    </dgm:pt>
    <dgm:pt modelId="{3D2F5E92-228E-4D8C-8912-837EBFB81284}" type="pres">
      <dgm:prSet presAssocID="{3B9296EB-EA24-44DA-A0E0-A4736653B598}" presName="compNode" presStyleCnt="0"/>
      <dgm:spPr/>
    </dgm:pt>
    <dgm:pt modelId="{A8582EF9-41EE-4F5A-AA93-6C2A1D0108F4}" type="pres">
      <dgm:prSet presAssocID="{3B9296EB-EA24-44DA-A0E0-A4736653B598}" presName="bgRect" presStyleLbl="bgShp" presStyleIdx="5" presStyleCnt="6"/>
      <dgm:spPr/>
    </dgm:pt>
    <dgm:pt modelId="{DBACABF0-A9BC-49C9-A0F3-FA4219C74584}" type="pres">
      <dgm:prSet presAssocID="{3B9296EB-EA24-44DA-A0E0-A4736653B598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ce cream"/>
        </a:ext>
      </dgm:extLst>
    </dgm:pt>
    <dgm:pt modelId="{0A0A24A6-D9C0-4411-88AB-88B9F053EB50}" type="pres">
      <dgm:prSet presAssocID="{3B9296EB-EA24-44DA-A0E0-A4736653B598}" presName="spaceRect" presStyleCnt="0"/>
      <dgm:spPr/>
    </dgm:pt>
    <dgm:pt modelId="{EF87ED1F-203D-466C-8F69-BEB1035B3B54}" type="pres">
      <dgm:prSet presAssocID="{3B9296EB-EA24-44DA-A0E0-A4736653B598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99E4CB0A-F9CD-48D7-99EA-CEA83AA8E6F9}" type="presOf" srcId="{D30D41CB-44FD-4124-92CF-D506E56E283B}" destId="{E6771C85-3CD7-4420-89C9-8D5ECEB54FBD}" srcOrd="0" destOrd="0" presId="urn:microsoft.com/office/officeart/2018/2/layout/IconVerticalSolidList"/>
    <dgm:cxn modelId="{DBAAC00B-0DA0-46F7-8E1B-965CBEB630F6}" srcId="{0969B847-1F01-4749-AAF0-19D6A3836DB1}" destId="{AEAB992D-9EEB-4C0A-AE62-6327EFB34CC2}" srcOrd="1" destOrd="0" parTransId="{CAB6A9F9-AFE9-4CC8-A7B6-CFFCFFBD1C26}" sibTransId="{12C8DBC3-A553-4113-B4CA-CFFD8F0C8624}"/>
    <dgm:cxn modelId="{6C21290E-7690-4599-A02A-B0E5E3177BF6}" srcId="{0969B847-1F01-4749-AAF0-19D6A3836DB1}" destId="{07D72914-5733-4105-AC00-C4D15B548689}" srcOrd="3" destOrd="0" parTransId="{F5FE4DF7-0332-4AED-9AD0-9BB1409CFD83}" sibTransId="{EFA285A5-46B5-4D1C-8C16-BD318ACE8F71}"/>
    <dgm:cxn modelId="{3BAEFB13-D99A-41AF-A7A0-C6C9F240EB3C}" type="presOf" srcId="{6F3EAD45-D5C9-4E68-8A6B-5AA5F820BB3D}" destId="{05A1F958-6FD5-4B08-98C5-58E3FC222611}" srcOrd="0" destOrd="0" presId="urn:microsoft.com/office/officeart/2018/2/layout/IconVerticalSolidList"/>
    <dgm:cxn modelId="{7951FF35-6A15-49E4-8397-0E3C85E66FB2}" type="presOf" srcId="{3B9296EB-EA24-44DA-A0E0-A4736653B598}" destId="{EF87ED1F-203D-466C-8F69-BEB1035B3B54}" srcOrd="0" destOrd="0" presId="urn:microsoft.com/office/officeart/2018/2/layout/IconVerticalSolidList"/>
    <dgm:cxn modelId="{3DDE7C5B-0EB3-477D-8698-05140FBD4D63}" type="presOf" srcId="{AEAB992D-9EEB-4C0A-AE62-6327EFB34CC2}" destId="{76CF1304-7ABE-4467-9C51-0A9CD0387328}" srcOrd="0" destOrd="0" presId="urn:microsoft.com/office/officeart/2018/2/layout/IconVerticalSolidList"/>
    <dgm:cxn modelId="{6F833C44-E377-453E-9407-9D34F7704FC5}" type="presOf" srcId="{4EFB2AE2-D84B-40D9-B95B-F6D6F910461A}" destId="{9B433409-1841-41BA-90B8-F4B1D51446DC}" srcOrd="0" destOrd="0" presId="urn:microsoft.com/office/officeart/2018/2/layout/IconVerticalSolidList"/>
    <dgm:cxn modelId="{273FEC48-1A8A-46FF-B113-DB4D8EEE93CC}" type="presOf" srcId="{0969B847-1F01-4749-AAF0-19D6A3836DB1}" destId="{59702AEA-371B-40D1-B1FB-2D1B625E97EA}" srcOrd="0" destOrd="0" presId="urn:microsoft.com/office/officeart/2018/2/layout/IconVerticalSolidList"/>
    <dgm:cxn modelId="{37F00C69-14AF-483A-99AA-7DF93DBF2D8C}" srcId="{0969B847-1F01-4749-AAF0-19D6A3836DB1}" destId="{6F3EAD45-D5C9-4E68-8A6B-5AA5F820BB3D}" srcOrd="4" destOrd="0" parTransId="{39C851BE-016C-4AB0-9EAC-CAD9287EA46B}" sibTransId="{0DF8E056-4436-476E-AAE8-3F048E29AB5E}"/>
    <dgm:cxn modelId="{50D39E89-E80F-4B4A-A51F-EAC0A66110C3}" srcId="{0969B847-1F01-4749-AAF0-19D6A3836DB1}" destId="{4EFB2AE2-D84B-40D9-B95B-F6D6F910461A}" srcOrd="2" destOrd="0" parTransId="{AAA362AB-0743-4702-B957-AFBFF9A0C921}" sibTransId="{3D6B278F-FBDA-4210-B4A5-FCBB5F6D1FE4}"/>
    <dgm:cxn modelId="{081FA0A6-8DC9-42DD-9C3C-8E8E95348321}" srcId="{0969B847-1F01-4749-AAF0-19D6A3836DB1}" destId="{3B9296EB-EA24-44DA-A0E0-A4736653B598}" srcOrd="5" destOrd="0" parTransId="{E02B0CD9-E75C-448A-99D5-A57E3BBA1104}" sibTransId="{4343D365-4DC1-49FF-A625-382551D057BA}"/>
    <dgm:cxn modelId="{05420CE5-D66D-40DC-B97A-B1A9EFD4AAF1}" srcId="{0969B847-1F01-4749-AAF0-19D6A3836DB1}" destId="{D30D41CB-44FD-4124-92CF-D506E56E283B}" srcOrd="0" destOrd="0" parTransId="{13540DED-0B75-4D39-B9BB-487F87F68B73}" sibTransId="{301A4D39-A20F-4CE7-AF86-A8FCDB588B75}"/>
    <dgm:cxn modelId="{AB8D81FE-1AEF-40FE-BD39-948D7DEB899C}" type="presOf" srcId="{07D72914-5733-4105-AC00-C4D15B548689}" destId="{EA06FC38-53E4-4AEF-B52C-ECBF4B801AE8}" srcOrd="0" destOrd="0" presId="urn:microsoft.com/office/officeart/2018/2/layout/IconVerticalSolidList"/>
    <dgm:cxn modelId="{E3A3AC4A-C8B9-42FF-8658-389CC0A73DD0}" type="presParOf" srcId="{59702AEA-371B-40D1-B1FB-2D1B625E97EA}" destId="{AA8ACAA9-5358-4DF5-B2C2-468945D17A50}" srcOrd="0" destOrd="0" presId="urn:microsoft.com/office/officeart/2018/2/layout/IconVerticalSolidList"/>
    <dgm:cxn modelId="{DF00D373-F9F9-4ACB-9877-F9BB91EA56A8}" type="presParOf" srcId="{AA8ACAA9-5358-4DF5-B2C2-468945D17A50}" destId="{01AE1D8E-EA0E-4660-B63B-E4F23F4CB7C3}" srcOrd="0" destOrd="0" presId="urn:microsoft.com/office/officeart/2018/2/layout/IconVerticalSolidList"/>
    <dgm:cxn modelId="{0D486F72-A086-406A-B631-89493A4BF1D2}" type="presParOf" srcId="{AA8ACAA9-5358-4DF5-B2C2-468945D17A50}" destId="{017D58B3-C197-442F-B102-E069A921501C}" srcOrd="1" destOrd="0" presId="urn:microsoft.com/office/officeart/2018/2/layout/IconVerticalSolidList"/>
    <dgm:cxn modelId="{EFE46ADF-A8DD-453D-A3F6-949E20AEBD6E}" type="presParOf" srcId="{AA8ACAA9-5358-4DF5-B2C2-468945D17A50}" destId="{E010A572-9779-41A6-9EB4-B8E3F7A1956B}" srcOrd="2" destOrd="0" presId="urn:microsoft.com/office/officeart/2018/2/layout/IconVerticalSolidList"/>
    <dgm:cxn modelId="{B7E9E226-455D-4E0D-9F55-41C7A1598BDF}" type="presParOf" srcId="{AA8ACAA9-5358-4DF5-B2C2-468945D17A50}" destId="{E6771C85-3CD7-4420-89C9-8D5ECEB54FBD}" srcOrd="3" destOrd="0" presId="urn:microsoft.com/office/officeart/2018/2/layout/IconVerticalSolidList"/>
    <dgm:cxn modelId="{C0B65BD3-A303-4FDD-B36A-D8E95AEF45DD}" type="presParOf" srcId="{59702AEA-371B-40D1-B1FB-2D1B625E97EA}" destId="{FBA8EA86-21FB-43BF-AF77-4D965BCAF2F1}" srcOrd="1" destOrd="0" presId="urn:microsoft.com/office/officeart/2018/2/layout/IconVerticalSolidList"/>
    <dgm:cxn modelId="{D9E73511-6EC3-4279-A2AD-CDC9A0F74C7D}" type="presParOf" srcId="{59702AEA-371B-40D1-B1FB-2D1B625E97EA}" destId="{89FF09B7-1585-4949-9132-7912EC2E4D4A}" srcOrd="2" destOrd="0" presId="urn:microsoft.com/office/officeart/2018/2/layout/IconVerticalSolidList"/>
    <dgm:cxn modelId="{47214C7A-38FF-4E9B-82BE-B68F466313BF}" type="presParOf" srcId="{89FF09B7-1585-4949-9132-7912EC2E4D4A}" destId="{9D510B0D-FC48-4C90-BA61-E9CBAD50CACC}" srcOrd="0" destOrd="0" presId="urn:microsoft.com/office/officeart/2018/2/layout/IconVerticalSolidList"/>
    <dgm:cxn modelId="{01EC3EC5-351B-4A04-B1B9-07F85975E0ED}" type="presParOf" srcId="{89FF09B7-1585-4949-9132-7912EC2E4D4A}" destId="{4C1D0424-C411-44E7-BCCC-E109307F2309}" srcOrd="1" destOrd="0" presId="urn:microsoft.com/office/officeart/2018/2/layout/IconVerticalSolidList"/>
    <dgm:cxn modelId="{78D37698-872D-475D-B906-424C30A20F99}" type="presParOf" srcId="{89FF09B7-1585-4949-9132-7912EC2E4D4A}" destId="{0FFA57CD-E562-4A08-9B93-FE587A4B1AA0}" srcOrd="2" destOrd="0" presId="urn:microsoft.com/office/officeart/2018/2/layout/IconVerticalSolidList"/>
    <dgm:cxn modelId="{5F42077F-D1A8-48D4-8DCB-FB164DF4E4AC}" type="presParOf" srcId="{89FF09B7-1585-4949-9132-7912EC2E4D4A}" destId="{76CF1304-7ABE-4467-9C51-0A9CD0387328}" srcOrd="3" destOrd="0" presId="urn:microsoft.com/office/officeart/2018/2/layout/IconVerticalSolidList"/>
    <dgm:cxn modelId="{C9DD23DB-B9B5-48CB-9C26-132AE910826B}" type="presParOf" srcId="{59702AEA-371B-40D1-B1FB-2D1B625E97EA}" destId="{EEB33642-9806-42CA-8958-57F5811303B5}" srcOrd="3" destOrd="0" presId="urn:microsoft.com/office/officeart/2018/2/layout/IconVerticalSolidList"/>
    <dgm:cxn modelId="{8C2A45BC-AF2A-4DC9-ADC9-0103576F69BC}" type="presParOf" srcId="{59702AEA-371B-40D1-B1FB-2D1B625E97EA}" destId="{80916D29-2E05-429A-B09F-A16DE525C394}" srcOrd="4" destOrd="0" presId="urn:microsoft.com/office/officeart/2018/2/layout/IconVerticalSolidList"/>
    <dgm:cxn modelId="{A4D9205D-8CC3-4CC2-93A5-DC90F4B22847}" type="presParOf" srcId="{80916D29-2E05-429A-B09F-A16DE525C394}" destId="{9AAC06C3-41CB-404C-A9BB-FECA7D036285}" srcOrd="0" destOrd="0" presId="urn:microsoft.com/office/officeart/2018/2/layout/IconVerticalSolidList"/>
    <dgm:cxn modelId="{A1A119DD-814E-467D-8137-514F9F5F8C2B}" type="presParOf" srcId="{80916D29-2E05-429A-B09F-A16DE525C394}" destId="{3CDD6CD3-3D97-438C-9792-185607F53BFA}" srcOrd="1" destOrd="0" presId="urn:microsoft.com/office/officeart/2018/2/layout/IconVerticalSolidList"/>
    <dgm:cxn modelId="{9F015450-9DCC-43B7-A921-982FE821822B}" type="presParOf" srcId="{80916D29-2E05-429A-B09F-A16DE525C394}" destId="{170CE182-88FC-4DC2-A4B3-CEF8E30E8AF4}" srcOrd="2" destOrd="0" presId="urn:microsoft.com/office/officeart/2018/2/layout/IconVerticalSolidList"/>
    <dgm:cxn modelId="{76010742-DE2A-4519-9B6B-E9E27FC8F07C}" type="presParOf" srcId="{80916D29-2E05-429A-B09F-A16DE525C394}" destId="{9B433409-1841-41BA-90B8-F4B1D51446DC}" srcOrd="3" destOrd="0" presId="urn:microsoft.com/office/officeart/2018/2/layout/IconVerticalSolidList"/>
    <dgm:cxn modelId="{FF3F5A0D-2B2F-409C-8875-3B609D1E9E12}" type="presParOf" srcId="{59702AEA-371B-40D1-B1FB-2D1B625E97EA}" destId="{DB23B6E6-502E-4CA8-93E7-14258E7D2C73}" srcOrd="5" destOrd="0" presId="urn:microsoft.com/office/officeart/2018/2/layout/IconVerticalSolidList"/>
    <dgm:cxn modelId="{7B60E361-AAAC-4BBC-AF77-F25955B7AE5B}" type="presParOf" srcId="{59702AEA-371B-40D1-B1FB-2D1B625E97EA}" destId="{5BB690E9-82F9-4268-9335-C6F5C37E447D}" srcOrd="6" destOrd="0" presId="urn:microsoft.com/office/officeart/2018/2/layout/IconVerticalSolidList"/>
    <dgm:cxn modelId="{4D5EE54A-3E3B-43EC-8B4D-E9BBE5FEF539}" type="presParOf" srcId="{5BB690E9-82F9-4268-9335-C6F5C37E447D}" destId="{D4D3CB18-3133-42ED-8AA7-96B3F99A0AA7}" srcOrd="0" destOrd="0" presId="urn:microsoft.com/office/officeart/2018/2/layout/IconVerticalSolidList"/>
    <dgm:cxn modelId="{A730E50C-3CA2-4DE8-ADEF-134E5B2EB4EA}" type="presParOf" srcId="{5BB690E9-82F9-4268-9335-C6F5C37E447D}" destId="{1F61659A-F8EC-4656-8938-549D6084272A}" srcOrd="1" destOrd="0" presId="urn:microsoft.com/office/officeart/2018/2/layout/IconVerticalSolidList"/>
    <dgm:cxn modelId="{D7BEC8BD-5870-436E-AB83-8F8429F48285}" type="presParOf" srcId="{5BB690E9-82F9-4268-9335-C6F5C37E447D}" destId="{A8297448-9B07-4BA2-BB97-2C29E37D353D}" srcOrd="2" destOrd="0" presId="urn:microsoft.com/office/officeart/2018/2/layout/IconVerticalSolidList"/>
    <dgm:cxn modelId="{D351A813-9F54-4253-AE81-3DF784B20D70}" type="presParOf" srcId="{5BB690E9-82F9-4268-9335-C6F5C37E447D}" destId="{EA06FC38-53E4-4AEF-B52C-ECBF4B801AE8}" srcOrd="3" destOrd="0" presId="urn:microsoft.com/office/officeart/2018/2/layout/IconVerticalSolidList"/>
    <dgm:cxn modelId="{12806D07-EFC7-46FE-8A71-950D26CB7E53}" type="presParOf" srcId="{59702AEA-371B-40D1-B1FB-2D1B625E97EA}" destId="{07C3FAA0-CC52-4062-8383-A6B72F9B5FE6}" srcOrd="7" destOrd="0" presId="urn:microsoft.com/office/officeart/2018/2/layout/IconVerticalSolidList"/>
    <dgm:cxn modelId="{4FADA983-4B6B-4A2C-B5F2-57AF55B232FC}" type="presParOf" srcId="{59702AEA-371B-40D1-B1FB-2D1B625E97EA}" destId="{1AB9C2C4-F9F4-4537-8F51-D665A07E3B1D}" srcOrd="8" destOrd="0" presId="urn:microsoft.com/office/officeart/2018/2/layout/IconVerticalSolidList"/>
    <dgm:cxn modelId="{BBF5505B-6FB5-45E7-8674-109A69499AD3}" type="presParOf" srcId="{1AB9C2C4-F9F4-4537-8F51-D665A07E3B1D}" destId="{68015EF2-3C88-4809-8BC4-4DB3ED9F9B5E}" srcOrd="0" destOrd="0" presId="urn:microsoft.com/office/officeart/2018/2/layout/IconVerticalSolidList"/>
    <dgm:cxn modelId="{4BBB1FA6-43FC-4175-BEAA-E42797DA0E91}" type="presParOf" srcId="{1AB9C2C4-F9F4-4537-8F51-D665A07E3B1D}" destId="{3197B869-7DFD-41DF-816B-8FD25AEA1576}" srcOrd="1" destOrd="0" presId="urn:microsoft.com/office/officeart/2018/2/layout/IconVerticalSolidList"/>
    <dgm:cxn modelId="{71DF94FE-C434-434D-997F-4FD29A6033F3}" type="presParOf" srcId="{1AB9C2C4-F9F4-4537-8F51-D665A07E3B1D}" destId="{7563AC47-9E85-4F0A-A437-E9441690CBEB}" srcOrd="2" destOrd="0" presId="urn:microsoft.com/office/officeart/2018/2/layout/IconVerticalSolidList"/>
    <dgm:cxn modelId="{5FDCBEAF-1158-46ED-AA79-E82530B10BD5}" type="presParOf" srcId="{1AB9C2C4-F9F4-4537-8F51-D665A07E3B1D}" destId="{05A1F958-6FD5-4B08-98C5-58E3FC222611}" srcOrd="3" destOrd="0" presId="urn:microsoft.com/office/officeart/2018/2/layout/IconVerticalSolidList"/>
    <dgm:cxn modelId="{CE04AA1D-5989-47CD-AB9E-C1F28ADC21BF}" type="presParOf" srcId="{59702AEA-371B-40D1-B1FB-2D1B625E97EA}" destId="{E94B27EB-192F-48DC-93F3-B840AE7B84AA}" srcOrd="9" destOrd="0" presId="urn:microsoft.com/office/officeart/2018/2/layout/IconVerticalSolidList"/>
    <dgm:cxn modelId="{95B0DA21-D098-4FF8-A950-FE6C7EEB443C}" type="presParOf" srcId="{59702AEA-371B-40D1-B1FB-2D1B625E97EA}" destId="{3D2F5E92-228E-4D8C-8912-837EBFB81284}" srcOrd="10" destOrd="0" presId="urn:microsoft.com/office/officeart/2018/2/layout/IconVerticalSolidList"/>
    <dgm:cxn modelId="{9D1D872C-06C6-416B-AB3A-F3A031847301}" type="presParOf" srcId="{3D2F5E92-228E-4D8C-8912-837EBFB81284}" destId="{A8582EF9-41EE-4F5A-AA93-6C2A1D0108F4}" srcOrd="0" destOrd="0" presId="urn:microsoft.com/office/officeart/2018/2/layout/IconVerticalSolidList"/>
    <dgm:cxn modelId="{F0C75451-C5A9-4327-98E3-B0A1D52DDEB0}" type="presParOf" srcId="{3D2F5E92-228E-4D8C-8912-837EBFB81284}" destId="{DBACABF0-A9BC-49C9-A0F3-FA4219C74584}" srcOrd="1" destOrd="0" presId="urn:microsoft.com/office/officeart/2018/2/layout/IconVerticalSolidList"/>
    <dgm:cxn modelId="{DD0FDBC4-61CB-49E9-ADA3-AF630534E9FD}" type="presParOf" srcId="{3D2F5E92-228E-4D8C-8912-837EBFB81284}" destId="{0A0A24A6-D9C0-4411-88AB-88B9F053EB50}" srcOrd="2" destOrd="0" presId="urn:microsoft.com/office/officeart/2018/2/layout/IconVerticalSolidList"/>
    <dgm:cxn modelId="{221F7979-AD5A-4536-ACD6-5F185C6CED1F}" type="presParOf" srcId="{3D2F5E92-228E-4D8C-8912-837EBFB81284}" destId="{EF87ED1F-203D-466C-8F69-BEB1035B3B5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E36DE04-93F0-4285-B893-B6553FE34E32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62FA2995-58D7-4A4A-AEDB-22414E1E654E}">
      <dgm:prSet/>
      <dgm:spPr/>
      <dgm:t>
        <a:bodyPr/>
        <a:lstStyle/>
        <a:p>
          <a:r>
            <a:rPr lang="cs-CZ"/>
            <a:t>1. Hledisko </a:t>
          </a:r>
          <a:r>
            <a:rPr lang="cs-CZ" b="1"/>
            <a:t>využívání a nevyužívání mateřského jazyka:</a:t>
          </a:r>
          <a:endParaRPr lang="en-US"/>
        </a:p>
      </dgm:t>
    </dgm:pt>
    <dgm:pt modelId="{F4CE4A6E-9150-4437-B214-E41DE5A44035}" type="parTrans" cxnId="{40ED6F56-E985-4F66-BCA5-6031F79BE6F6}">
      <dgm:prSet/>
      <dgm:spPr/>
      <dgm:t>
        <a:bodyPr/>
        <a:lstStyle/>
        <a:p>
          <a:endParaRPr lang="en-US"/>
        </a:p>
      </dgm:t>
    </dgm:pt>
    <dgm:pt modelId="{9F0A24AA-479E-4444-BF43-FA8E88E2A066}" type="sibTrans" cxnId="{40ED6F56-E985-4F66-BCA5-6031F79BE6F6}">
      <dgm:prSet/>
      <dgm:spPr/>
      <dgm:t>
        <a:bodyPr/>
        <a:lstStyle/>
        <a:p>
          <a:endParaRPr lang="en-US"/>
        </a:p>
      </dgm:t>
    </dgm:pt>
    <dgm:pt modelId="{2179E0E1-DB62-4D53-8C9B-2FD66868144C}">
      <dgm:prSet/>
      <dgm:spPr/>
      <dgm:t>
        <a:bodyPr/>
        <a:lstStyle/>
        <a:p>
          <a:r>
            <a:rPr lang="cs-CZ"/>
            <a:t>Monolingvální</a:t>
          </a:r>
          <a:endParaRPr lang="en-US"/>
        </a:p>
      </dgm:t>
    </dgm:pt>
    <dgm:pt modelId="{9BF8746A-AEFA-4661-A5F4-01D0AA75FB57}" type="parTrans" cxnId="{71549901-CEBB-4163-A21F-E939F4607959}">
      <dgm:prSet/>
      <dgm:spPr/>
      <dgm:t>
        <a:bodyPr/>
        <a:lstStyle/>
        <a:p>
          <a:endParaRPr lang="en-US"/>
        </a:p>
      </dgm:t>
    </dgm:pt>
    <dgm:pt modelId="{0276878F-849D-4CDF-9EAD-1838368364CC}" type="sibTrans" cxnId="{71549901-CEBB-4163-A21F-E939F4607959}">
      <dgm:prSet/>
      <dgm:spPr/>
      <dgm:t>
        <a:bodyPr/>
        <a:lstStyle/>
        <a:p>
          <a:endParaRPr lang="en-US"/>
        </a:p>
      </dgm:t>
    </dgm:pt>
    <dgm:pt modelId="{6629A6A3-7E28-4E2F-8137-3839CB879BBC}">
      <dgm:prSet/>
      <dgm:spPr/>
      <dgm:t>
        <a:bodyPr/>
        <a:lstStyle/>
        <a:p>
          <a:r>
            <a:rPr lang="cs-CZ"/>
            <a:t>Bilingvální</a:t>
          </a:r>
          <a:endParaRPr lang="en-US"/>
        </a:p>
      </dgm:t>
    </dgm:pt>
    <dgm:pt modelId="{FD56CD7F-AD70-4937-AB77-B18D348826D0}" type="parTrans" cxnId="{9AA3BEBE-A40B-4031-840D-0BE8B9932FE2}">
      <dgm:prSet/>
      <dgm:spPr/>
      <dgm:t>
        <a:bodyPr/>
        <a:lstStyle/>
        <a:p>
          <a:endParaRPr lang="en-US"/>
        </a:p>
      </dgm:t>
    </dgm:pt>
    <dgm:pt modelId="{BB3E1DB5-74AE-4A2E-A60F-467A1462ACD6}" type="sibTrans" cxnId="{9AA3BEBE-A40B-4031-840D-0BE8B9932FE2}">
      <dgm:prSet/>
      <dgm:spPr/>
      <dgm:t>
        <a:bodyPr/>
        <a:lstStyle/>
        <a:p>
          <a:endParaRPr lang="en-US"/>
        </a:p>
      </dgm:t>
    </dgm:pt>
    <dgm:pt modelId="{4E67295F-8BEE-4C51-9568-F3F2BB9AB21B}">
      <dgm:prSet/>
      <dgm:spPr/>
      <dgm:t>
        <a:bodyPr/>
        <a:lstStyle/>
        <a:p>
          <a:r>
            <a:rPr lang="cs-CZ"/>
            <a:t>2 . Hledisko </a:t>
          </a:r>
          <a:r>
            <a:rPr lang="cs-CZ" b="1"/>
            <a:t>využívání nebo eliminování mateřského jazyka </a:t>
          </a:r>
          <a:r>
            <a:rPr lang="cs-CZ"/>
            <a:t>- metodická koncepce výuky cizích jazyků dle Choděry:</a:t>
          </a:r>
          <a:endParaRPr lang="en-US"/>
        </a:p>
      </dgm:t>
    </dgm:pt>
    <dgm:pt modelId="{F13E78E3-24E3-4C86-B503-19BA79F7F774}" type="parTrans" cxnId="{29B16AF7-DE5A-45D0-81DE-02B35373A298}">
      <dgm:prSet/>
      <dgm:spPr/>
      <dgm:t>
        <a:bodyPr/>
        <a:lstStyle/>
        <a:p>
          <a:endParaRPr lang="en-US"/>
        </a:p>
      </dgm:t>
    </dgm:pt>
    <dgm:pt modelId="{E3AFCB05-407B-434B-AC93-BEEABC9B784D}" type="sibTrans" cxnId="{29B16AF7-DE5A-45D0-81DE-02B35373A298}">
      <dgm:prSet/>
      <dgm:spPr/>
      <dgm:t>
        <a:bodyPr/>
        <a:lstStyle/>
        <a:p>
          <a:endParaRPr lang="en-US"/>
        </a:p>
      </dgm:t>
    </dgm:pt>
    <dgm:pt modelId="{08D25874-1192-49AA-BC4D-B379CACC8DB7}">
      <dgm:prSet/>
      <dgm:spPr/>
      <dgm:t>
        <a:bodyPr/>
        <a:lstStyle/>
        <a:p>
          <a:r>
            <a:rPr lang="cs-CZ"/>
            <a:t>Přímé metody</a:t>
          </a:r>
          <a:endParaRPr lang="en-US"/>
        </a:p>
      </dgm:t>
    </dgm:pt>
    <dgm:pt modelId="{8EFFFB65-F37B-4CDB-A2F6-803B9BB0EC32}" type="parTrans" cxnId="{0A47D501-C038-4963-B42C-72704FB1A9F0}">
      <dgm:prSet/>
      <dgm:spPr/>
      <dgm:t>
        <a:bodyPr/>
        <a:lstStyle/>
        <a:p>
          <a:endParaRPr lang="en-US"/>
        </a:p>
      </dgm:t>
    </dgm:pt>
    <dgm:pt modelId="{A7CE0225-3488-4B57-872A-1E71487A14F0}" type="sibTrans" cxnId="{0A47D501-C038-4963-B42C-72704FB1A9F0}">
      <dgm:prSet/>
      <dgm:spPr/>
      <dgm:t>
        <a:bodyPr/>
        <a:lstStyle/>
        <a:p>
          <a:endParaRPr lang="en-US"/>
        </a:p>
      </dgm:t>
    </dgm:pt>
    <dgm:pt modelId="{2FB9CDCB-4085-4F9C-9B60-9F9F67BF2A76}">
      <dgm:prSet/>
      <dgm:spPr/>
      <dgm:t>
        <a:bodyPr/>
        <a:lstStyle/>
        <a:p>
          <a:r>
            <a:rPr lang="cs-CZ"/>
            <a:t>Nepřímé metody</a:t>
          </a:r>
          <a:endParaRPr lang="en-US"/>
        </a:p>
      </dgm:t>
    </dgm:pt>
    <dgm:pt modelId="{2AEE9732-1903-4259-9C0E-083369C07885}" type="parTrans" cxnId="{94D4A94B-3EB2-4247-8381-51FC3FF4F528}">
      <dgm:prSet/>
      <dgm:spPr/>
      <dgm:t>
        <a:bodyPr/>
        <a:lstStyle/>
        <a:p>
          <a:endParaRPr lang="en-US"/>
        </a:p>
      </dgm:t>
    </dgm:pt>
    <dgm:pt modelId="{E65FB102-3FA2-41E2-8BC9-D2E509C85546}" type="sibTrans" cxnId="{94D4A94B-3EB2-4247-8381-51FC3FF4F528}">
      <dgm:prSet/>
      <dgm:spPr/>
      <dgm:t>
        <a:bodyPr/>
        <a:lstStyle/>
        <a:p>
          <a:endParaRPr lang="en-US"/>
        </a:p>
      </dgm:t>
    </dgm:pt>
    <dgm:pt modelId="{24F5CAE5-4355-4FD5-BC47-0CA125C4042C}">
      <dgm:prSet/>
      <dgm:spPr/>
      <dgm:t>
        <a:bodyPr/>
        <a:lstStyle/>
        <a:p>
          <a:r>
            <a:rPr lang="cs-CZ"/>
            <a:t>Smíšené metody</a:t>
          </a:r>
          <a:endParaRPr lang="en-US"/>
        </a:p>
      </dgm:t>
    </dgm:pt>
    <dgm:pt modelId="{C760A32A-9902-4503-A86B-0CC5BF52AB7D}" type="parTrans" cxnId="{349EB97D-AD43-4F29-97AE-6A4A95ABC1D2}">
      <dgm:prSet/>
      <dgm:spPr/>
      <dgm:t>
        <a:bodyPr/>
        <a:lstStyle/>
        <a:p>
          <a:endParaRPr lang="en-US"/>
        </a:p>
      </dgm:t>
    </dgm:pt>
    <dgm:pt modelId="{6D51EA0E-FF6A-4D99-AC14-CFA1A168608B}" type="sibTrans" cxnId="{349EB97D-AD43-4F29-97AE-6A4A95ABC1D2}">
      <dgm:prSet/>
      <dgm:spPr/>
      <dgm:t>
        <a:bodyPr/>
        <a:lstStyle/>
        <a:p>
          <a:endParaRPr lang="en-US"/>
        </a:p>
      </dgm:t>
    </dgm:pt>
    <dgm:pt modelId="{6B67F32B-FD7A-4E2A-8977-A77D38CBA989}">
      <dgm:prSet/>
      <dgm:spPr/>
      <dgm:t>
        <a:bodyPr/>
        <a:lstStyle/>
        <a:p>
          <a:r>
            <a:rPr lang="cs-CZ"/>
            <a:t>Alternativní metody</a:t>
          </a:r>
          <a:endParaRPr lang="en-US"/>
        </a:p>
      </dgm:t>
    </dgm:pt>
    <dgm:pt modelId="{DDF0C38F-B5E5-4C30-9C65-098CAC7AAC72}" type="parTrans" cxnId="{AEAC0173-2112-48A8-9009-F3A528C7B4CF}">
      <dgm:prSet/>
      <dgm:spPr/>
      <dgm:t>
        <a:bodyPr/>
        <a:lstStyle/>
        <a:p>
          <a:endParaRPr lang="en-US"/>
        </a:p>
      </dgm:t>
    </dgm:pt>
    <dgm:pt modelId="{F87A5055-9B59-4264-82EE-AB183EEB34BC}" type="sibTrans" cxnId="{AEAC0173-2112-48A8-9009-F3A528C7B4CF}">
      <dgm:prSet/>
      <dgm:spPr/>
      <dgm:t>
        <a:bodyPr/>
        <a:lstStyle/>
        <a:p>
          <a:endParaRPr lang="en-US"/>
        </a:p>
      </dgm:t>
    </dgm:pt>
    <dgm:pt modelId="{238E57B2-0559-46DC-AF1D-7BCAFE4F7C5C}" type="pres">
      <dgm:prSet presAssocID="{2E36DE04-93F0-4285-B893-B6553FE34E32}" presName="diagram" presStyleCnt="0">
        <dgm:presLayoutVars>
          <dgm:dir/>
          <dgm:resizeHandles val="exact"/>
        </dgm:presLayoutVars>
      </dgm:prSet>
      <dgm:spPr/>
    </dgm:pt>
    <dgm:pt modelId="{D4A427EC-D89B-49B7-981C-202FF80038AA}" type="pres">
      <dgm:prSet presAssocID="{62FA2995-58D7-4A4A-AEDB-22414E1E654E}" presName="node" presStyleLbl="node1" presStyleIdx="0" presStyleCnt="8">
        <dgm:presLayoutVars>
          <dgm:bulletEnabled val="1"/>
        </dgm:presLayoutVars>
      </dgm:prSet>
      <dgm:spPr/>
    </dgm:pt>
    <dgm:pt modelId="{6D745A80-3F34-4DE5-9DD8-52D0C72F78A0}" type="pres">
      <dgm:prSet presAssocID="{9F0A24AA-479E-4444-BF43-FA8E88E2A066}" presName="sibTrans" presStyleCnt="0"/>
      <dgm:spPr/>
    </dgm:pt>
    <dgm:pt modelId="{940AE730-7301-47AB-AB79-F4C182BC9D87}" type="pres">
      <dgm:prSet presAssocID="{2179E0E1-DB62-4D53-8C9B-2FD66868144C}" presName="node" presStyleLbl="node1" presStyleIdx="1" presStyleCnt="8">
        <dgm:presLayoutVars>
          <dgm:bulletEnabled val="1"/>
        </dgm:presLayoutVars>
      </dgm:prSet>
      <dgm:spPr/>
    </dgm:pt>
    <dgm:pt modelId="{374827CD-52EB-4FF4-AF38-5935EE6A9129}" type="pres">
      <dgm:prSet presAssocID="{0276878F-849D-4CDF-9EAD-1838368364CC}" presName="sibTrans" presStyleCnt="0"/>
      <dgm:spPr/>
    </dgm:pt>
    <dgm:pt modelId="{82122AFD-8A12-4D96-AB60-7C91D0F366DF}" type="pres">
      <dgm:prSet presAssocID="{6629A6A3-7E28-4E2F-8137-3839CB879BBC}" presName="node" presStyleLbl="node1" presStyleIdx="2" presStyleCnt="8">
        <dgm:presLayoutVars>
          <dgm:bulletEnabled val="1"/>
        </dgm:presLayoutVars>
      </dgm:prSet>
      <dgm:spPr/>
    </dgm:pt>
    <dgm:pt modelId="{290C9BA8-A771-4F25-960F-FE50D2612B9B}" type="pres">
      <dgm:prSet presAssocID="{BB3E1DB5-74AE-4A2E-A60F-467A1462ACD6}" presName="sibTrans" presStyleCnt="0"/>
      <dgm:spPr/>
    </dgm:pt>
    <dgm:pt modelId="{24D8E59C-1D57-4220-BDAB-30132A2B3409}" type="pres">
      <dgm:prSet presAssocID="{4E67295F-8BEE-4C51-9568-F3F2BB9AB21B}" presName="node" presStyleLbl="node1" presStyleIdx="3" presStyleCnt="8">
        <dgm:presLayoutVars>
          <dgm:bulletEnabled val="1"/>
        </dgm:presLayoutVars>
      </dgm:prSet>
      <dgm:spPr/>
    </dgm:pt>
    <dgm:pt modelId="{AF093730-4535-47FE-9C61-767374A340A7}" type="pres">
      <dgm:prSet presAssocID="{E3AFCB05-407B-434B-AC93-BEEABC9B784D}" presName="sibTrans" presStyleCnt="0"/>
      <dgm:spPr/>
    </dgm:pt>
    <dgm:pt modelId="{7B89BCE6-0127-4A57-A90A-3114942512F0}" type="pres">
      <dgm:prSet presAssocID="{08D25874-1192-49AA-BC4D-B379CACC8DB7}" presName="node" presStyleLbl="node1" presStyleIdx="4" presStyleCnt="8">
        <dgm:presLayoutVars>
          <dgm:bulletEnabled val="1"/>
        </dgm:presLayoutVars>
      </dgm:prSet>
      <dgm:spPr/>
    </dgm:pt>
    <dgm:pt modelId="{2980F92A-7638-4B94-960A-D1528F8D6246}" type="pres">
      <dgm:prSet presAssocID="{A7CE0225-3488-4B57-872A-1E71487A14F0}" presName="sibTrans" presStyleCnt="0"/>
      <dgm:spPr/>
    </dgm:pt>
    <dgm:pt modelId="{900E636E-39C0-4BAD-A8C0-DDCD0DEB9E86}" type="pres">
      <dgm:prSet presAssocID="{2FB9CDCB-4085-4F9C-9B60-9F9F67BF2A76}" presName="node" presStyleLbl="node1" presStyleIdx="5" presStyleCnt="8">
        <dgm:presLayoutVars>
          <dgm:bulletEnabled val="1"/>
        </dgm:presLayoutVars>
      </dgm:prSet>
      <dgm:spPr/>
    </dgm:pt>
    <dgm:pt modelId="{8F732B2A-5F4E-46BD-88A0-10E6158DB26A}" type="pres">
      <dgm:prSet presAssocID="{E65FB102-3FA2-41E2-8BC9-D2E509C85546}" presName="sibTrans" presStyleCnt="0"/>
      <dgm:spPr/>
    </dgm:pt>
    <dgm:pt modelId="{582A2F2A-338E-4BAA-8D68-6D3122BE2132}" type="pres">
      <dgm:prSet presAssocID="{24F5CAE5-4355-4FD5-BC47-0CA125C4042C}" presName="node" presStyleLbl="node1" presStyleIdx="6" presStyleCnt="8">
        <dgm:presLayoutVars>
          <dgm:bulletEnabled val="1"/>
        </dgm:presLayoutVars>
      </dgm:prSet>
      <dgm:spPr/>
    </dgm:pt>
    <dgm:pt modelId="{2271481D-B48B-45D4-9516-26795ADB0345}" type="pres">
      <dgm:prSet presAssocID="{6D51EA0E-FF6A-4D99-AC14-CFA1A168608B}" presName="sibTrans" presStyleCnt="0"/>
      <dgm:spPr/>
    </dgm:pt>
    <dgm:pt modelId="{EA8A9DC1-317C-4B3C-8CA5-6524F33399FE}" type="pres">
      <dgm:prSet presAssocID="{6B67F32B-FD7A-4E2A-8977-A77D38CBA989}" presName="node" presStyleLbl="node1" presStyleIdx="7" presStyleCnt="8">
        <dgm:presLayoutVars>
          <dgm:bulletEnabled val="1"/>
        </dgm:presLayoutVars>
      </dgm:prSet>
      <dgm:spPr/>
    </dgm:pt>
  </dgm:ptLst>
  <dgm:cxnLst>
    <dgm:cxn modelId="{71549901-CEBB-4163-A21F-E939F4607959}" srcId="{2E36DE04-93F0-4285-B893-B6553FE34E32}" destId="{2179E0E1-DB62-4D53-8C9B-2FD66868144C}" srcOrd="1" destOrd="0" parTransId="{9BF8746A-AEFA-4661-A5F4-01D0AA75FB57}" sibTransId="{0276878F-849D-4CDF-9EAD-1838368364CC}"/>
    <dgm:cxn modelId="{0A47D501-C038-4963-B42C-72704FB1A9F0}" srcId="{2E36DE04-93F0-4285-B893-B6553FE34E32}" destId="{08D25874-1192-49AA-BC4D-B379CACC8DB7}" srcOrd="4" destOrd="0" parTransId="{8EFFFB65-F37B-4CDB-A2F6-803B9BB0EC32}" sibTransId="{A7CE0225-3488-4B57-872A-1E71487A14F0}"/>
    <dgm:cxn modelId="{76E6431E-9DCE-4382-9D97-699ABF6E16D9}" type="presOf" srcId="{62FA2995-58D7-4A4A-AEDB-22414E1E654E}" destId="{D4A427EC-D89B-49B7-981C-202FF80038AA}" srcOrd="0" destOrd="0" presId="urn:microsoft.com/office/officeart/2005/8/layout/default"/>
    <dgm:cxn modelId="{2C94646A-9D76-417F-8912-EB3EFCBDC5B6}" type="presOf" srcId="{2E36DE04-93F0-4285-B893-B6553FE34E32}" destId="{238E57B2-0559-46DC-AF1D-7BCAFE4F7C5C}" srcOrd="0" destOrd="0" presId="urn:microsoft.com/office/officeart/2005/8/layout/default"/>
    <dgm:cxn modelId="{94D4A94B-3EB2-4247-8381-51FC3FF4F528}" srcId="{2E36DE04-93F0-4285-B893-B6553FE34E32}" destId="{2FB9CDCB-4085-4F9C-9B60-9F9F67BF2A76}" srcOrd="5" destOrd="0" parTransId="{2AEE9732-1903-4259-9C0E-083369C07885}" sibTransId="{E65FB102-3FA2-41E2-8BC9-D2E509C85546}"/>
    <dgm:cxn modelId="{AEAC0173-2112-48A8-9009-F3A528C7B4CF}" srcId="{2E36DE04-93F0-4285-B893-B6553FE34E32}" destId="{6B67F32B-FD7A-4E2A-8977-A77D38CBA989}" srcOrd="7" destOrd="0" parTransId="{DDF0C38F-B5E5-4C30-9C65-098CAC7AAC72}" sibTransId="{F87A5055-9B59-4264-82EE-AB183EEB34BC}"/>
    <dgm:cxn modelId="{7104DD73-D457-40C1-B43D-62981F51E7CB}" type="presOf" srcId="{4E67295F-8BEE-4C51-9568-F3F2BB9AB21B}" destId="{24D8E59C-1D57-4220-BDAB-30132A2B3409}" srcOrd="0" destOrd="0" presId="urn:microsoft.com/office/officeart/2005/8/layout/default"/>
    <dgm:cxn modelId="{19994374-DB3A-4DD6-8832-09BEAE304F49}" type="presOf" srcId="{6B67F32B-FD7A-4E2A-8977-A77D38CBA989}" destId="{EA8A9DC1-317C-4B3C-8CA5-6524F33399FE}" srcOrd="0" destOrd="0" presId="urn:microsoft.com/office/officeart/2005/8/layout/default"/>
    <dgm:cxn modelId="{40ED6F56-E985-4F66-BCA5-6031F79BE6F6}" srcId="{2E36DE04-93F0-4285-B893-B6553FE34E32}" destId="{62FA2995-58D7-4A4A-AEDB-22414E1E654E}" srcOrd="0" destOrd="0" parTransId="{F4CE4A6E-9150-4437-B214-E41DE5A44035}" sibTransId="{9F0A24AA-479E-4444-BF43-FA8E88E2A066}"/>
    <dgm:cxn modelId="{349EB97D-AD43-4F29-97AE-6A4A95ABC1D2}" srcId="{2E36DE04-93F0-4285-B893-B6553FE34E32}" destId="{24F5CAE5-4355-4FD5-BC47-0CA125C4042C}" srcOrd="6" destOrd="0" parTransId="{C760A32A-9902-4503-A86B-0CC5BF52AB7D}" sibTransId="{6D51EA0E-FF6A-4D99-AC14-CFA1A168608B}"/>
    <dgm:cxn modelId="{9651F595-BAA3-4869-AF1B-5AC142A20A24}" type="presOf" srcId="{2FB9CDCB-4085-4F9C-9B60-9F9F67BF2A76}" destId="{900E636E-39C0-4BAD-A8C0-DDCD0DEB9E86}" srcOrd="0" destOrd="0" presId="urn:microsoft.com/office/officeart/2005/8/layout/default"/>
    <dgm:cxn modelId="{E61EC09D-D9E1-4D7E-A173-89C44D61707D}" type="presOf" srcId="{6629A6A3-7E28-4E2F-8137-3839CB879BBC}" destId="{82122AFD-8A12-4D96-AB60-7C91D0F366DF}" srcOrd="0" destOrd="0" presId="urn:microsoft.com/office/officeart/2005/8/layout/default"/>
    <dgm:cxn modelId="{DF281AB0-F093-4B1D-A026-6F54A1BB6CF6}" type="presOf" srcId="{2179E0E1-DB62-4D53-8C9B-2FD66868144C}" destId="{940AE730-7301-47AB-AB79-F4C182BC9D87}" srcOrd="0" destOrd="0" presId="urn:microsoft.com/office/officeart/2005/8/layout/default"/>
    <dgm:cxn modelId="{9AA3BEBE-A40B-4031-840D-0BE8B9932FE2}" srcId="{2E36DE04-93F0-4285-B893-B6553FE34E32}" destId="{6629A6A3-7E28-4E2F-8137-3839CB879BBC}" srcOrd="2" destOrd="0" parTransId="{FD56CD7F-AD70-4937-AB77-B18D348826D0}" sibTransId="{BB3E1DB5-74AE-4A2E-A60F-467A1462ACD6}"/>
    <dgm:cxn modelId="{A73D13D6-7F66-4306-9012-6C8BFD706532}" type="presOf" srcId="{08D25874-1192-49AA-BC4D-B379CACC8DB7}" destId="{7B89BCE6-0127-4A57-A90A-3114942512F0}" srcOrd="0" destOrd="0" presId="urn:microsoft.com/office/officeart/2005/8/layout/default"/>
    <dgm:cxn modelId="{F2DC17E6-2CFB-4D4B-8671-8DA2FDC20435}" type="presOf" srcId="{24F5CAE5-4355-4FD5-BC47-0CA125C4042C}" destId="{582A2F2A-338E-4BAA-8D68-6D3122BE2132}" srcOrd="0" destOrd="0" presId="urn:microsoft.com/office/officeart/2005/8/layout/default"/>
    <dgm:cxn modelId="{29B16AF7-DE5A-45D0-81DE-02B35373A298}" srcId="{2E36DE04-93F0-4285-B893-B6553FE34E32}" destId="{4E67295F-8BEE-4C51-9568-F3F2BB9AB21B}" srcOrd="3" destOrd="0" parTransId="{F13E78E3-24E3-4C86-B503-19BA79F7F774}" sibTransId="{E3AFCB05-407B-434B-AC93-BEEABC9B784D}"/>
    <dgm:cxn modelId="{F6235BF3-698C-443A-A06C-3DDC5009CA9B}" type="presParOf" srcId="{238E57B2-0559-46DC-AF1D-7BCAFE4F7C5C}" destId="{D4A427EC-D89B-49B7-981C-202FF80038AA}" srcOrd="0" destOrd="0" presId="urn:microsoft.com/office/officeart/2005/8/layout/default"/>
    <dgm:cxn modelId="{AC4E748A-3322-408F-AD45-1EE16C0AB85D}" type="presParOf" srcId="{238E57B2-0559-46DC-AF1D-7BCAFE4F7C5C}" destId="{6D745A80-3F34-4DE5-9DD8-52D0C72F78A0}" srcOrd="1" destOrd="0" presId="urn:microsoft.com/office/officeart/2005/8/layout/default"/>
    <dgm:cxn modelId="{292DFD1F-ABAE-4AB5-A7F8-C68B2E62E692}" type="presParOf" srcId="{238E57B2-0559-46DC-AF1D-7BCAFE4F7C5C}" destId="{940AE730-7301-47AB-AB79-F4C182BC9D87}" srcOrd="2" destOrd="0" presId="urn:microsoft.com/office/officeart/2005/8/layout/default"/>
    <dgm:cxn modelId="{668671E2-D0F4-4B8B-A270-B88F7FE80223}" type="presParOf" srcId="{238E57B2-0559-46DC-AF1D-7BCAFE4F7C5C}" destId="{374827CD-52EB-4FF4-AF38-5935EE6A9129}" srcOrd="3" destOrd="0" presId="urn:microsoft.com/office/officeart/2005/8/layout/default"/>
    <dgm:cxn modelId="{8771FF73-1615-4C15-B0AB-A49A68731883}" type="presParOf" srcId="{238E57B2-0559-46DC-AF1D-7BCAFE4F7C5C}" destId="{82122AFD-8A12-4D96-AB60-7C91D0F366DF}" srcOrd="4" destOrd="0" presId="urn:microsoft.com/office/officeart/2005/8/layout/default"/>
    <dgm:cxn modelId="{D628BE64-B590-4F8A-A38C-4C9D4769CFF4}" type="presParOf" srcId="{238E57B2-0559-46DC-AF1D-7BCAFE4F7C5C}" destId="{290C9BA8-A771-4F25-960F-FE50D2612B9B}" srcOrd="5" destOrd="0" presId="urn:microsoft.com/office/officeart/2005/8/layout/default"/>
    <dgm:cxn modelId="{CB07C069-75B4-4550-B60B-697275F2ACFC}" type="presParOf" srcId="{238E57B2-0559-46DC-AF1D-7BCAFE4F7C5C}" destId="{24D8E59C-1D57-4220-BDAB-30132A2B3409}" srcOrd="6" destOrd="0" presId="urn:microsoft.com/office/officeart/2005/8/layout/default"/>
    <dgm:cxn modelId="{1694F18D-D9FE-43BC-94D5-8444B8CA86EC}" type="presParOf" srcId="{238E57B2-0559-46DC-AF1D-7BCAFE4F7C5C}" destId="{AF093730-4535-47FE-9C61-767374A340A7}" srcOrd="7" destOrd="0" presId="urn:microsoft.com/office/officeart/2005/8/layout/default"/>
    <dgm:cxn modelId="{0240AC39-B610-4E65-97AA-3D01299D5107}" type="presParOf" srcId="{238E57B2-0559-46DC-AF1D-7BCAFE4F7C5C}" destId="{7B89BCE6-0127-4A57-A90A-3114942512F0}" srcOrd="8" destOrd="0" presId="urn:microsoft.com/office/officeart/2005/8/layout/default"/>
    <dgm:cxn modelId="{1194E489-6F60-40FC-8BF8-287DE86FA239}" type="presParOf" srcId="{238E57B2-0559-46DC-AF1D-7BCAFE4F7C5C}" destId="{2980F92A-7638-4B94-960A-D1528F8D6246}" srcOrd="9" destOrd="0" presId="urn:microsoft.com/office/officeart/2005/8/layout/default"/>
    <dgm:cxn modelId="{17640C3C-81ED-4EAE-B241-DAFA575BE763}" type="presParOf" srcId="{238E57B2-0559-46DC-AF1D-7BCAFE4F7C5C}" destId="{900E636E-39C0-4BAD-A8C0-DDCD0DEB9E86}" srcOrd="10" destOrd="0" presId="urn:microsoft.com/office/officeart/2005/8/layout/default"/>
    <dgm:cxn modelId="{1F6A01CF-0129-4408-8D12-0147348715FE}" type="presParOf" srcId="{238E57B2-0559-46DC-AF1D-7BCAFE4F7C5C}" destId="{8F732B2A-5F4E-46BD-88A0-10E6158DB26A}" srcOrd="11" destOrd="0" presId="urn:microsoft.com/office/officeart/2005/8/layout/default"/>
    <dgm:cxn modelId="{D9B7C51F-4FDE-4004-8814-881BD1E46E5C}" type="presParOf" srcId="{238E57B2-0559-46DC-AF1D-7BCAFE4F7C5C}" destId="{582A2F2A-338E-4BAA-8D68-6D3122BE2132}" srcOrd="12" destOrd="0" presId="urn:microsoft.com/office/officeart/2005/8/layout/default"/>
    <dgm:cxn modelId="{96B7C5C7-62F3-45F7-AE50-E7763D1CAD06}" type="presParOf" srcId="{238E57B2-0559-46DC-AF1D-7BCAFE4F7C5C}" destId="{2271481D-B48B-45D4-9516-26795ADB0345}" srcOrd="13" destOrd="0" presId="urn:microsoft.com/office/officeart/2005/8/layout/default"/>
    <dgm:cxn modelId="{D6C9DC36-302D-479D-8FE3-6E2D988BB151}" type="presParOf" srcId="{238E57B2-0559-46DC-AF1D-7BCAFE4F7C5C}" destId="{EA8A9DC1-317C-4B3C-8CA5-6524F33399FE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59DAB0-F7C4-4C5E-A7DE-0D3C4AB7F10C}">
      <dsp:nvSpPr>
        <dsp:cNvPr id="0" name=""/>
        <dsp:cNvSpPr/>
      </dsp:nvSpPr>
      <dsp:spPr>
        <a:xfrm>
          <a:off x="0" y="1023370"/>
          <a:ext cx="7213600" cy="20467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Didaktické neboli vyučovací metody jsou:</a:t>
          </a:r>
          <a:endParaRPr lang="en-US" sz="29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Informačně nosné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Formativně účinné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Respektují systém vědy</a:t>
          </a:r>
          <a:endParaRPr lang="en-US" sz="2300" kern="1200"/>
        </a:p>
      </dsp:txBody>
      <dsp:txXfrm>
        <a:off x="59947" y="1083317"/>
        <a:ext cx="7093706" cy="19268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30E731-D649-42A6-87E4-B9F902F65CAB}">
      <dsp:nvSpPr>
        <dsp:cNvPr id="0" name=""/>
        <dsp:cNvSpPr/>
      </dsp:nvSpPr>
      <dsp:spPr>
        <a:xfrm>
          <a:off x="0" y="0"/>
          <a:ext cx="5554471" cy="73682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„Vyučovací metoda v užším slova smyslu je v podstatě druh a způsob činnosti učitele a žáka.“ </a:t>
          </a:r>
          <a:r>
            <a:rPr lang="cs-CZ" sz="1400" b="1" kern="1200"/>
            <a:t>J. A. Komenský</a:t>
          </a:r>
          <a:endParaRPr lang="en-US" sz="1400" kern="1200"/>
        </a:p>
      </dsp:txBody>
      <dsp:txXfrm>
        <a:off x="21581" y="21581"/>
        <a:ext cx="4673169" cy="693664"/>
      </dsp:txXfrm>
    </dsp:sp>
    <dsp:sp modelId="{331DE57B-9AA7-424B-BB29-69B2729A8BBD}">
      <dsp:nvSpPr>
        <dsp:cNvPr id="0" name=""/>
        <dsp:cNvSpPr/>
      </dsp:nvSpPr>
      <dsp:spPr>
        <a:xfrm>
          <a:off x="414782" y="839163"/>
          <a:ext cx="5554471" cy="73682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„Způsob  vyučování; charakterizuje činnost učitele vedoucího žáka k dosažení stanovených vzdělávacích cílů.“ </a:t>
          </a:r>
          <a:r>
            <a:rPr lang="cs-CZ" sz="1400" b="1" kern="1200"/>
            <a:t>Pedagogický slovník</a:t>
          </a:r>
          <a:endParaRPr lang="en-US" sz="1400" kern="1200"/>
        </a:p>
      </dsp:txBody>
      <dsp:txXfrm>
        <a:off x="436363" y="860744"/>
        <a:ext cx="4617590" cy="693664"/>
      </dsp:txXfrm>
    </dsp:sp>
    <dsp:sp modelId="{C30114CD-4005-4220-8FBB-70846B1AFC8A}">
      <dsp:nvSpPr>
        <dsp:cNvPr id="0" name=""/>
        <dsp:cNvSpPr/>
      </dsp:nvSpPr>
      <dsp:spPr>
        <a:xfrm>
          <a:off x="829564" y="1678327"/>
          <a:ext cx="5554471" cy="73682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„Způsob, jakým učitel organizuje proces osvojování nových vědomostí a dovedností žáků.“ </a:t>
          </a:r>
          <a:r>
            <a:rPr lang="cs-CZ" sz="1400" b="1" kern="1200"/>
            <a:t>Šimoník</a:t>
          </a:r>
          <a:endParaRPr lang="en-US" sz="1400" kern="1200"/>
        </a:p>
      </dsp:txBody>
      <dsp:txXfrm>
        <a:off x="851145" y="1699908"/>
        <a:ext cx="4617590" cy="693664"/>
      </dsp:txXfrm>
    </dsp:sp>
    <dsp:sp modelId="{8B025B1F-9C88-4488-BDC3-06F6DD891FC7}">
      <dsp:nvSpPr>
        <dsp:cNvPr id="0" name=""/>
        <dsp:cNvSpPr/>
      </dsp:nvSpPr>
      <dsp:spPr>
        <a:xfrm>
          <a:off x="1244346" y="2517491"/>
          <a:ext cx="5554471" cy="73682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„Koordinovaný systém vyučovacích činností učitele a učebních aktivit žáků, který je zaměřen na dosažení výchovně vzdělávacích cílů.“ </a:t>
          </a:r>
          <a:r>
            <a:rPr lang="cs-CZ" sz="1400" b="1" kern="1200"/>
            <a:t>Maňák</a:t>
          </a:r>
          <a:endParaRPr lang="en-US" sz="1400" kern="1200"/>
        </a:p>
      </dsp:txBody>
      <dsp:txXfrm>
        <a:off x="1265927" y="2539072"/>
        <a:ext cx="4617590" cy="693664"/>
      </dsp:txXfrm>
    </dsp:sp>
    <dsp:sp modelId="{6447F3CA-FA5C-4073-B393-3F27A97BBBF0}">
      <dsp:nvSpPr>
        <dsp:cNvPr id="0" name=""/>
        <dsp:cNvSpPr/>
      </dsp:nvSpPr>
      <dsp:spPr>
        <a:xfrm>
          <a:off x="1659128" y="3356655"/>
          <a:ext cx="5554471" cy="73682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„Způsob společné činnosti učitele a žáků vedoucí k dosažení plánovaných  výukových cílů.“ </a:t>
          </a:r>
          <a:r>
            <a:rPr lang="cs-CZ" sz="1400" b="1" kern="1200"/>
            <a:t>Nelešovská, Spáčilová</a:t>
          </a:r>
          <a:endParaRPr lang="en-US" sz="1400" kern="1200"/>
        </a:p>
      </dsp:txBody>
      <dsp:txXfrm>
        <a:off x="1680709" y="3378236"/>
        <a:ext cx="4617590" cy="693664"/>
      </dsp:txXfrm>
    </dsp:sp>
    <dsp:sp modelId="{429B0BF6-BC28-4762-9CB0-8B06EB12E86A}">
      <dsp:nvSpPr>
        <dsp:cNvPr id="0" name=""/>
        <dsp:cNvSpPr/>
      </dsp:nvSpPr>
      <dsp:spPr>
        <a:xfrm>
          <a:off x="5075534" y="538292"/>
          <a:ext cx="478937" cy="4789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5183295" y="538292"/>
        <a:ext cx="263415" cy="360400"/>
      </dsp:txXfrm>
    </dsp:sp>
    <dsp:sp modelId="{1C9E9938-C5E3-4BF9-834B-770BDC1405FD}">
      <dsp:nvSpPr>
        <dsp:cNvPr id="0" name=""/>
        <dsp:cNvSpPr/>
      </dsp:nvSpPr>
      <dsp:spPr>
        <a:xfrm>
          <a:off x="5490316" y="1377456"/>
          <a:ext cx="478937" cy="478937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5598077" y="1377456"/>
        <a:ext cx="263415" cy="360400"/>
      </dsp:txXfrm>
    </dsp:sp>
    <dsp:sp modelId="{9A9625F4-3181-4E88-84ED-CD15C574FC8C}">
      <dsp:nvSpPr>
        <dsp:cNvPr id="0" name=""/>
        <dsp:cNvSpPr/>
      </dsp:nvSpPr>
      <dsp:spPr>
        <a:xfrm>
          <a:off x="5905098" y="2204340"/>
          <a:ext cx="478937" cy="478937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6012859" y="2204340"/>
        <a:ext cx="263415" cy="360400"/>
      </dsp:txXfrm>
    </dsp:sp>
    <dsp:sp modelId="{98731381-ACE9-48B0-9246-077AF18C6B71}">
      <dsp:nvSpPr>
        <dsp:cNvPr id="0" name=""/>
        <dsp:cNvSpPr/>
      </dsp:nvSpPr>
      <dsp:spPr>
        <a:xfrm>
          <a:off x="6319880" y="3051690"/>
          <a:ext cx="478937" cy="47893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6427641" y="3051690"/>
        <a:ext cx="263415" cy="3604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F223F5-4536-48E6-A405-C63D3E377B53}">
      <dsp:nvSpPr>
        <dsp:cNvPr id="0" name=""/>
        <dsp:cNvSpPr/>
      </dsp:nvSpPr>
      <dsp:spPr>
        <a:xfrm>
          <a:off x="0" y="1698"/>
          <a:ext cx="7213600" cy="86107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24A76C-2A0C-4063-9CBE-D3165F2EE63D}">
      <dsp:nvSpPr>
        <dsp:cNvPr id="0" name=""/>
        <dsp:cNvSpPr/>
      </dsp:nvSpPr>
      <dsp:spPr>
        <a:xfrm>
          <a:off x="260473" y="195439"/>
          <a:ext cx="473588" cy="47358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B82FA3-6813-41E4-A1B3-A47653F6D92D}">
      <dsp:nvSpPr>
        <dsp:cNvPr id="0" name=""/>
        <dsp:cNvSpPr/>
      </dsp:nvSpPr>
      <dsp:spPr>
        <a:xfrm>
          <a:off x="994536" y="1698"/>
          <a:ext cx="6219063" cy="861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130" tIns="91130" rIns="91130" bIns="9113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1. obecně uznávaná kritéria:</a:t>
          </a:r>
          <a:endParaRPr lang="en-US" sz="1800" kern="1200"/>
        </a:p>
      </dsp:txBody>
      <dsp:txXfrm>
        <a:off x="994536" y="1698"/>
        <a:ext cx="6219063" cy="861070"/>
      </dsp:txXfrm>
    </dsp:sp>
    <dsp:sp modelId="{E3C71EC9-EAEF-4A1D-BD18-24150E70EB0E}">
      <dsp:nvSpPr>
        <dsp:cNvPr id="0" name=""/>
        <dsp:cNvSpPr/>
      </dsp:nvSpPr>
      <dsp:spPr>
        <a:xfrm>
          <a:off x="0" y="1078036"/>
          <a:ext cx="7213600" cy="86107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EC1FEF-A301-40E5-A5DC-C6E1903159E3}">
      <dsp:nvSpPr>
        <dsp:cNvPr id="0" name=""/>
        <dsp:cNvSpPr/>
      </dsp:nvSpPr>
      <dsp:spPr>
        <a:xfrm>
          <a:off x="260473" y="1271777"/>
          <a:ext cx="473588" cy="47358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FB3DCF-69A4-4FD6-A9EB-ECD9F5C3A91B}">
      <dsp:nvSpPr>
        <dsp:cNvPr id="0" name=""/>
        <dsp:cNvSpPr/>
      </dsp:nvSpPr>
      <dsp:spPr>
        <a:xfrm>
          <a:off x="994536" y="1078036"/>
          <a:ext cx="6219063" cy="861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130" tIns="91130" rIns="91130" bIns="9113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A) počet žáků (metody kolektivní, hromadné, skupinové, individuální)</a:t>
          </a:r>
          <a:endParaRPr lang="en-US" sz="1800" kern="1200"/>
        </a:p>
      </dsp:txBody>
      <dsp:txXfrm>
        <a:off x="994536" y="1078036"/>
        <a:ext cx="6219063" cy="861070"/>
      </dsp:txXfrm>
    </dsp:sp>
    <dsp:sp modelId="{DF7D6579-3C2B-4FED-96CF-7777FF74AC41}">
      <dsp:nvSpPr>
        <dsp:cNvPr id="0" name=""/>
        <dsp:cNvSpPr/>
      </dsp:nvSpPr>
      <dsp:spPr>
        <a:xfrm>
          <a:off x="0" y="2154374"/>
          <a:ext cx="7213600" cy="86107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44870F-EF21-40C7-8030-B89D9BED6E66}">
      <dsp:nvSpPr>
        <dsp:cNvPr id="0" name=""/>
        <dsp:cNvSpPr/>
      </dsp:nvSpPr>
      <dsp:spPr>
        <a:xfrm>
          <a:off x="260473" y="2348115"/>
          <a:ext cx="473588" cy="47358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E3DB50-F400-4437-AAE4-6BBD77C29887}">
      <dsp:nvSpPr>
        <dsp:cNvPr id="0" name=""/>
        <dsp:cNvSpPr/>
      </dsp:nvSpPr>
      <dsp:spPr>
        <a:xfrm>
          <a:off x="994536" y="2154374"/>
          <a:ext cx="6219063" cy="861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130" tIns="91130" rIns="91130" bIns="9113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B) logický postup (metody analytické, syntetické, synkretické, induktivní, deduktivní, dogmatické)</a:t>
          </a:r>
          <a:endParaRPr lang="en-US" sz="1800" kern="1200"/>
        </a:p>
      </dsp:txBody>
      <dsp:txXfrm>
        <a:off x="994536" y="2154374"/>
        <a:ext cx="6219063" cy="861070"/>
      </dsp:txXfrm>
    </dsp:sp>
    <dsp:sp modelId="{C0123C0B-7908-4DBE-9FFE-AA076FFD3CFC}">
      <dsp:nvSpPr>
        <dsp:cNvPr id="0" name=""/>
        <dsp:cNvSpPr/>
      </dsp:nvSpPr>
      <dsp:spPr>
        <a:xfrm>
          <a:off x="0" y="3230712"/>
          <a:ext cx="7213600" cy="86107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2F8634-CDBD-4C76-8E48-1BE35858D001}">
      <dsp:nvSpPr>
        <dsp:cNvPr id="0" name=""/>
        <dsp:cNvSpPr/>
      </dsp:nvSpPr>
      <dsp:spPr>
        <a:xfrm>
          <a:off x="260473" y="3424453"/>
          <a:ext cx="473588" cy="47358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3A7F96-F6F7-4DDF-AC62-34648F482333}">
      <dsp:nvSpPr>
        <dsp:cNvPr id="0" name=""/>
        <dsp:cNvSpPr/>
      </dsp:nvSpPr>
      <dsp:spPr>
        <a:xfrm>
          <a:off x="994536" y="3230712"/>
          <a:ext cx="6219063" cy="861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130" tIns="91130" rIns="91130" bIns="9113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C) charakter zdroje poznatků (metody slovního sdělení, knižního ponaučení, pozorování, slovní, názorné, praktické)</a:t>
          </a:r>
          <a:endParaRPr lang="en-US" sz="1800" kern="1200"/>
        </a:p>
      </dsp:txBody>
      <dsp:txXfrm>
        <a:off x="994536" y="3230712"/>
        <a:ext cx="6219063" cy="8610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1ABCCC-4F65-4469-9CD1-DA255C6BE126}">
      <dsp:nvSpPr>
        <dsp:cNvPr id="0" name=""/>
        <dsp:cNvSpPr/>
      </dsp:nvSpPr>
      <dsp:spPr>
        <a:xfrm>
          <a:off x="928596" y="750564"/>
          <a:ext cx="1483312" cy="14833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F7A675-227C-4FB6-A3DB-8B268A37BBAA}">
      <dsp:nvSpPr>
        <dsp:cNvPr id="0" name=""/>
        <dsp:cNvSpPr/>
      </dsp:nvSpPr>
      <dsp:spPr>
        <a:xfrm>
          <a:off x="22128" y="2622917"/>
          <a:ext cx="329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A) </a:t>
          </a:r>
          <a:r>
            <a:rPr lang="cs-CZ" sz="1500" b="1" kern="1200"/>
            <a:t>z hlediska logického postupu </a:t>
          </a:r>
          <a:r>
            <a:rPr lang="cs-CZ" sz="1500" kern="1200"/>
            <a:t>– metoda analytická a syntetická, induktivní a deduktivní metoda</a:t>
          </a:r>
          <a:endParaRPr lang="en-US" sz="1500" kern="1200"/>
        </a:p>
      </dsp:txBody>
      <dsp:txXfrm>
        <a:off x="22128" y="2622917"/>
        <a:ext cx="3296250" cy="720000"/>
      </dsp:txXfrm>
    </dsp:sp>
    <dsp:sp modelId="{531E9AE5-A385-48A8-8D78-8A43F19F171C}">
      <dsp:nvSpPr>
        <dsp:cNvPr id="0" name=""/>
        <dsp:cNvSpPr/>
      </dsp:nvSpPr>
      <dsp:spPr>
        <a:xfrm>
          <a:off x="4801690" y="750564"/>
          <a:ext cx="1483312" cy="14833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CAADF3-7E5C-46BD-9EB5-FEC066582FD9}">
      <dsp:nvSpPr>
        <dsp:cNvPr id="0" name=""/>
        <dsp:cNvSpPr/>
      </dsp:nvSpPr>
      <dsp:spPr>
        <a:xfrm>
          <a:off x="3895221" y="2622917"/>
          <a:ext cx="329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B) </a:t>
          </a:r>
          <a:r>
            <a:rPr lang="cs-CZ" sz="1500" b="1" kern="1200"/>
            <a:t>z hlediska prostředků </a:t>
          </a:r>
          <a:r>
            <a:rPr lang="cs-CZ" sz="1500" kern="1200"/>
            <a:t>– metoda ústního podání, metoda laboratorních prací, metoda práce s knihou</a:t>
          </a:r>
          <a:endParaRPr lang="en-US" sz="1500" kern="1200"/>
        </a:p>
      </dsp:txBody>
      <dsp:txXfrm>
        <a:off x="3895221" y="2622917"/>
        <a:ext cx="3296250" cy="720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8C2C62-EC3C-43F7-AFDF-64151407BCEB}">
      <dsp:nvSpPr>
        <dsp:cNvPr id="0" name=""/>
        <dsp:cNvSpPr/>
      </dsp:nvSpPr>
      <dsp:spPr>
        <a:xfrm>
          <a:off x="0" y="499"/>
          <a:ext cx="7213600" cy="11692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6432A2-A558-4309-A512-A49C5D772909}">
      <dsp:nvSpPr>
        <dsp:cNvPr id="0" name=""/>
        <dsp:cNvSpPr/>
      </dsp:nvSpPr>
      <dsp:spPr>
        <a:xfrm>
          <a:off x="353707" y="263587"/>
          <a:ext cx="643104" cy="6431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E85AD3-D96B-4E33-BDE8-10A198FB14A3}">
      <dsp:nvSpPr>
        <dsp:cNvPr id="0" name=""/>
        <dsp:cNvSpPr/>
      </dsp:nvSpPr>
      <dsp:spPr>
        <a:xfrm>
          <a:off x="1350519" y="499"/>
          <a:ext cx="5863080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Klasické výukové metody</a:t>
          </a:r>
          <a:endParaRPr lang="en-US" sz="2500" kern="1200"/>
        </a:p>
      </dsp:txBody>
      <dsp:txXfrm>
        <a:off x="1350519" y="499"/>
        <a:ext cx="5863080" cy="1169280"/>
      </dsp:txXfrm>
    </dsp:sp>
    <dsp:sp modelId="{8A8ED664-E408-46B8-BFA9-5AED5DD56CAD}">
      <dsp:nvSpPr>
        <dsp:cNvPr id="0" name=""/>
        <dsp:cNvSpPr/>
      </dsp:nvSpPr>
      <dsp:spPr>
        <a:xfrm>
          <a:off x="0" y="1462100"/>
          <a:ext cx="7213600" cy="11692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D678F8-3D9E-419F-B20A-C55FF5918ED4}">
      <dsp:nvSpPr>
        <dsp:cNvPr id="0" name=""/>
        <dsp:cNvSpPr/>
      </dsp:nvSpPr>
      <dsp:spPr>
        <a:xfrm>
          <a:off x="353707" y="1725188"/>
          <a:ext cx="643104" cy="6431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5DCF1B-E68C-4495-893E-131E8383B3A7}">
      <dsp:nvSpPr>
        <dsp:cNvPr id="0" name=""/>
        <dsp:cNvSpPr/>
      </dsp:nvSpPr>
      <dsp:spPr>
        <a:xfrm>
          <a:off x="1350519" y="1462100"/>
          <a:ext cx="5863080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Aktivizující metody</a:t>
          </a:r>
          <a:endParaRPr lang="en-US" sz="2500" kern="1200"/>
        </a:p>
      </dsp:txBody>
      <dsp:txXfrm>
        <a:off x="1350519" y="1462100"/>
        <a:ext cx="5863080" cy="1169280"/>
      </dsp:txXfrm>
    </dsp:sp>
    <dsp:sp modelId="{39071FAE-E7D1-4CA4-8293-33E60B8F689B}">
      <dsp:nvSpPr>
        <dsp:cNvPr id="0" name=""/>
        <dsp:cNvSpPr/>
      </dsp:nvSpPr>
      <dsp:spPr>
        <a:xfrm>
          <a:off x="0" y="2923701"/>
          <a:ext cx="7213600" cy="11692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FC6E7C-3273-4403-84DF-2207D5D3956F}">
      <dsp:nvSpPr>
        <dsp:cNvPr id="0" name=""/>
        <dsp:cNvSpPr/>
      </dsp:nvSpPr>
      <dsp:spPr>
        <a:xfrm>
          <a:off x="353707" y="3186789"/>
          <a:ext cx="643104" cy="6431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521E94-A68A-432F-A3A4-F5109EBB9C11}">
      <dsp:nvSpPr>
        <dsp:cNvPr id="0" name=""/>
        <dsp:cNvSpPr/>
      </dsp:nvSpPr>
      <dsp:spPr>
        <a:xfrm>
          <a:off x="1350519" y="2923701"/>
          <a:ext cx="5863080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Komplexní výukové metody</a:t>
          </a:r>
          <a:endParaRPr lang="en-US" sz="2500" kern="1200"/>
        </a:p>
      </dsp:txBody>
      <dsp:txXfrm>
        <a:off x="1350519" y="2923701"/>
        <a:ext cx="5863080" cy="11692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AE1D8E-EA0E-4660-B63B-E4F23F4CB7C3}">
      <dsp:nvSpPr>
        <dsp:cNvPr id="0" name=""/>
        <dsp:cNvSpPr/>
      </dsp:nvSpPr>
      <dsp:spPr>
        <a:xfrm>
          <a:off x="0" y="4746"/>
          <a:ext cx="4971603" cy="69513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7D58B3-C197-442F-B102-E069A921501C}">
      <dsp:nvSpPr>
        <dsp:cNvPr id="0" name=""/>
        <dsp:cNvSpPr/>
      </dsp:nvSpPr>
      <dsp:spPr>
        <a:xfrm>
          <a:off x="210277" y="161151"/>
          <a:ext cx="382696" cy="38232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771C85-3CD7-4420-89C9-8D5ECEB54FBD}">
      <dsp:nvSpPr>
        <dsp:cNvPr id="0" name=""/>
        <dsp:cNvSpPr/>
      </dsp:nvSpPr>
      <dsp:spPr>
        <a:xfrm>
          <a:off x="803252" y="4746"/>
          <a:ext cx="3651566" cy="695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40" tIns="73640" rIns="73640" bIns="736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Příklady cvičení substitučních: </a:t>
          </a:r>
          <a:endParaRPr lang="en-US" sz="1400" kern="1200"/>
        </a:p>
      </dsp:txBody>
      <dsp:txXfrm>
        <a:off x="803252" y="4746"/>
        <a:ext cx="3651566" cy="695812"/>
      </dsp:txXfrm>
    </dsp:sp>
    <dsp:sp modelId="{9D510B0D-FC48-4C90-BA61-E9CBAD50CACC}">
      <dsp:nvSpPr>
        <dsp:cNvPr id="0" name=""/>
        <dsp:cNvSpPr/>
      </dsp:nvSpPr>
      <dsp:spPr>
        <a:xfrm>
          <a:off x="0" y="859601"/>
          <a:ext cx="4971603" cy="69513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1D0424-C411-44E7-BCCC-E109307F2309}">
      <dsp:nvSpPr>
        <dsp:cNvPr id="0" name=""/>
        <dsp:cNvSpPr/>
      </dsp:nvSpPr>
      <dsp:spPr>
        <a:xfrm>
          <a:off x="210277" y="1016006"/>
          <a:ext cx="382696" cy="38232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CF1304-7ABE-4467-9C51-0A9CD0387328}">
      <dsp:nvSpPr>
        <dsp:cNvPr id="0" name=""/>
        <dsp:cNvSpPr/>
      </dsp:nvSpPr>
      <dsp:spPr>
        <a:xfrm>
          <a:off x="803252" y="859601"/>
          <a:ext cx="3651566" cy="695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40" tIns="73640" rIns="73640" bIns="736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2. roč. světlo, velký, noc, ano, mlčí … K daným slovům uveďte slova opačného významu. </a:t>
          </a:r>
          <a:endParaRPr lang="en-US" sz="1400" kern="1200"/>
        </a:p>
      </dsp:txBody>
      <dsp:txXfrm>
        <a:off x="803252" y="859601"/>
        <a:ext cx="3651566" cy="695812"/>
      </dsp:txXfrm>
    </dsp:sp>
    <dsp:sp modelId="{9AAC06C3-41CB-404C-A9BB-FECA7D036285}">
      <dsp:nvSpPr>
        <dsp:cNvPr id="0" name=""/>
        <dsp:cNvSpPr/>
      </dsp:nvSpPr>
      <dsp:spPr>
        <a:xfrm>
          <a:off x="0" y="1714456"/>
          <a:ext cx="4971603" cy="69513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DD6CD3-3D97-438C-9792-185607F53BFA}">
      <dsp:nvSpPr>
        <dsp:cNvPr id="0" name=""/>
        <dsp:cNvSpPr/>
      </dsp:nvSpPr>
      <dsp:spPr>
        <a:xfrm>
          <a:off x="210277" y="1870861"/>
          <a:ext cx="382696" cy="38232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433409-1841-41BA-90B8-F4B1D51446DC}">
      <dsp:nvSpPr>
        <dsp:cNvPr id="0" name=""/>
        <dsp:cNvSpPr/>
      </dsp:nvSpPr>
      <dsp:spPr>
        <a:xfrm>
          <a:off x="803252" y="1714456"/>
          <a:ext cx="3651566" cy="695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40" tIns="73640" rIns="73640" bIns="736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3. roč. Na obloze září ohnivé slunce. … V každé větě najděte základní skladební dvojici. (Kdo, co září? Září slunce. Substituujeme podmět otázkou na něj.) </a:t>
          </a:r>
          <a:endParaRPr lang="en-US" sz="1400" kern="1200"/>
        </a:p>
      </dsp:txBody>
      <dsp:txXfrm>
        <a:off x="803252" y="1714456"/>
        <a:ext cx="3651566" cy="695812"/>
      </dsp:txXfrm>
    </dsp:sp>
    <dsp:sp modelId="{D4D3CB18-3133-42ED-8AA7-96B3F99A0AA7}">
      <dsp:nvSpPr>
        <dsp:cNvPr id="0" name=""/>
        <dsp:cNvSpPr/>
      </dsp:nvSpPr>
      <dsp:spPr>
        <a:xfrm>
          <a:off x="0" y="2569311"/>
          <a:ext cx="4971603" cy="6951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61659A-F8EC-4656-8938-549D6084272A}">
      <dsp:nvSpPr>
        <dsp:cNvPr id="0" name=""/>
        <dsp:cNvSpPr/>
      </dsp:nvSpPr>
      <dsp:spPr>
        <a:xfrm>
          <a:off x="210277" y="2725716"/>
          <a:ext cx="382696" cy="38232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06FC38-53E4-4AEF-B52C-ECBF4B801AE8}">
      <dsp:nvSpPr>
        <dsp:cNvPr id="0" name=""/>
        <dsp:cNvSpPr/>
      </dsp:nvSpPr>
      <dsp:spPr>
        <a:xfrm>
          <a:off x="803252" y="2569311"/>
          <a:ext cx="3651566" cy="695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40" tIns="73640" rIns="73640" bIns="736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4. roč. </a:t>
          </a:r>
          <a:r>
            <a:rPr lang="cs-CZ" sz="1400" b="1" kern="1200"/>
            <a:t>My vůbec nepotřebujeme nutit lidi, aby se vyžvejkli. Stejnak to dovedou i bez nás. ... </a:t>
          </a:r>
          <a:r>
            <a:rPr lang="cs-CZ" sz="1400" kern="1200"/>
            <a:t>Nespisovná slova nahraďte spisovnými. </a:t>
          </a:r>
          <a:endParaRPr lang="en-US" sz="1400" kern="1200"/>
        </a:p>
      </dsp:txBody>
      <dsp:txXfrm>
        <a:off x="803252" y="2569311"/>
        <a:ext cx="3651566" cy="695812"/>
      </dsp:txXfrm>
    </dsp:sp>
    <dsp:sp modelId="{68015EF2-3C88-4809-8BC4-4DB3ED9F9B5E}">
      <dsp:nvSpPr>
        <dsp:cNvPr id="0" name=""/>
        <dsp:cNvSpPr/>
      </dsp:nvSpPr>
      <dsp:spPr>
        <a:xfrm>
          <a:off x="0" y="3424166"/>
          <a:ext cx="4971603" cy="69513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97B869-7DFD-41DF-816B-8FD25AEA1576}">
      <dsp:nvSpPr>
        <dsp:cNvPr id="0" name=""/>
        <dsp:cNvSpPr/>
      </dsp:nvSpPr>
      <dsp:spPr>
        <a:xfrm>
          <a:off x="210277" y="3580571"/>
          <a:ext cx="382696" cy="38232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A1F958-6FD5-4B08-98C5-58E3FC222611}">
      <dsp:nvSpPr>
        <dsp:cNvPr id="0" name=""/>
        <dsp:cNvSpPr/>
      </dsp:nvSpPr>
      <dsp:spPr>
        <a:xfrm>
          <a:off x="803252" y="3424166"/>
          <a:ext cx="3651566" cy="695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40" tIns="73640" rIns="73640" bIns="736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5. roč. Nahrazujte slovesa, která se zbytečně opakují. </a:t>
          </a:r>
          <a:endParaRPr lang="en-US" sz="1400" kern="1200"/>
        </a:p>
      </dsp:txBody>
      <dsp:txXfrm>
        <a:off x="803252" y="3424166"/>
        <a:ext cx="3651566" cy="695812"/>
      </dsp:txXfrm>
    </dsp:sp>
    <dsp:sp modelId="{A8582EF9-41EE-4F5A-AA93-6C2A1D0108F4}">
      <dsp:nvSpPr>
        <dsp:cNvPr id="0" name=""/>
        <dsp:cNvSpPr/>
      </dsp:nvSpPr>
      <dsp:spPr>
        <a:xfrm>
          <a:off x="0" y="4279022"/>
          <a:ext cx="4971603" cy="69513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ACABF0-A9BC-49C9-A0F3-FA4219C74584}">
      <dsp:nvSpPr>
        <dsp:cNvPr id="0" name=""/>
        <dsp:cNvSpPr/>
      </dsp:nvSpPr>
      <dsp:spPr>
        <a:xfrm>
          <a:off x="210277" y="4435426"/>
          <a:ext cx="382696" cy="382323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87ED1F-203D-466C-8F69-BEB1035B3B54}">
      <dsp:nvSpPr>
        <dsp:cNvPr id="0" name=""/>
        <dsp:cNvSpPr/>
      </dsp:nvSpPr>
      <dsp:spPr>
        <a:xfrm>
          <a:off x="803252" y="4279022"/>
          <a:ext cx="3651566" cy="695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40" tIns="73640" rIns="73640" bIns="736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/>
            <a:t>Včera mi rodiče řekli, že v neděli pojedeme k babičce na jižní Moravu. Divil jsem se, proč mi to neřekli dřív. Pak ještě řekli, že u babičky právě bude pouť. Řekl jsem: „Tak to pojedu rád!“</a:t>
          </a:r>
          <a:endParaRPr lang="en-US" sz="1400" kern="1200"/>
        </a:p>
      </dsp:txBody>
      <dsp:txXfrm>
        <a:off x="803252" y="4279022"/>
        <a:ext cx="3651566" cy="6958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A427EC-D89B-49B7-981C-202FF80038AA}">
      <dsp:nvSpPr>
        <dsp:cNvPr id="0" name=""/>
        <dsp:cNvSpPr/>
      </dsp:nvSpPr>
      <dsp:spPr>
        <a:xfrm>
          <a:off x="332501" y="304"/>
          <a:ext cx="2046436" cy="122786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1. Hledisko </a:t>
          </a:r>
          <a:r>
            <a:rPr lang="cs-CZ" sz="1400" b="1" kern="1200"/>
            <a:t>využívání a nevyužívání mateřského jazyka:</a:t>
          </a:r>
          <a:endParaRPr lang="en-US" sz="1400" kern="1200"/>
        </a:p>
      </dsp:txBody>
      <dsp:txXfrm>
        <a:off x="332501" y="304"/>
        <a:ext cx="2046436" cy="1227861"/>
      </dsp:txXfrm>
    </dsp:sp>
    <dsp:sp modelId="{940AE730-7301-47AB-AB79-F4C182BC9D87}">
      <dsp:nvSpPr>
        <dsp:cNvPr id="0" name=""/>
        <dsp:cNvSpPr/>
      </dsp:nvSpPr>
      <dsp:spPr>
        <a:xfrm>
          <a:off x="2583581" y="304"/>
          <a:ext cx="2046436" cy="122786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Monolingvální</a:t>
          </a:r>
          <a:endParaRPr lang="en-US" sz="1400" kern="1200"/>
        </a:p>
      </dsp:txBody>
      <dsp:txXfrm>
        <a:off x="2583581" y="304"/>
        <a:ext cx="2046436" cy="1227861"/>
      </dsp:txXfrm>
    </dsp:sp>
    <dsp:sp modelId="{82122AFD-8A12-4D96-AB60-7C91D0F366DF}">
      <dsp:nvSpPr>
        <dsp:cNvPr id="0" name=""/>
        <dsp:cNvSpPr/>
      </dsp:nvSpPr>
      <dsp:spPr>
        <a:xfrm>
          <a:off x="4834661" y="304"/>
          <a:ext cx="2046436" cy="122786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Bilingvální</a:t>
          </a:r>
          <a:endParaRPr lang="en-US" sz="1400" kern="1200"/>
        </a:p>
      </dsp:txBody>
      <dsp:txXfrm>
        <a:off x="4834661" y="304"/>
        <a:ext cx="2046436" cy="1227861"/>
      </dsp:txXfrm>
    </dsp:sp>
    <dsp:sp modelId="{24D8E59C-1D57-4220-BDAB-30132A2B3409}">
      <dsp:nvSpPr>
        <dsp:cNvPr id="0" name=""/>
        <dsp:cNvSpPr/>
      </dsp:nvSpPr>
      <dsp:spPr>
        <a:xfrm>
          <a:off x="332501" y="1432810"/>
          <a:ext cx="2046436" cy="122786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2 . Hledisko </a:t>
          </a:r>
          <a:r>
            <a:rPr lang="cs-CZ" sz="1400" b="1" kern="1200"/>
            <a:t>využívání nebo eliminování mateřského jazyka </a:t>
          </a:r>
          <a:r>
            <a:rPr lang="cs-CZ" sz="1400" kern="1200"/>
            <a:t>- metodická koncepce výuky cizích jazyků dle Choděry:</a:t>
          </a:r>
          <a:endParaRPr lang="en-US" sz="1400" kern="1200"/>
        </a:p>
      </dsp:txBody>
      <dsp:txXfrm>
        <a:off x="332501" y="1432810"/>
        <a:ext cx="2046436" cy="1227861"/>
      </dsp:txXfrm>
    </dsp:sp>
    <dsp:sp modelId="{7B89BCE6-0127-4A57-A90A-3114942512F0}">
      <dsp:nvSpPr>
        <dsp:cNvPr id="0" name=""/>
        <dsp:cNvSpPr/>
      </dsp:nvSpPr>
      <dsp:spPr>
        <a:xfrm>
          <a:off x="2583581" y="1432810"/>
          <a:ext cx="2046436" cy="122786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Přímé metody</a:t>
          </a:r>
          <a:endParaRPr lang="en-US" sz="1400" kern="1200"/>
        </a:p>
      </dsp:txBody>
      <dsp:txXfrm>
        <a:off x="2583581" y="1432810"/>
        <a:ext cx="2046436" cy="1227861"/>
      </dsp:txXfrm>
    </dsp:sp>
    <dsp:sp modelId="{900E636E-39C0-4BAD-A8C0-DDCD0DEB9E86}">
      <dsp:nvSpPr>
        <dsp:cNvPr id="0" name=""/>
        <dsp:cNvSpPr/>
      </dsp:nvSpPr>
      <dsp:spPr>
        <a:xfrm>
          <a:off x="4834661" y="1432810"/>
          <a:ext cx="2046436" cy="122786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Nepřímé metody</a:t>
          </a:r>
          <a:endParaRPr lang="en-US" sz="1400" kern="1200"/>
        </a:p>
      </dsp:txBody>
      <dsp:txXfrm>
        <a:off x="4834661" y="1432810"/>
        <a:ext cx="2046436" cy="1227861"/>
      </dsp:txXfrm>
    </dsp:sp>
    <dsp:sp modelId="{582A2F2A-338E-4BAA-8D68-6D3122BE2132}">
      <dsp:nvSpPr>
        <dsp:cNvPr id="0" name=""/>
        <dsp:cNvSpPr/>
      </dsp:nvSpPr>
      <dsp:spPr>
        <a:xfrm>
          <a:off x="1458041" y="2865315"/>
          <a:ext cx="2046436" cy="122786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Smíšené metody</a:t>
          </a:r>
          <a:endParaRPr lang="en-US" sz="1400" kern="1200"/>
        </a:p>
      </dsp:txBody>
      <dsp:txXfrm>
        <a:off x="1458041" y="2865315"/>
        <a:ext cx="2046436" cy="1227861"/>
      </dsp:txXfrm>
    </dsp:sp>
    <dsp:sp modelId="{EA8A9DC1-317C-4B3C-8CA5-6524F33399FE}">
      <dsp:nvSpPr>
        <dsp:cNvPr id="0" name=""/>
        <dsp:cNvSpPr/>
      </dsp:nvSpPr>
      <dsp:spPr>
        <a:xfrm>
          <a:off x="3709121" y="2865315"/>
          <a:ext cx="2046436" cy="122786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Alternativní metody</a:t>
          </a:r>
          <a:endParaRPr lang="en-US" sz="1400" kern="1200"/>
        </a:p>
      </dsp:txBody>
      <dsp:txXfrm>
        <a:off x="3709121" y="2865315"/>
        <a:ext cx="2046436" cy="12278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88A-5DCB-4A8A-AC8D-6EBA8C460F1B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918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88A-5DCB-4A8A-AC8D-6EBA8C460F1B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400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88A-5DCB-4A8A-AC8D-6EBA8C460F1B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1452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88A-5DCB-4A8A-AC8D-6EBA8C460F1B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2343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88A-5DCB-4A8A-AC8D-6EBA8C460F1B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60362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88A-5DCB-4A8A-AC8D-6EBA8C460F1B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321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88A-5DCB-4A8A-AC8D-6EBA8C460F1B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356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88A-5DCB-4A8A-AC8D-6EBA8C460F1B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972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88A-5DCB-4A8A-AC8D-6EBA8C460F1B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369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88A-5DCB-4A8A-AC8D-6EBA8C460F1B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31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88A-5DCB-4A8A-AC8D-6EBA8C460F1B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582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88A-5DCB-4A8A-AC8D-6EBA8C460F1B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517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88A-5DCB-4A8A-AC8D-6EBA8C460F1B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863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88A-5DCB-4A8A-AC8D-6EBA8C460F1B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1628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88A-5DCB-4A8A-AC8D-6EBA8C460F1B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623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88A-5DCB-4A8A-AC8D-6EBA8C460F1B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543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C788A-5DCB-4A8A-AC8D-6EBA8C460F1B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787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sv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sv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sv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200422" y="-8468"/>
            <a:ext cx="3572669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8001" y="1282701"/>
            <a:ext cx="3822045" cy="4307148"/>
          </a:xfrm>
        </p:spPr>
        <p:txBody>
          <a:bodyPr anchor="ctr">
            <a:normAutofit/>
          </a:bodyPr>
          <a:lstStyle/>
          <a:p>
            <a:r>
              <a:rPr lang="cs-CZ" dirty="0"/>
              <a:t>Didaktické metody v jazykovém vzdělávání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52372" y="-8468"/>
            <a:ext cx="3806198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865840" y="2510119"/>
            <a:ext cx="2701925" cy="1829292"/>
          </a:xfrm>
        </p:spPr>
        <p:txBody>
          <a:bodyPr anchor="ctr">
            <a:normAutofit/>
          </a:bodyPr>
          <a:lstStyle/>
          <a:p>
            <a:pPr algn="l"/>
            <a:r>
              <a:rPr lang="cs-CZ">
                <a:solidFill>
                  <a:srgbClr val="FFFFFF"/>
                </a:solidFill>
              </a:rPr>
              <a:t>Mgr. Petra Břínková Sochová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5199" y="609600"/>
            <a:ext cx="7648121" cy="1099457"/>
          </a:xfrm>
        </p:spPr>
        <p:txBody>
          <a:bodyPr>
            <a:normAutofit/>
          </a:bodyPr>
          <a:lstStyle/>
          <a:p>
            <a:r>
              <a:rPr lang="cs-CZ" dirty="0"/>
              <a:t>Klasifikace dle Pavlíka</a:t>
            </a:r>
            <a:endParaRPr lang="cs-CZ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87C5017A-1F63-4D81-9DA4-7A2B12BB37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6465430"/>
              </p:ext>
            </p:extLst>
          </p:nvPr>
        </p:nvGraphicFramePr>
        <p:xfrm>
          <a:off x="965199" y="1948543"/>
          <a:ext cx="7213600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Klasifikace dle Peška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500" b="1"/>
              <a:t>1. podle vnější formy </a:t>
            </a:r>
            <a:r>
              <a:rPr lang="cs-CZ" sz="1500"/>
              <a:t>(jak se metody projevují navenek v činnosti U a Ž):</a:t>
            </a:r>
          </a:p>
          <a:p>
            <a:pPr marL="514350" indent="-514350">
              <a:lnSpc>
                <a:spcPct val="90000"/>
              </a:lnSpc>
              <a:buAutoNum type="alphaLcParenR"/>
            </a:pPr>
            <a:r>
              <a:rPr lang="cs-CZ" sz="1500"/>
              <a:t>Metody výkladu – vyprávění, popis, vysvětlování, přednáška, souvislý ústní projev </a:t>
            </a:r>
          </a:p>
          <a:p>
            <a:pPr marL="514350" indent="-514350">
              <a:lnSpc>
                <a:spcPct val="90000"/>
              </a:lnSpc>
              <a:buAutoNum type="alphaLcParenR"/>
            </a:pPr>
            <a:r>
              <a:rPr lang="cs-CZ" sz="1500"/>
              <a:t>Metoda rozhovoru</a:t>
            </a:r>
          </a:p>
          <a:p>
            <a:pPr marL="514350" indent="-514350">
              <a:lnSpc>
                <a:spcPct val="90000"/>
              </a:lnSpc>
              <a:buAutoNum type="alphaLcParenR"/>
            </a:pPr>
            <a:r>
              <a:rPr lang="cs-CZ" sz="1500"/>
              <a:t>Metodu práce s učebnicí nebo jinými literárními prameny</a:t>
            </a:r>
          </a:p>
          <a:p>
            <a:pPr marL="514350" indent="-514350">
              <a:lnSpc>
                <a:spcPct val="90000"/>
              </a:lnSpc>
              <a:buAutoNum type="alphaLcParenR"/>
            </a:pPr>
            <a:r>
              <a:rPr lang="cs-CZ" sz="1500"/>
              <a:t>Metody písemných a jiných grafických prací</a:t>
            </a:r>
          </a:p>
          <a:p>
            <a:pPr marL="514350" indent="-514350">
              <a:lnSpc>
                <a:spcPct val="90000"/>
              </a:lnSpc>
              <a:buAutoNum type="alphaLcParenR"/>
            </a:pPr>
            <a:r>
              <a:rPr lang="cs-CZ" sz="1500"/>
              <a:t>Metody pozorování a předvádění (vycházka, exkurze)</a:t>
            </a:r>
          </a:p>
          <a:p>
            <a:pPr marL="514350" indent="-514350">
              <a:lnSpc>
                <a:spcPct val="90000"/>
              </a:lnSpc>
              <a:buAutoNum type="alphaLcParenR"/>
            </a:pPr>
            <a:r>
              <a:rPr lang="cs-CZ" sz="1500"/>
              <a:t>Metody praktických prací (laboratorní práce, samostatná práce)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Klasifikace dle Peška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cs-CZ" b="1" dirty="0"/>
              <a:t>2. Podle zdroje poznání</a:t>
            </a:r>
          </a:p>
          <a:p>
            <a:pPr marL="514350" indent="-514350">
              <a:buAutoNum type="alphaLcParenR"/>
            </a:pPr>
            <a:r>
              <a:rPr lang="cs-CZ" dirty="0"/>
              <a:t>Metody založené na řeči (zprostředkované poznání, slovní atd.)</a:t>
            </a:r>
          </a:p>
          <a:p>
            <a:pPr marL="514350" indent="-514350">
              <a:buAutoNum type="alphaLcParenR"/>
            </a:pPr>
            <a:r>
              <a:rPr lang="cs-CZ" dirty="0"/>
              <a:t>Metody bezprostředního poznávání či názorné</a:t>
            </a:r>
          </a:p>
          <a:p>
            <a:pPr marL="514350" indent="-514350">
              <a:buAutoNum type="alphaLcParenR"/>
            </a:pPr>
            <a:r>
              <a:rPr lang="cs-CZ" dirty="0"/>
              <a:t>Metody praktické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Klasifikace dle Peška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r>
              <a:rPr lang="cs-CZ" b="1" dirty="0"/>
              <a:t>3. podle etap vyučovacího procesu</a:t>
            </a:r>
          </a:p>
          <a:p>
            <a:pPr marL="514350" indent="-514350">
              <a:buAutoNum type="alphaLcParenR"/>
            </a:pPr>
            <a:r>
              <a:rPr lang="cs-CZ" dirty="0"/>
              <a:t>Metody přípravy žáků na aktivní osvojování učiva</a:t>
            </a:r>
          </a:p>
          <a:p>
            <a:pPr marL="514350" indent="-514350">
              <a:buAutoNum type="alphaLcParenR"/>
            </a:pPr>
            <a:r>
              <a:rPr lang="cs-CZ" dirty="0"/>
              <a:t>Metoda prvotního seznamování žáků s novým učitelem</a:t>
            </a:r>
          </a:p>
          <a:p>
            <a:pPr marL="514350" indent="-514350">
              <a:buAutoNum type="alphaLcParenR"/>
            </a:pPr>
            <a:r>
              <a:rPr lang="cs-CZ" dirty="0"/>
              <a:t>Metody opakování s procvičováním</a:t>
            </a:r>
          </a:p>
          <a:p>
            <a:pPr marL="514350" indent="-514350">
              <a:buAutoNum type="alphaLcParenR"/>
            </a:pPr>
            <a:r>
              <a:rPr lang="cs-CZ" dirty="0"/>
              <a:t>Metody zkoušení a hodnocení žáků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Klasifikace dle Maňáka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400" b="1"/>
              <a:t>1. hledisko pramene poznání a typu poznatků – aspekt didaktický</a:t>
            </a:r>
          </a:p>
          <a:p>
            <a:pPr marL="514350" indent="-514350">
              <a:lnSpc>
                <a:spcPct val="90000"/>
              </a:lnSpc>
              <a:buAutoNum type="alphaLcParenR"/>
            </a:pPr>
            <a:r>
              <a:rPr lang="cs-CZ" sz="1400"/>
              <a:t>Metody slovní</a:t>
            </a:r>
          </a:p>
          <a:p>
            <a:pPr marL="514350" indent="-514350">
              <a:lnSpc>
                <a:spcPct val="90000"/>
              </a:lnSpc>
              <a:buAutoNum type="alphaLcParenR"/>
            </a:pPr>
            <a:r>
              <a:rPr lang="cs-CZ" sz="1400"/>
              <a:t>Metody názorně demonstrační</a:t>
            </a:r>
          </a:p>
          <a:p>
            <a:pPr marL="514350" indent="-514350">
              <a:lnSpc>
                <a:spcPct val="90000"/>
              </a:lnSpc>
              <a:buAutoNum type="alphaLcParenR"/>
            </a:pPr>
            <a:r>
              <a:rPr lang="cs-CZ" sz="1400"/>
              <a:t>Metody praktické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cs-CZ" sz="1400" b="1"/>
              <a:t> 2. hledisko aktivity a samostatnosti žáka – aspekt psychologický</a:t>
            </a:r>
          </a:p>
          <a:p>
            <a:pPr marL="514350" indent="-514350">
              <a:lnSpc>
                <a:spcPct val="90000"/>
              </a:lnSpc>
              <a:buAutoNum type="alphaLcParenR"/>
            </a:pPr>
            <a:r>
              <a:rPr lang="cs-CZ" sz="1400"/>
              <a:t>Metoda sdělovací</a:t>
            </a:r>
          </a:p>
          <a:p>
            <a:pPr marL="514350" indent="-514350">
              <a:lnSpc>
                <a:spcPct val="90000"/>
              </a:lnSpc>
              <a:buAutoNum type="alphaLcParenR"/>
            </a:pPr>
            <a:r>
              <a:rPr lang="cs-CZ" sz="1400"/>
              <a:t>Metoda problémová</a:t>
            </a:r>
          </a:p>
          <a:p>
            <a:pPr marL="514350" indent="-514350">
              <a:lnSpc>
                <a:spcPct val="90000"/>
              </a:lnSpc>
              <a:buAutoNum type="alphaLcParenR"/>
            </a:pPr>
            <a:r>
              <a:rPr lang="cs-CZ" sz="1400"/>
              <a:t>Metoda badatelská</a:t>
            </a:r>
          </a:p>
          <a:p>
            <a:pPr marL="514350" indent="-514350">
              <a:lnSpc>
                <a:spcPct val="90000"/>
              </a:lnSpc>
              <a:buNone/>
            </a:pPr>
            <a:endParaRPr lang="cs-CZ" sz="1400"/>
          </a:p>
          <a:p>
            <a:pPr marL="514350" indent="-514350">
              <a:lnSpc>
                <a:spcPct val="90000"/>
              </a:lnSpc>
              <a:buNone/>
            </a:pPr>
            <a:r>
              <a:rPr lang="cs-CZ" sz="1400" b="1"/>
              <a:t>3. Hledisko myšlenkových operací – aspekt logický</a:t>
            </a:r>
          </a:p>
          <a:p>
            <a:pPr marL="514350" indent="-514350">
              <a:lnSpc>
                <a:spcPct val="90000"/>
              </a:lnSpc>
              <a:buAutoNum type="alphaLcParenR"/>
            </a:pPr>
            <a:r>
              <a:rPr lang="cs-CZ" sz="1400"/>
              <a:t>Postup srovnávací</a:t>
            </a:r>
          </a:p>
          <a:p>
            <a:pPr marL="514350" indent="-514350">
              <a:lnSpc>
                <a:spcPct val="90000"/>
              </a:lnSpc>
              <a:buAutoNum type="alphaLcParenR"/>
            </a:pPr>
            <a:r>
              <a:rPr lang="cs-CZ" sz="1400"/>
              <a:t>Postup induktivní</a:t>
            </a:r>
          </a:p>
          <a:p>
            <a:pPr marL="514350" indent="-514350">
              <a:lnSpc>
                <a:spcPct val="90000"/>
              </a:lnSpc>
              <a:buAutoNum type="alphaLcParenR"/>
            </a:pPr>
            <a:r>
              <a:rPr lang="cs-CZ" sz="1400"/>
              <a:t>Postup deduktivní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5199" y="609600"/>
            <a:ext cx="7648121" cy="1099457"/>
          </a:xfrm>
        </p:spPr>
        <p:txBody>
          <a:bodyPr>
            <a:normAutofit/>
          </a:bodyPr>
          <a:lstStyle/>
          <a:p>
            <a:r>
              <a:rPr lang="cs-CZ" dirty="0"/>
              <a:t>Klasifikace dle Maňáka a Švece</a:t>
            </a:r>
            <a:endParaRPr lang="cs-CZ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CEB887E9-C2D2-493E-BF20-4C02B4CAD2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8652086"/>
              </p:ext>
            </p:extLst>
          </p:nvPr>
        </p:nvGraphicFramePr>
        <p:xfrm>
          <a:off x="965199" y="1948543"/>
          <a:ext cx="7213600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Klasické výukové metody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400" b="1"/>
              <a:t>Metody slovní: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1400"/>
              <a:t>Vyprávění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1400"/>
              <a:t>Vysvětlování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1400"/>
              <a:t>Přednáška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1400"/>
              <a:t>Práce s textem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1400"/>
              <a:t>Rozhovor</a:t>
            </a:r>
          </a:p>
          <a:p>
            <a:pPr>
              <a:lnSpc>
                <a:spcPct val="90000"/>
              </a:lnSpc>
            </a:pPr>
            <a:r>
              <a:rPr lang="cs-CZ" sz="1400" b="1"/>
              <a:t>Metody názorně-demonstrační: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1400"/>
              <a:t>Předvádění a pozorování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1400"/>
              <a:t>Práce s obrazem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1400"/>
              <a:t>Instruktáž</a:t>
            </a:r>
          </a:p>
          <a:p>
            <a:pPr>
              <a:lnSpc>
                <a:spcPct val="90000"/>
              </a:lnSpc>
            </a:pPr>
            <a:r>
              <a:rPr lang="cs-CZ" sz="1400" b="1"/>
              <a:t>Metody </a:t>
            </a:r>
            <a:r>
              <a:rPr lang="cs-CZ" sz="1400" b="1" err="1"/>
              <a:t>dovednostně</a:t>
            </a:r>
            <a:r>
              <a:rPr lang="cs-CZ" sz="1400" b="1"/>
              <a:t>-praktické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1400"/>
              <a:t>Napodobování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1400"/>
              <a:t>Manipulování, laborování a experimentování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1400"/>
              <a:t>Vytváření dovedností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1400"/>
              <a:t>Produkční metody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cs-CZ" sz="1400"/>
          </a:p>
          <a:p>
            <a:pPr>
              <a:lnSpc>
                <a:spcPct val="90000"/>
              </a:lnSpc>
            </a:pPr>
            <a:endParaRPr lang="cs-CZ" sz="1400"/>
          </a:p>
          <a:p>
            <a:pPr>
              <a:lnSpc>
                <a:spcPct val="90000"/>
              </a:lnSpc>
            </a:pPr>
            <a:endParaRPr lang="cs-CZ" sz="1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Aktivizující metody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Metody diskusní</a:t>
            </a:r>
          </a:p>
          <a:p>
            <a:pPr>
              <a:buFontTx/>
              <a:buChar char="-"/>
            </a:pPr>
            <a:r>
              <a:rPr lang="cs-CZ" dirty="0"/>
              <a:t>Metody heuristické</a:t>
            </a:r>
          </a:p>
          <a:p>
            <a:pPr>
              <a:buFontTx/>
              <a:buChar char="-"/>
            </a:pPr>
            <a:r>
              <a:rPr lang="cs-CZ" dirty="0"/>
              <a:t>Metody situační</a:t>
            </a:r>
          </a:p>
          <a:p>
            <a:pPr>
              <a:buFontTx/>
              <a:buChar char="-"/>
            </a:pPr>
            <a:r>
              <a:rPr lang="cs-CZ" dirty="0"/>
              <a:t>Metody inscenační</a:t>
            </a:r>
          </a:p>
          <a:p>
            <a:pPr>
              <a:buFontTx/>
              <a:buChar char="-"/>
            </a:pPr>
            <a:r>
              <a:rPr lang="cs-CZ" dirty="0"/>
              <a:t>Didaktické hry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Komplexní výukové metody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cs-CZ" sz="1700"/>
              <a:t>Frontální výuka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1700"/>
              <a:t>Skupinová a kooperativní výuka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1700"/>
              <a:t>Partnerská výuka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1700"/>
              <a:t>Individuální a individualizovaná výuka, samostatná práce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1700"/>
              <a:t>Kritické myšlení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1700"/>
              <a:t>Projektová výuka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1700"/>
              <a:t>Výuka dramatem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1700"/>
              <a:t>Otevřené učení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1700"/>
              <a:t>Učení v životních situacích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1700"/>
              <a:t>Televizní výuka a výuka </a:t>
            </a:r>
            <a:r>
              <a:rPr lang="cs-CZ" sz="1700" err="1"/>
              <a:t>pdoporovaná</a:t>
            </a:r>
            <a:r>
              <a:rPr lang="cs-CZ" sz="1700"/>
              <a:t> počítačem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1700" err="1"/>
              <a:t>Sugestopedie</a:t>
            </a:r>
            <a:r>
              <a:rPr lang="cs-CZ" sz="1700"/>
              <a:t> a </a:t>
            </a:r>
            <a:r>
              <a:rPr lang="cs-CZ" sz="1700" err="1"/>
              <a:t>superlearning</a:t>
            </a:r>
            <a:endParaRPr lang="cs-CZ" sz="1700"/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1700"/>
              <a:t>hypnopedie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609600"/>
            <a:ext cx="6447501" cy="1320800"/>
          </a:xfrm>
        </p:spPr>
        <p:txBody>
          <a:bodyPr anchor="t">
            <a:normAutofit/>
          </a:bodyPr>
          <a:lstStyle/>
          <a:p>
            <a:r>
              <a:rPr lang="cs-CZ" dirty="0"/>
              <a:t>Metody češtiny jako mateřského jazyka</a:t>
            </a:r>
          </a:p>
        </p:txBody>
      </p:sp>
      <p:pic>
        <p:nvPicPr>
          <p:cNvPr id="7" name="Graphic 6" descr="Brailleovo písmo">
            <a:extLst>
              <a:ext uri="{FF2B5EF4-FFF2-40B4-BE49-F238E27FC236}">
                <a16:creationId xmlns:a16="http://schemas.microsoft.com/office/drawing/2014/main" id="{F07AB662-606E-4B08-B580-974EB98B3D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3105" y="2159331"/>
            <a:ext cx="2186980" cy="218698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7370" y="2160589"/>
            <a:ext cx="3905879" cy="3880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500"/>
              <a:t>Analyticko-syntetický postup (rozdělit a složit)</a:t>
            </a:r>
          </a:p>
          <a:p>
            <a:pPr>
              <a:lnSpc>
                <a:spcPct val="90000"/>
              </a:lnSpc>
            </a:pPr>
            <a:r>
              <a:rPr lang="cs-CZ" sz="1500"/>
              <a:t>1. stupeň ZŠ – analýza – dělení slov, dělení významových kruhů</a:t>
            </a:r>
          </a:p>
          <a:p>
            <a:pPr>
              <a:lnSpc>
                <a:spcPct val="90000"/>
              </a:lnSpc>
            </a:pPr>
            <a:r>
              <a:rPr lang="cs-CZ" sz="1500"/>
              <a:t>Komparace – zjišťujeme shody a rozdíly mezi věcmi a jevy, jde o relaci shody a rozdílu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1500"/>
              <a:t>Je podstatou abstrakce, generalizace, konkretizace a klasifikace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1500"/>
              <a:t>ABSTRAKCE – rozlišení a zdůraznění podstatného od nepodstatného, tím že se soustředíme na určité stránky jevů dospíváme k pojmům, docházíme k obecným poznatkům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2962" y="1179151"/>
            <a:ext cx="2475485" cy="4463889"/>
          </a:xfrm>
        </p:spPr>
        <p:txBody>
          <a:bodyPr anchor="ctr">
            <a:normAutofit/>
          </a:bodyPr>
          <a:lstStyle/>
          <a:p>
            <a:r>
              <a:rPr lang="cs-CZ" dirty="0"/>
              <a:t>Didaktická metoda</a:t>
            </a:r>
            <a:endParaRPr lang="cs-CZ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336549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2502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34188" y="1109145"/>
            <a:ext cx="4755762" cy="4603900"/>
          </a:xfrm>
        </p:spPr>
        <p:txBody>
          <a:bodyPr anchor="ctr">
            <a:normAutofit/>
          </a:bodyPr>
          <a:lstStyle/>
          <a:p>
            <a:pPr marL="1173163" indent="0">
              <a:spcBef>
                <a:spcPts val="3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>
                <a:latin typeface="Georgia;Georgia" pitchFamily="16" charset="0"/>
              </a:rPr>
              <a:t> - </a:t>
            </a:r>
            <a:r>
              <a:rPr lang="cs-CZ" b="1" dirty="0">
                <a:latin typeface="Georgia;Georgia" pitchFamily="16" charset="0"/>
              </a:rPr>
              <a:t>Didaktika?</a:t>
            </a:r>
            <a:endParaRPr lang="cs-CZ" b="1">
              <a:latin typeface="Georgia;Georgia" pitchFamily="16" charset="0"/>
            </a:endParaRPr>
          </a:p>
          <a:p>
            <a:pPr marL="1173163" indent="0">
              <a:spcBef>
                <a:spcPts val="3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/>
              <a:t>Pedagogická disciplína, jedná se o teorii vyučování, jejím předmětem se staly cíle, obsah, metody a organizační formy ve vyučování</a:t>
            </a:r>
            <a:endParaRPr lang="cs-CZ"/>
          </a:p>
          <a:p>
            <a:pPr marL="1173163" indent="0">
              <a:spcBef>
                <a:spcPts val="3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b="1" dirty="0"/>
              <a:t>Didaktická metoda?</a:t>
            </a:r>
            <a:endParaRPr lang="cs-CZ" b="1"/>
          </a:p>
          <a:p>
            <a:pPr marL="1173163" indent="0">
              <a:spcBef>
                <a:spcPts val="3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/>
              <a:t>Záměrné uspořádání učiva, jedná se o činnosti učitele nebo žáka. Směřuje k vytčeným cílům.</a:t>
            </a:r>
            <a:endParaRPr lang="cs-CZ"/>
          </a:p>
          <a:p>
            <a:pPr marL="1173163" indent="0">
              <a:spcBef>
                <a:spcPts val="3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/>
              <a:t>Ovlivňuje celkový vývoj osobnosti žáka</a:t>
            </a:r>
            <a:endParaRPr lang="cs-CZ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523104" y="0"/>
            <a:ext cx="631947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609600"/>
            <a:ext cx="6447501" cy="1320800"/>
          </a:xfrm>
        </p:spPr>
        <p:txBody>
          <a:bodyPr anchor="t">
            <a:normAutofit/>
          </a:bodyPr>
          <a:lstStyle/>
          <a:p>
            <a:endParaRPr lang="cs-CZ"/>
          </a:p>
        </p:txBody>
      </p:sp>
      <p:pic>
        <p:nvPicPr>
          <p:cNvPr id="7" name="Graphic 6" descr="Otázky">
            <a:extLst>
              <a:ext uri="{FF2B5EF4-FFF2-40B4-BE49-F238E27FC236}">
                <a16:creationId xmlns:a16="http://schemas.microsoft.com/office/drawing/2014/main" id="{C043A9E5-4E56-46F3-A52A-7591C5E0D2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3105" y="2159331"/>
            <a:ext cx="2186980" cy="218698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7370" y="2160589"/>
            <a:ext cx="3905879" cy="3880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dirty="0"/>
              <a:t>GENERALIZACE – zobecňování, vystihuje společné rysy objektů</a:t>
            </a:r>
            <a:endParaRPr lang="cs-CZ"/>
          </a:p>
          <a:p>
            <a:pPr>
              <a:lnSpc>
                <a:spcPct val="90000"/>
              </a:lnSpc>
              <a:buNone/>
            </a:pPr>
            <a:r>
              <a:rPr lang="cs-CZ" dirty="0"/>
              <a:t>KONKRETIZACE – od všeobecného k jednotlivému, zobecnělé poučení dokládáme příkladem</a:t>
            </a:r>
            <a:endParaRPr lang="cs-CZ"/>
          </a:p>
          <a:p>
            <a:pPr>
              <a:lnSpc>
                <a:spcPct val="90000"/>
              </a:lnSpc>
              <a:buNone/>
            </a:pPr>
            <a:r>
              <a:rPr lang="cs-CZ" dirty="0"/>
              <a:t>KLASIFIKACE – třídění, je to operace dělení rozsahu pojmů (např. třídy, vzory, slovní druhy)</a:t>
            </a:r>
            <a:endParaRPr lang="cs-CZ"/>
          </a:p>
          <a:p>
            <a:pPr>
              <a:lnSpc>
                <a:spcPct val="90000"/>
              </a:lnSpc>
              <a:buNone/>
            </a:pPr>
            <a:r>
              <a:rPr lang="cs-CZ" dirty="0"/>
              <a:t>ANALOGIE – na základě shody dvou a více jevů usuzujeme na shodu také jiných vlastností (např. deklinační a konjugační vzory, pravopis)</a:t>
            </a:r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609600"/>
            <a:ext cx="6447501" cy="1320800"/>
          </a:xfrm>
        </p:spPr>
        <p:txBody>
          <a:bodyPr anchor="t">
            <a:normAutofit/>
          </a:bodyPr>
          <a:lstStyle/>
          <a:p>
            <a:endParaRPr lang="cs-CZ"/>
          </a:p>
        </p:txBody>
      </p:sp>
      <p:pic>
        <p:nvPicPr>
          <p:cNvPr id="7" name="Graphic 6" descr="Vývojový diagram">
            <a:extLst>
              <a:ext uri="{FF2B5EF4-FFF2-40B4-BE49-F238E27FC236}">
                <a16:creationId xmlns:a16="http://schemas.microsoft.com/office/drawing/2014/main" id="{8BE67DF5-CA53-4FCA-8E4B-5627FCE75A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3105" y="2159331"/>
            <a:ext cx="2186980" cy="218698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7370" y="2160589"/>
            <a:ext cx="3905879" cy="3880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dirty="0"/>
              <a:t>SUBSUMCE – podřazování, jedná se o postup, při kterém ostatní podřizujeme obecnějšímu (např. sestavování významových řad</a:t>
            </a:r>
            <a:endParaRPr lang="cs-CZ"/>
          </a:p>
          <a:p>
            <a:pPr>
              <a:lnSpc>
                <a:spcPct val="90000"/>
              </a:lnSpc>
              <a:buNone/>
            </a:pPr>
            <a:r>
              <a:rPr lang="cs-CZ" dirty="0"/>
              <a:t>ALGORITMUS – vychází ze systému pravidel, který dává žákovi možnost určitou úlohu úspěšně vyřešit</a:t>
            </a:r>
            <a:endParaRPr lang="cs-CZ"/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dirty="0"/>
              <a:t>Rozvíjí obecné metody myšlení</a:t>
            </a:r>
            <a:endParaRPr lang="cs-CZ"/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dirty="0"/>
              <a:t>- algoritmizace pomáhá rozčleněním postupu na dílčí operace nalézt obtíže a chyby tím snadněji odstranit</a:t>
            </a:r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Diktáty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cs-CZ" dirty="0"/>
              <a:t> speciální</a:t>
            </a:r>
          </a:p>
          <a:p>
            <a:pPr>
              <a:buNone/>
            </a:pPr>
            <a:r>
              <a:rPr lang="cs-CZ" dirty="0"/>
              <a:t> souhrnný</a:t>
            </a:r>
          </a:p>
          <a:p>
            <a:pPr>
              <a:buNone/>
            </a:pPr>
            <a:r>
              <a:rPr lang="cs-CZ" dirty="0" err="1"/>
              <a:t>Autodiktát</a:t>
            </a:r>
            <a:endParaRPr lang="cs-CZ" dirty="0"/>
          </a:p>
          <a:p>
            <a:pPr>
              <a:buNone/>
            </a:pPr>
            <a:r>
              <a:rPr lang="cs-CZ" dirty="0"/>
              <a:t>izolovaný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Opis a přepis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100"/>
              <a:t>Příklady cvičení </a:t>
            </a:r>
            <a:r>
              <a:rPr lang="cs-CZ" sz="1100" err="1"/>
              <a:t>opisovacích</a:t>
            </a:r>
            <a:r>
              <a:rPr lang="cs-CZ" sz="1100"/>
              <a:t>, resp. přepisovacích: </a:t>
            </a:r>
          </a:p>
          <a:p>
            <a:pPr>
              <a:lnSpc>
                <a:spcPct val="90000"/>
              </a:lnSpc>
            </a:pPr>
            <a:r>
              <a:rPr lang="cs-CZ" sz="1100"/>
              <a:t>2. roč. Přečtěte si tento článek. Opište první tři věty. </a:t>
            </a:r>
          </a:p>
          <a:p>
            <a:pPr>
              <a:lnSpc>
                <a:spcPct val="90000"/>
              </a:lnSpc>
            </a:pPr>
            <a:r>
              <a:rPr lang="cs-CZ" sz="1100"/>
              <a:t>3. roč. Opište první sloku básně a podtrhněte samohlásky krátké jednou čarou, dlouhé dvojitou čarou:  PODZIM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100" b="1"/>
              <a:t>Na obloze tiše čtu si,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100" b="1"/>
              <a:t> na jih odlétají husy. </a:t>
            </a:r>
          </a:p>
          <a:p>
            <a:pPr>
              <a:lnSpc>
                <a:spcPct val="90000"/>
              </a:lnSpc>
            </a:pPr>
            <a:r>
              <a:rPr lang="cs-CZ" sz="1100"/>
              <a:t>4. roč. Opište a ve slovech s předponou oddělte předpony: nadbytek, nádraží, nadměrný, nádvoří, nadlidský... </a:t>
            </a:r>
          </a:p>
          <a:p>
            <a:pPr>
              <a:lnSpc>
                <a:spcPct val="90000"/>
              </a:lnSpc>
            </a:pPr>
            <a:r>
              <a:rPr lang="cs-CZ" sz="1100"/>
              <a:t>5. roč. Opište nejdelší souvětí z textu a vyhledejte tvary přídavných jmen. Jednou čarou podtrhněte ta přídavná jména, která se skloňují podle vzoru mladý, dvěma čarami podtrhněte ta, která se skloňují podle vzoru jarní. Nápověda: Souvětí se skládá celkem ze tří vět, nejdelší z nich je první, protože obsahuje několikanásobný podmět.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100"/>
              <a:t>Líbilo se mi dotýkat se nohama rozpukaného dřeva, jít pod poledním sluncem po staré zrušené trati a vědět, že nikdo na celém světě nemá ani tušení, kde právě jsem.</a:t>
            </a:r>
          </a:p>
          <a:p>
            <a:pPr>
              <a:lnSpc>
                <a:spcPct val="90000"/>
              </a:lnSpc>
            </a:pPr>
            <a:endParaRPr lang="cs-CZ" sz="1100"/>
          </a:p>
        </p:txBody>
      </p:sp>
    </p:spTree>
    <p:extLst>
      <p:ext uri="{BB962C8B-B14F-4D97-AF65-F5344CB8AC3E}">
        <p14:creationId xmlns:p14="http://schemas.microsoft.com/office/powerpoint/2010/main" val="20365843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Doplňovací 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100"/>
              <a:t>Příklady cvičení doplňovacích: </a:t>
            </a:r>
          </a:p>
          <a:p>
            <a:pPr>
              <a:lnSpc>
                <a:spcPct val="90000"/>
              </a:lnSpc>
            </a:pPr>
            <a:r>
              <a:rPr lang="cs-CZ" sz="1100"/>
              <a:t>2. roč. Jeník </a:t>
            </a:r>
            <a:r>
              <a:rPr lang="cs-CZ" sz="1100" err="1"/>
              <a:t>um_l</a:t>
            </a:r>
            <a:r>
              <a:rPr lang="cs-CZ" sz="1100"/>
              <a:t> dobře plavat. Krejčí </a:t>
            </a:r>
            <a:r>
              <a:rPr lang="cs-CZ" sz="1100" err="1"/>
              <a:t>m_řil</a:t>
            </a:r>
            <a:r>
              <a:rPr lang="cs-CZ" sz="1100"/>
              <a:t> látku... Doplňte a napište doplněná slova. </a:t>
            </a:r>
          </a:p>
          <a:p>
            <a:pPr>
              <a:lnSpc>
                <a:spcPct val="90000"/>
              </a:lnSpc>
            </a:pPr>
            <a:r>
              <a:rPr lang="cs-CZ" sz="1100"/>
              <a:t>3. roč. tuhá </a:t>
            </a:r>
            <a:r>
              <a:rPr lang="cs-CZ" sz="1100" err="1"/>
              <a:t>z_ma</a:t>
            </a:r>
            <a:r>
              <a:rPr lang="cs-CZ" sz="1100"/>
              <a:t>, </a:t>
            </a:r>
            <a:r>
              <a:rPr lang="cs-CZ" sz="1100" err="1"/>
              <a:t>z_tra</a:t>
            </a:r>
            <a:r>
              <a:rPr lang="cs-CZ" sz="1100"/>
              <a:t> ráno, český </a:t>
            </a:r>
            <a:r>
              <a:rPr lang="cs-CZ" sz="1100" err="1"/>
              <a:t>jaz_k</a:t>
            </a:r>
            <a:r>
              <a:rPr lang="cs-CZ" sz="1100"/>
              <a:t>... Doplňte chybějící písmena a napište. </a:t>
            </a:r>
          </a:p>
          <a:p>
            <a:pPr>
              <a:lnSpc>
                <a:spcPct val="90000"/>
              </a:lnSpc>
            </a:pPr>
            <a:r>
              <a:rPr lang="cs-CZ" sz="1100"/>
              <a:t>4. roč. Občané se pustil_ do stavby autobusové čekárny... Doplňte koncovky příčestí činného. </a:t>
            </a:r>
          </a:p>
          <a:p>
            <a:pPr>
              <a:lnSpc>
                <a:spcPct val="90000"/>
              </a:lnSpc>
            </a:pPr>
            <a:r>
              <a:rPr lang="cs-CZ" sz="1100"/>
              <a:t>5. roč. Doplňte do ukázky vynechaná písmena a odůvodněte pravopis.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100" b="1"/>
              <a:t>PRAČKA JE VYNÁLEZ STOLETÍ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100" b="1"/>
              <a:t>Základním prostředkem k praní </a:t>
            </a:r>
            <a:r>
              <a:rPr lang="cs-CZ" sz="1100" b="1" err="1"/>
              <a:t>b_vala</a:t>
            </a:r>
            <a:r>
              <a:rPr lang="cs-CZ" sz="1100" b="1"/>
              <a:t> odjakživa voda. Když </a:t>
            </a:r>
            <a:r>
              <a:rPr lang="cs-CZ" sz="1100" b="1" err="1"/>
              <a:t>b_la</a:t>
            </a:r>
            <a:r>
              <a:rPr lang="cs-CZ" sz="1100" b="1"/>
              <a:t> málo účinná, na pomoc přišel </a:t>
            </a:r>
            <a:r>
              <a:rPr lang="cs-CZ" sz="1100" b="1" err="1"/>
              <a:t>p_sek</a:t>
            </a:r>
            <a:r>
              <a:rPr lang="cs-CZ" sz="1100" b="1"/>
              <a:t> či </a:t>
            </a:r>
            <a:r>
              <a:rPr lang="cs-CZ" sz="1100" b="1" err="1"/>
              <a:t>hl_na</a:t>
            </a:r>
            <a:r>
              <a:rPr lang="cs-CZ" sz="1100" b="1"/>
              <a:t>, </a:t>
            </a:r>
            <a:r>
              <a:rPr lang="cs-CZ" sz="1100" b="1" err="1"/>
              <a:t>b_čí</a:t>
            </a:r>
            <a:r>
              <a:rPr lang="cs-CZ" sz="1100" b="1"/>
              <a:t> žluč, jindy svařené mléko nebo třeba med. Na Antilských ostrovech se dodnes při praní používá kůra </a:t>
            </a:r>
            <a:r>
              <a:rPr lang="cs-CZ" sz="1100" b="1" err="1"/>
              <a:t>b_lého</a:t>
            </a:r>
            <a:r>
              <a:rPr lang="cs-CZ" sz="1100" b="1"/>
              <a:t> ořešáku. Prádlo se pracně tlouklo </a:t>
            </a:r>
            <a:r>
              <a:rPr lang="cs-CZ" sz="1100" b="1" err="1"/>
              <a:t>pálkam</a:t>
            </a:r>
            <a:r>
              <a:rPr lang="cs-CZ" sz="1100" b="1"/>
              <a:t>_ a drhlo kartáč_. Celá staletí se také </a:t>
            </a:r>
            <a:r>
              <a:rPr lang="cs-CZ" sz="1100" b="1" err="1"/>
              <a:t>právalo</a:t>
            </a:r>
            <a:r>
              <a:rPr lang="cs-CZ" sz="1100" b="1"/>
              <a:t> sodou a dřevěným popelem. Až nakonec se objevilo </a:t>
            </a:r>
            <a:r>
              <a:rPr lang="cs-CZ" sz="1100" b="1" err="1"/>
              <a:t>m_dlo</a:t>
            </a:r>
            <a:r>
              <a:rPr lang="cs-CZ" sz="1100" b="1"/>
              <a:t> a dlouho po něm prací prášky.</a:t>
            </a:r>
          </a:p>
          <a:p>
            <a:pPr>
              <a:lnSpc>
                <a:spcPct val="90000"/>
              </a:lnSpc>
            </a:pPr>
            <a:endParaRPr lang="cs-CZ" sz="1100"/>
          </a:p>
        </p:txBody>
      </p:sp>
    </p:spTree>
    <p:extLst>
      <p:ext uri="{BB962C8B-B14F-4D97-AF65-F5344CB8AC3E}">
        <p14:creationId xmlns:p14="http://schemas.microsoft.com/office/powerpoint/2010/main" val="37353487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cs-CZ" sz="3300"/>
              <a:t>Obměňovací 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300"/>
              <a:t>Příklady cvičení obměňovacích: </a:t>
            </a:r>
          </a:p>
          <a:p>
            <a:pPr>
              <a:lnSpc>
                <a:spcPct val="90000"/>
              </a:lnSpc>
            </a:pPr>
            <a:r>
              <a:rPr lang="cs-CZ" sz="1300"/>
              <a:t>2. roč. Zahradník zalévá záhon. ... Věty obměňte tak, aby </a:t>
            </a:r>
            <a:r>
              <a:rPr lang="cs-CZ" sz="1300" err="1"/>
              <a:t>podtr</a:t>
            </a:r>
            <a:r>
              <a:rPr lang="cs-CZ" sz="1300"/>
              <a:t>- </a:t>
            </a:r>
            <a:r>
              <a:rPr lang="cs-CZ" sz="1300" err="1"/>
              <a:t>žená</a:t>
            </a:r>
            <a:r>
              <a:rPr lang="cs-CZ" sz="1300"/>
              <a:t> slova označovala více osob nebo věcí. </a:t>
            </a:r>
          </a:p>
          <a:p>
            <a:pPr>
              <a:lnSpc>
                <a:spcPct val="90000"/>
              </a:lnSpc>
            </a:pPr>
            <a:r>
              <a:rPr lang="cs-CZ" sz="1300"/>
              <a:t>3. roč. V Mladé Boleslavi se vyrábějí automobily. … Převeďte vlastní jména měst do l. pádu a napište je. </a:t>
            </a:r>
          </a:p>
          <a:p>
            <a:pPr>
              <a:lnSpc>
                <a:spcPct val="90000"/>
              </a:lnSpc>
            </a:pPr>
            <a:r>
              <a:rPr lang="cs-CZ" sz="1300"/>
              <a:t>4. roč. Přátele vítáme upřímnými (slovo). Podstatná jména v závorkách uveďte v náležitých tvarech. </a:t>
            </a:r>
          </a:p>
          <a:p>
            <a:pPr>
              <a:lnSpc>
                <a:spcPct val="90000"/>
              </a:lnSpc>
            </a:pPr>
            <a:r>
              <a:rPr lang="cs-CZ" sz="1300"/>
              <a:t>5. roč. Připomeňte si, co víte o shodě přísudku s podmětem. Pak převádějte následující věty do množného čísla.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300" b="1"/>
              <a:t>DETEKTIV NEZKLAMAL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300" b="1"/>
              <a:t>Telefon zvonil. Zvonek drnčel. Policista uvažoval. </a:t>
            </a:r>
            <a:r>
              <a:rPr lang="cs-CZ" sz="1300" b="1" err="1"/>
              <a:t>Zbabě</a:t>
            </a:r>
            <a:r>
              <a:rPr lang="cs-CZ" sz="1300" b="1"/>
              <a:t>- </a:t>
            </a:r>
            <a:r>
              <a:rPr lang="cs-CZ" sz="1300" b="1" err="1"/>
              <a:t>lec</a:t>
            </a:r>
            <a:r>
              <a:rPr lang="cs-CZ" sz="1300" b="1"/>
              <a:t> se nepodepsal. Výpadek elektřiny se opakoval. Lampa nesvítila. Světlo zhaslo. Zásilka se opozdila. Kolega se pousmál. Výpověď se lišila. Podezření se potvrdilo. Soused lhal. Záhada se vyřešila.</a:t>
            </a:r>
          </a:p>
          <a:p>
            <a:pPr>
              <a:lnSpc>
                <a:spcPct val="90000"/>
              </a:lnSpc>
            </a:pPr>
            <a:endParaRPr lang="cs-CZ" sz="1300"/>
          </a:p>
        </p:txBody>
      </p:sp>
    </p:spTree>
    <p:extLst>
      <p:ext uri="{BB962C8B-B14F-4D97-AF65-F5344CB8AC3E}">
        <p14:creationId xmlns:p14="http://schemas.microsoft.com/office/powerpoint/2010/main" val="15986039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cs-CZ" sz="3100"/>
              <a:t>Substituce a transformace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Cvičením substitučním a transformačním je společné to, že je jeden jazykový prostředek nahrazován jazykovým prostředkem jiným. Při substituci nedochází ke změně konstrukce věty nebo slovního spojení, při transformaci ano. Substituce je i kladení otázek na větné členy.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78179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cs-CZ" sz="3800"/>
              <a:t>Cvičení substituční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6950" y="-8467"/>
            <a:ext cx="3575050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3289" y="0"/>
            <a:ext cx="4660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1A8F016A-1017-4EFD-A7F0-B1FA9C9877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712681"/>
              </p:ext>
            </p:extLst>
          </p:nvPr>
        </p:nvGraphicFramePr>
        <p:xfrm>
          <a:off x="3687414" y="944563"/>
          <a:ext cx="4971603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0017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cs-CZ" sz="2800"/>
              <a:t>Cvičení transformační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Příklady cvičení transformačních: </a:t>
            </a:r>
          </a:p>
          <a:p>
            <a:r>
              <a:rPr lang="cs-CZ" dirty="0"/>
              <a:t>3. roč. </a:t>
            </a:r>
            <a:r>
              <a:rPr lang="cs-CZ" b="1" dirty="0"/>
              <a:t>Ráno jsem šel do školy. Našel jsem před naším domem peněženku. ... </a:t>
            </a:r>
          </a:p>
          <a:p>
            <a:pPr marL="0" indent="0">
              <a:buNone/>
            </a:pPr>
            <a:r>
              <a:rPr lang="cs-CZ" dirty="0"/>
              <a:t>Spojte věty v souvětí. (Ve vyšších ročnících je možno přidat další úkol: Vyjádřete obsah souvětí jednoduchou větou – Cestou do školy jsem našel peněženku.) </a:t>
            </a:r>
          </a:p>
          <a:p>
            <a:r>
              <a:rPr lang="cs-CZ" dirty="0"/>
              <a:t>4. roč. </a:t>
            </a:r>
            <a:r>
              <a:rPr lang="cs-CZ" b="1" dirty="0"/>
              <a:t>Učitel se ptal žáka, kdo mu vypracoval domácí úkol. ...</a:t>
            </a:r>
            <a:r>
              <a:rPr lang="cs-CZ" dirty="0"/>
              <a:t> Upravte řeč nepřímou na přímou a napište ji.</a:t>
            </a:r>
          </a:p>
        </p:txBody>
      </p:sp>
    </p:spTree>
    <p:extLst>
      <p:ext uri="{BB962C8B-B14F-4D97-AF65-F5344CB8AC3E}">
        <p14:creationId xmlns:p14="http://schemas.microsoft.com/office/powerpoint/2010/main" val="32314866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Všestranný jazykový rozbor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Práce s všestrannými jazykovými rozbory je náročná, neboť předpokládá promyšlený postup a určitou techniku práce. Výsledkem je rozvoj vyjadřovacích schopností žáků, a tím pádem i vyšší kvalita jejich vědomostí. Pro urychlení prací s všestrannými jazykovými rozbory se využívá schémat, grafů, podtrhávání...</a:t>
            </a:r>
          </a:p>
        </p:txBody>
      </p:sp>
    </p:spTree>
    <p:extLst>
      <p:ext uri="{BB962C8B-B14F-4D97-AF65-F5344CB8AC3E}">
        <p14:creationId xmlns:p14="http://schemas.microsoft.com/office/powerpoint/2010/main" val="3494439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5199" y="609600"/>
            <a:ext cx="7648121" cy="1099457"/>
          </a:xfrm>
        </p:spPr>
        <p:txBody>
          <a:bodyPr>
            <a:normAutofit/>
          </a:bodyPr>
          <a:lstStyle/>
          <a:p>
            <a:r>
              <a:rPr lang="cs-CZ" dirty="0"/>
              <a:t> !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83DB8966-7EBF-4FE5-8238-38AD943BDF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3550315"/>
              </p:ext>
            </p:extLst>
          </p:nvPr>
        </p:nvGraphicFramePr>
        <p:xfrm>
          <a:off x="965199" y="1948543"/>
          <a:ext cx="7213600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2. třída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700"/>
              <a:t>Jmenujte různé věci, které se vyrábějí ze dřeva. </a:t>
            </a:r>
          </a:p>
          <a:p>
            <a:pPr>
              <a:lnSpc>
                <a:spcPct val="90000"/>
              </a:lnSpc>
            </a:pPr>
            <a:r>
              <a:rPr lang="cs-CZ" sz="1700"/>
              <a:t>Zapisujte je. </a:t>
            </a:r>
          </a:p>
          <a:p>
            <a:pPr>
              <a:lnSpc>
                <a:spcPct val="90000"/>
              </a:lnSpc>
            </a:pPr>
            <a:r>
              <a:rPr lang="cs-CZ" sz="1700"/>
              <a:t> Hledejte k nim slovo s nadřazeným významem.</a:t>
            </a:r>
          </a:p>
          <a:p>
            <a:pPr>
              <a:lnSpc>
                <a:spcPct val="90000"/>
              </a:lnSpc>
            </a:pPr>
            <a:r>
              <a:rPr lang="cs-CZ" sz="1700"/>
              <a:t>Vyberte nejdelší a nejkratší slovo.</a:t>
            </a:r>
          </a:p>
          <a:p>
            <a:pPr>
              <a:lnSpc>
                <a:spcPct val="90000"/>
              </a:lnSpc>
            </a:pPr>
            <a:r>
              <a:rPr lang="cs-CZ" sz="1700"/>
              <a:t>Vyznačte hláskovou a slabičnou stavbu obou slov.</a:t>
            </a:r>
          </a:p>
          <a:p>
            <a:pPr>
              <a:lnSpc>
                <a:spcPct val="90000"/>
              </a:lnSpc>
            </a:pPr>
            <a:r>
              <a:rPr lang="cs-CZ" sz="1700"/>
              <a:t>Vypište slovo, které obsahuje nejvíc měkkých souhlásek/tvrdých souhlásek. </a:t>
            </a:r>
          </a:p>
          <a:p>
            <a:pPr>
              <a:lnSpc>
                <a:spcPct val="90000"/>
              </a:lnSpc>
            </a:pPr>
            <a:r>
              <a:rPr lang="cs-CZ" sz="1700"/>
              <a:t>Podtrhněte vlnovkou slova, v nichž je y/ý po tvrdých souhláskách/rovně slova, v nichž je i/í po tvrdých souhláskách.</a:t>
            </a:r>
          </a:p>
        </p:txBody>
      </p:sp>
    </p:spTree>
    <p:extLst>
      <p:ext uri="{BB962C8B-B14F-4D97-AF65-F5344CB8AC3E}">
        <p14:creationId xmlns:p14="http://schemas.microsoft.com/office/powerpoint/2010/main" val="970252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3. třída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Rozlište v článku věty jednoduché a souvětí.</a:t>
            </a:r>
          </a:p>
          <a:p>
            <a:r>
              <a:rPr lang="cs-CZ" dirty="0"/>
              <a:t>Vyhledejte nejdelší souvětí, v něm určete počet vět a najděte spojovací výrazy. </a:t>
            </a:r>
          </a:p>
          <a:p>
            <a:r>
              <a:rPr lang="cs-CZ" dirty="0"/>
              <a:t>Odůvodněte psaní čárek.</a:t>
            </a:r>
          </a:p>
          <a:p>
            <a:r>
              <a:rPr lang="cs-CZ" dirty="0"/>
              <a:t>Naznačte stavbu souvětí.</a:t>
            </a:r>
          </a:p>
          <a:p>
            <a:r>
              <a:rPr lang="cs-CZ" dirty="0"/>
              <a:t>Vyskytlo se v textu slovo, ve kterém se liší počet hlásek od počtu písmen? </a:t>
            </a:r>
          </a:p>
          <a:p>
            <a:r>
              <a:rPr lang="cs-CZ" dirty="0"/>
              <a:t>Zdůvodněte pravopis slov,</a:t>
            </a:r>
          </a:p>
        </p:txBody>
      </p:sp>
    </p:spTree>
    <p:extLst>
      <p:ext uri="{BB962C8B-B14F-4D97-AF65-F5344CB8AC3E}">
        <p14:creationId xmlns:p14="http://schemas.microsoft.com/office/powerpoint/2010/main" val="120775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5. třída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300"/>
              <a:t>Výchozí text: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300"/>
              <a:t>První pračka se </a:t>
            </a:r>
            <a:r>
              <a:rPr lang="cs-CZ" sz="1300" err="1"/>
              <a:t>ob_vila</a:t>
            </a:r>
            <a:r>
              <a:rPr lang="cs-CZ" sz="1300"/>
              <a:t> se Spojených státech amerických v roce 1856. Elektrickou pračku </a:t>
            </a:r>
            <a:r>
              <a:rPr lang="cs-CZ" sz="1300" err="1"/>
              <a:t>v_nalezl</a:t>
            </a:r>
            <a:r>
              <a:rPr lang="cs-CZ" sz="1300"/>
              <a:t> v roce 1894 Nikola Tesla. První prací prášek byl </a:t>
            </a:r>
            <a:r>
              <a:rPr lang="cs-CZ" sz="1300" err="1"/>
              <a:t>v_roben</a:t>
            </a:r>
            <a:r>
              <a:rPr lang="cs-CZ" sz="1300"/>
              <a:t> v Německu v roce 1916. Podnětem k jeho vzniku byl nedostatek tuků na výrobu mýdla v letech první světové války. Dnešní prací prášky tvoří směs_ několika složek, které </a:t>
            </a:r>
            <a:r>
              <a:rPr lang="cs-CZ" sz="1300" err="1"/>
              <a:t>p_sob</a:t>
            </a:r>
            <a:r>
              <a:rPr lang="cs-CZ" sz="1300"/>
              <a:t>_ společně. Například enzym_ </a:t>
            </a:r>
            <a:r>
              <a:rPr lang="cs-CZ" sz="1300" b="1"/>
              <a:t>rozrušují</a:t>
            </a:r>
            <a:r>
              <a:rPr lang="cs-CZ" sz="1300"/>
              <a:t> tuky a </a:t>
            </a:r>
            <a:r>
              <a:rPr lang="cs-CZ" sz="1300" b="1"/>
              <a:t>odstraňují</a:t>
            </a:r>
            <a:r>
              <a:rPr lang="cs-CZ" sz="1300"/>
              <a:t> mastné skvrny, jiné látky prádlo </a:t>
            </a:r>
            <a:r>
              <a:rPr lang="cs-CZ" sz="1300" err="1"/>
              <a:t>v_bělí</a:t>
            </a:r>
            <a:r>
              <a:rPr lang="cs-CZ" sz="1300"/>
              <a:t> a </a:t>
            </a:r>
            <a:r>
              <a:rPr lang="cs-CZ" sz="1300" b="1"/>
              <a:t>oživí</a:t>
            </a:r>
            <a:r>
              <a:rPr lang="cs-CZ" sz="1300"/>
              <a:t> jeho </a:t>
            </a:r>
            <a:r>
              <a:rPr lang="cs-CZ" sz="1300" err="1"/>
              <a:t>barv</a:t>
            </a:r>
            <a:r>
              <a:rPr lang="cs-CZ" sz="1300"/>
              <a:t>_. Prací přípravky </a:t>
            </a:r>
            <a:r>
              <a:rPr lang="cs-CZ" sz="1300" b="1"/>
              <a:t>ušetří</a:t>
            </a:r>
            <a:r>
              <a:rPr lang="cs-CZ" sz="1300"/>
              <a:t> dnešním hospodyňkám hodně </a:t>
            </a:r>
            <a:r>
              <a:rPr lang="cs-CZ" sz="1300" err="1"/>
              <a:t>prá</a:t>
            </a:r>
            <a:r>
              <a:rPr lang="cs-CZ" sz="1300"/>
              <a:t>- </a:t>
            </a:r>
            <a:r>
              <a:rPr lang="cs-CZ" sz="1300" err="1"/>
              <a:t>ce</a:t>
            </a:r>
            <a:r>
              <a:rPr lang="cs-CZ" sz="1300"/>
              <a:t>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300"/>
              <a:t> (Podle časopisu 100+1 zahraniční zajímavost)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300"/>
              <a:t>Úkoly k výchozími textu: – Doplňte vynechaná písmena; pravopis odůvodněte. – Porovnejte čtyři zvýrazněné slovesné tvary, určete u nich osobu, číslo, způsob a čas. – Vysvětlete, proč je na konci slovesných tvarů vždy písmeno měkké í. – Vypište všechna slova příbuzná se slovesy prát a pracovat. Která převažují? – Najděte v textu vlastní jména a zamyslete se nad jejich pravopisem.</a:t>
            </a:r>
          </a:p>
        </p:txBody>
      </p:sp>
    </p:spTree>
    <p:extLst>
      <p:ext uri="{BB962C8B-B14F-4D97-AF65-F5344CB8AC3E}">
        <p14:creationId xmlns:p14="http://schemas.microsoft.com/office/powerpoint/2010/main" val="25612487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609600"/>
            <a:ext cx="6447501" cy="1320800"/>
          </a:xfrm>
        </p:spPr>
        <p:txBody>
          <a:bodyPr anchor="t">
            <a:normAutofit/>
          </a:bodyPr>
          <a:lstStyle/>
          <a:p>
            <a:endParaRPr lang="cs-CZ"/>
          </a:p>
        </p:txBody>
      </p:sp>
      <p:pic>
        <p:nvPicPr>
          <p:cNvPr id="7" name="Graphic 6" descr="Učitel">
            <a:extLst>
              <a:ext uri="{FF2B5EF4-FFF2-40B4-BE49-F238E27FC236}">
                <a16:creationId xmlns:a16="http://schemas.microsoft.com/office/drawing/2014/main" id="{32EB5FBD-5C52-4117-B888-CA0E793D3A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3105" y="2159331"/>
            <a:ext cx="2186980" cy="218698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7370" y="2160589"/>
            <a:ext cx="3905879" cy="3880773"/>
          </a:xfrm>
        </p:spPr>
        <p:txBody>
          <a:bodyPr>
            <a:normAutofit/>
          </a:bodyPr>
          <a:lstStyle/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Didaktické metody ve vyučování cizího jazyka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Historie výuky cizích jazyků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500"/>
              <a:t>Latina</a:t>
            </a:r>
          </a:p>
          <a:p>
            <a:pPr>
              <a:lnSpc>
                <a:spcPct val="90000"/>
              </a:lnSpc>
            </a:pPr>
            <a:r>
              <a:rPr lang="cs-CZ" sz="1500"/>
              <a:t>Ferdinand de </a:t>
            </a:r>
            <a:r>
              <a:rPr lang="cs-CZ" sz="1500" err="1"/>
              <a:t>Saussure</a:t>
            </a:r>
            <a:endParaRPr lang="cs-CZ" sz="1500"/>
          </a:p>
          <a:p>
            <a:pPr>
              <a:lnSpc>
                <a:spcPct val="90000"/>
              </a:lnSpc>
            </a:pPr>
            <a:r>
              <a:rPr lang="cs-CZ" sz="1500"/>
              <a:t>Komunikační kompetence je dále rozvíjena, zejména pro potřeby </a:t>
            </a:r>
            <a:r>
              <a:rPr lang="cs-CZ" sz="1500" i="1" u="sng"/>
              <a:t>Společného evropského referenčního rámce pro jazyky</a:t>
            </a:r>
            <a:r>
              <a:rPr lang="cs-CZ" sz="1500"/>
              <a:t> (2002), Jan Van </a:t>
            </a:r>
            <a:r>
              <a:rPr lang="cs-CZ" sz="1500" err="1"/>
              <a:t>Eke</a:t>
            </a:r>
            <a:r>
              <a:rPr lang="cs-CZ" sz="1500"/>
              <a:t> stanovil šest základních komponentů komunikační kompetence, dále pak způsobilosti:</a:t>
            </a:r>
          </a:p>
          <a:p>
            <a:pPr>
              <a:lnSpc>
                <a:spcPct val="90000"/>
              </a:lnSpc>
            </a:pPr>
            <a:r>
              <a:rPr lang="cs-CZ" sz="1500"/>
              <a:t>lingvistická kompetence,</a:t>
            </a:r>
          </a:p>
          <a:p>
            <a:pPr>
              <a:lnSpc>
                <a:spcPct val="90000"/>
              </a:lnSpc>
            </a:pPr>
            <a:r>
              <a:rPr lang="cs-CZ" sz="1500"/>
              <a:t>sociolingvistická kompetence,</a:t>
            </a:r>
          </a:p>
          <a:p>
            <a:pPr>
              <a:lnSpc>
                <a:spcPct val="90000"/>
              </a:lnSpc>
            </a:pPr>
            <a:r>
              <a:rPr lang="cs-CZ" sz="1500"/>
              <a:t>diskusní kompetence,</a:t>
            </a:r>
          </a:p>
          <a:p>
            <a:pPr>
              <a:lnSpc>
                <a:spcPct val="90000"/>
              </a:lnSpc>
            </a:pPr>
            <a:r>
              <a:rPr lang="cs-CZ" sz="1500"/>
              <a:t>strategická kompetence,</a:t>
            </a:r>
          </a:p>
          <a:p>
            <a:pPr>
              <a:lnSpc>
                <a:spcPct val="90000"/>
              </a:lnSpc>
            </a:pPr>
            <a:r>
              <a:rPr lang="cs-CZ" sz="1500" err="1"/>
              <a:t>sociokulturní</a:t>
            </a:r>
            <a:r>
              <a:rPr lang="cs-CZ" sz="1500"/>
              <a:t> kompetence,</a:t>
            </a:r>
          </a:p>
          <a:p>
            <a:pPr>
              <a:lnSpc>
                <a:spcPct val="90000"/>
              </a:lnSpc>
            </a:pPr>
            <a:r>
              <a:rPr lang="cs-CZ" sz="1500"/>
              <a:t>sociální nebo společenská kompetence.</a:t>
            </a:r>
          </a:p>
          <a:p>
            <a:pPr>
              <a:lnSpc>
                <a:spcPct val="90000"/>
              </a:lnSpc>
            </a:pPr>
            <a:endParaRPr lang="cs-CZ" sz="15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cs-CZ" sz="3100"/>
              <a:t>Klasifikace metodických koncepcí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700" err="1"/>
              <a:t>Richards</a:t>
            </a:r>
            <a:r>
              <a:rPr lang="cs-CZ" sz="1700"/>
              <a:t> a </a:t>
            </a:r>
            <a:r>
              <a:rPr lang="cs-CZ" sz="1700" err="1"/>
              <a:t>Rogers</a:t>
            </a:r>
            <a:r>
              <a:rPr lang="cs-CZ" sz="1700"/>
              <a:t> definují metodu jazykového vyučování takto:</a:t>
            </a:r>
          </a:p>
          <a:p>
            <a:pPr>
              <a:lnSpc>
                <a:spcPct val="90000"/>
              </a:lnSpc>
              <a:buNone/>
            </a:pPr>
            <a:r>
              <a:rPr lang="cs-CZ" sz="1700" i="1"/>
              <a:t>Je potřeba ji posuzovat ze tří hledisek, pokud tyto premisy nebudou splněny, nelze hovořit o metodě, ale spíše o technice nebo přístupu</a:t>
            </a:r>
          </a:p>
          <a:p>
            <a:pPr marL="514350" indent="-514350">
              <a:lnSpc>
                <a:spcPct val="90000"/>
              </a:lnSpc>
              <a:buAutoNum type="alphaLcParenR"/>
            </a:pPr>
            <a:r>
              <a:rPr lang="cs-CZ" sz="1700" b="1"/>
              <a:t>přístup (</a:t>
            </a:r>
            <a:r>
              <a:rPr lang="cs-CZ" sz="1700" b="1" err="1"/>
              <a:t>approach</a:t>
            </a:r>
            <a:r>
              <a:rPr lang="cs-CZ" sz="1700" b="1"/>
              <a:t>) </a:t>
            </a:r>
            <a:r>
              <a:rPr lang="cs-CZ" sz="1700"/>
              <a:t>– vlastní podstata teorie jazyka a jeho učení</a:t>
            </a:r>
          </a:p>
          <a:p>
            <a:pPr marL="514350" indent="-514350">
              <a:lnSpc>
                <a:spcPct val="90000"/>
              </a:lnSpc>
              <a:buAutoNum type="alphaLcParenR"/>
            </a:pPr>
            <a:r>
              <a:rPr lang="cs-CZ" sz="1700" b="1"/>
              <a:t>forma (design) </a:t>
            </a:r>
            <a:r>
              <a:rPr lang="cs-CZ" sz="1700"/>
              <a:t>– potřeba vymezení globálních a konkrétních cílů, činností vyučování, role účastníků a učebních materiálů</a:t>
            </a:r>
          </a:p>
          <a:p>
            <a:pPr marL="514350" indent="-514350">
              <a:lnSpc>
                <a:spcPct val="90000"/>
              </a:lnSpc>
              <a:buAutoNum type="alphaLcParenR"/>
            </a:pPr>
            <a:r>
              <a:rPr lang="cs-CZ" sz="1700" b="1"/>
              <a:t>postup (</a:t>
            </a:r>
            <a:r>
              <a:rPr lang="cs-CZ" sz="1700" b="1" err="1"/>
              <a:t>procedure</a:t>
            </a:r>
            <a:r>
              <a:rPr lang="cs-CZ" sz="1700" b="1"/>
              <a:t>) </a:t>
            </a:r>
            <a:r>
              <a:rPr lang="cs-CZ" sz="1700"/>
              <a:t>– aplikace samotné metody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609600"/>
            <a:ext cx="6447501" cy="1320800"/>
          </a:xfrm>
        </p:spPr>
        <p:txBody>
          <a:bodyPr anchor="t">
            <a:normAutofit/>
          </a:bodyPr>
          <a:lstStyle/>
          <a:p>
            <a:r>
              <a:rPr lang="cs-CZ" dirty="0"/>
              <a:t>Metody cizojazyčné výuky</a:t>
            </a:r>
          </a:p>
        </p:txBody>
      </p:sp>
      <p:pic>
        <p:nvPicPr>
          <p:cNvPr id="7" name="Graphic 6" descr="Board Room">
            <a:extLst>
              <a:ext uri="{FF2B5EF4-FFF2-40B4-BE49-F238E27FC236}">
                <a16:creationId xmlns:a16="http://schemas.microsoft.com/office/drawing/2014/main" id="{2132C41C-3262-4FAB-B20C-8CE72DB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3105" y="2159331"/>
            <a:ext cx="2186980" cy="218698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7370" y="2160589"/>
            <a:ext cx="3905879" cy="3880773"/>
          </a:xfrm>
        </p:spPr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cs-CZ" dirty="0"/>
              <a:t>Lingvistika (systém jazyka v konfrontaci s češtinou)</a:t>
            </a:r>
          </a:p>
          <a:p>
            <a:pPr marL="514350" indent="-514350">
              <a:buAutoNum type="alphaLcParenR"/>
            </a:pPr>
            <a:r>
              <a:rPr lang="cs-CZ" dirty="0"/>
              <a:t>Psycholingvistika (řečová produkce)</a:t>
            </a:r>
          </a:p>
          <a:p>
            <a:pPr marL="514350" indent="-514350">
              <a:buAutoNum type="alphaLcParenR"/>
            </a:pPr>
            <a:r>
              <a:rPr lang="cs-CZ" dirty="0"/>
              <a:t>Sociolingvistika (</a:t>
            </a:r>
            <a:r>
              <a:rPr lang="cs-CZ" dirty="0" err="1"/>
              <a:t>soc</a:t>
            </a:r>
            <a:r>
              <a:rPr lang="cs-CZ" dirty="0"/>
              <a:t>. aspekty a kulturní společenství)</a:t>
            </a:r>
          </a:p>
          <a:p>
            <a:pPr marL="514350" indent="-514350">
              <a:buAutoNum type="alphaLcParenR"/>
            </a:pPr>
            <a:r>
              <a:rPr lang="cs-CZ" dirty="0"/>
              <a:t>Psychologie – (jazykové nadání, optimální věk)</a:t>
            </a:r>
          </a:p>
          <a:p>
            <a:pPr marL="514350" indent="-514350">
              <a:buAutoNum type="alphaLcParenR"/>
            </a:pPr>
            <a:r>
              <a:rPr lang="cs-CZ" dirty="0"/>
              <a:t>pedagogika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609600"/>
            <a:ext cx="6447501" cy="1320800"/>
          </a:xfrm>
        </p:spPr>
        <p:txBody>
          <a:bodyPr anchor="t">
            <a:normAutofit/>
          </a:bodyPr>
          <a:lstStyle/>
          <a:p>
            <a:r>
              <a:rPr lang="cs-CZ" dirty="0"/>
              <a:t>Základní metody</a:t>
            </a:r>
            <a:endParaRPr lang="cs-CZ"/>
          </a:p>
        </p:txBody>
      </p:sp>
      <p:pic>
        <p:nvPicPr>
          <p:cNvPr id="7" name="Graphic 6" descr="Třída">
            <a:extLst>
              <a:ext uri="{FF2B5EF4-FFF2-40B4-BE49-F238E27FC236}">
                <a16:creationId xmlns:a16="http://schemas.microsoft.com/office/drawing/2014/main" id="{AE981905-F637-4CCE-9685-5A5E3DCB83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3105" y="2159331"/>
            <a:ext cx="2186980" cy="218698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7370" y="2160589"/>
            <a:ext cx="3905879" cy="3880773"/>
          </a:xfrm>
        </p:spPr>
        <p:txBody>
          <a:bodyPr>
            <a:normAutofit/>
          </a:bodyPr>
          <a:lstStyle/>
          <a:p>
            <a:r>
              <a:rPr lang="cs-CZ" dirty="0"/>
              <a:t>Gramaticko-překladová metoda</a:t>
            </a:r>
          </a:p>
          <a:p>
            <a:r>
              <a:rPr lang="cs-CZ" dirty="0"/>
              <a:t>Přímá metoda</a:t>
            </a:r>
          </a:p>
          <a:p>
            <a:r>
              <a:rPr lang="cs-CZ" dirty="0" err="1"/>
              <a:t>Audiolongvální</a:t>
            </a:r>
            <a:r>
              <a:rPr lang="cs-CZ" dirty="0"/>
              <a:t> či </a:t>
            </a:r>
            <a:r>
              <a:rPr lang="cs-CZ" dirty="0" err="1"/>
              <a:t>audiorální</a:t>
            </a:r>
            <a:r>
              <a:rPr lang="cs-CZ" dirty="0"/>
              <a:t> metoda</a:t>
            </a:r>
          </a:p>
          <a:p>
            <a:r>
              <a:rPr lang="cs-CZ" dirty="0"/>
              <a:t>Komunikativní metoda</a:t>
            </a:r>
          </a:p>
          <a:p>
            <a:r>
              <a:rPr lang="cs-CZ" dirty="0"/>
              <a:t>Alternativní metody vyučování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5199" y="609600"/>
            <a:ext cx="7648121" cy="1099457"/>
          </a:xfrm>
        </p:spPr>
        <p:txBody>
          <a:bodyPr>
            <a:normAutofit/>
          </a:bodyPr>
          <a:lstStyle/>
          <a:p>
            <a:r>
              <a:rPr lang="cs-CZ"/>
              <a:t>Klasifikace metod</a:t>
            </a:r>
          </a:p>
        </p:txBody>
      </p:sp>
      <p:sp>
        <p:nvSpPr>
          <p:cNvPr id="25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26" name="Zástupný symbol pro obsah 2">
            <a:extLst>
              <a:ext uri="{FF2B5EF4-FFF2-40B4-BE49-F238E27FC236}">
                <a16:creationId xmlns:a16="http://schemas.microsoft.com/office/drawing/2014/main" id="{2E2451DF-E911-43A5-B17C-495735C2EF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12604"/>
              </p:ext>
            </p:extLst>
          </p:nvPr>
        </p:nvGraphicFramePr>
        <p:xfrm>
          <a:off x="965199" y="1948543"/>
          <a:ext cx="7213600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Hlavní faktory výuky cizích jazyků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pPr marL="514350" indent="-514350">
              <a:buAutoNum type="arabicPeriod"/>
            </a:pPr>
            <a:r>
              <a:rPr lang="cs-CZ" dirty="0"/>
              <a:t>Věkový stupeň, obecná inteligence, specifické jazykové nadání</a:t>
            </a:r>
          </a:p>
          <a:p>
            <a:pPr marL="514350" indent="-514350">
              <a:buAutoNum type="arabicPeriod"/>
            </a:pPr>
            <a:r>
              <a:rPr lang="cs-CZ" dirty="0"/>
              <a:t>Učitel, jeho temperament a nadání, zvládnutá jazyková úroveň, pedagogická příprava</a:t>
            </a:r>
          </a:p>
          <a:p>
            <a:pPr marL="514350" indent="-514350">
              <a:buAutoNum type="arabicPeriod"/>
            </a:pPr>
            <a:r>
              <a:rPr lang="cs-CZ" dirty="0"/>
              <a:t>Učební metoda</a:t>
            </a:r>
          </a:p>
          <a:p>
            <a:pPr marL="514350" indent="-514350">
              <a:buAutoNum type="arabicPeriod"/>
            </a:pPr>
            <a:r>
              <a:rPr lang="cs-CZ" dirty="0"/>
              <a:t>Vnější podmínky – učebna, počet žáků, počet hodin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Jazykové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spočívá ve znalosti synchronního jazyka (jeho současného stavu), znalosti diachronie (vývoj jazyka) a na základě srovnání synchronie a diachronie také ve znalosti vývojových tendencí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>
            <a:extLst>
              <a:ext uri="{FF2B5EF4-FFF2-40B4-BE49-F238E27FC236}">
                <a16:creationId xmlns:a16="http://schemas.microsoft.com/office/drawing/2014/main" id="{B4DE830A-B531-4A3B-96F6-0ECE88B08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9144001" cy="6866467"/>
            <a:chOff x="0" y="-8467"/>
            <a:chExt cx="12192000" cy="6866467"/>
          </a:xfrm>
        </p:grpSpPr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1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2" name="Isosceles Triangle 51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3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4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5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Isosceles Triangle 55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9476" y="4553712"/>
            <a:ext cx="6216024" cy="10963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Brzy na viděnou a pohodový podzim</a:t>
            </a:r>
          </a:p>
        </p:txBody>
      </p:sp>
      <p:pic>
        <p:nvPicPr>
          <p:cNvPr id="5" name="Zástupný obsah 4" descr="Podzimní listy padající ze stromu">
            <a:extLst>
              <a:ext uri="{FF2B5EF4-FFF2-40B4-BE49-F238E27FC236}">
                <a16:creationId xmlns:a16="http://schemas.microsoft.com/office/drawing/2014/main" id="{96C21AAF-A5A3-4B43-8DE8-C9EBC93769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91" t="9091"/>
          <a:stretch/>
        </p:blipFill>
        <p:spPr>
          <a:xfrm>
            <a:off x="1647855" y="934222"/>
            <a:ext cx="4399266" cy="32994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5199" y="609600"/>
            <a:ext cx="7648121" cy="1099457"/>
          </a:xfrm>
        </p:spPr>
        <p:txBody>
          <a:bodyPr>
            <a:normAutofit/>
          </a:bodyPr>
          <a:lstStyle/>
          <a:p>
            <a:r>
              <a:rPr lang="cs-CZ"/>
              <a:t>Definice – jedna z mnoha…</a:t>
            </a:r>
          </a:p>
        </p:txBody>
      </p:sp>
      <p:sp>
        <p:nvSpPr>
          <p:cNvPr id="25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26" name="Zástupný symbol pro obsah 2">
            <a:extLst>
              <a:ext uri="{FF2B5EF4-FFF2-40B4-BE49-F238E27FC236}">
                <a16:creationId xmlns:a16="http://schemas.microsoft.com/office/drawing/2014/main" id="{6D4CB19D-1424-4186-AEBC-5BF13934C2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8080328"/>
              </p:ext>
            </p:extLst>
          </p:nvPr>
        </p:nvGraphicFramePr>
        <p:xfrm>
          <a:off x="965199" y="1948543"/>
          <a:ext cx="7213600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…a další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pPr marL="431800" indent="-323850">
              <a:lnSpc>
                <a:spcPct val="90000"/>
              </a:lnSpc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1300"/>
              <a:t>„Promyšlený způsob nebo postup, jímž učitel cílevědomě rozvíjí vyučovací proces v souhlase s jeho zákonitostmi a s požadavky vyučovacích zásad tak, aby vyučování splnilo vytčené vzdělávací a výchovné cíle.“ </a:t>
            </a:r>
            <a:r>
              <a:rPr lang="cs-CZ" sz="1300" b="1"/>
              <a:t>Pešek</a:t>
            </a:r>
          </a:p>
          <a:p>
            <a:pPr marL="431800" indent="-323850">
              <a:lnSpc>
                <a:spcPct val="90000"/>
              </a:lnSpc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1300"/>
              <a:t>„Za metodu považujeme  vyznačený specifický způsob činnosti učitele a žáka, jímž si žák za vedení učitele osvojuje vědomosti, dovednosti a návyky, rozvíjí své schopnosti.“</a:t>
            </a:r>
          </a:p>
          <a:p>
            <a:pPr marL="431800" indent="-323850">
              <a:lnSpc>
                <a:spcPct val="90000"/>
              </a:lnSpc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1300"/>
              <a:t>„Metodu vedle toho rozumíme globální, generální přístup k vyučování – učení cizímu jazyku, základní </a:t>
            </a:r>
            <a:r>
              <a:rPr lang="cs-CZ" sz="1300" err="1"/>
              <a:t>lingvodidaktickou</a:t>
            </a:r>
            <a:r>
              <a:rPr lang="cs-CZ" sz="1300"/>
              <a:t> doktrínu - metodický směr.“</a:t>
            </a:r>
          </a:p>
          <a:p>
            <a:pPr marL="431800" indent="-323850">
              <a:lnSpc>
                <a:spcPct val="90000"/>
              </a:lnSpc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1300"/>
              <a:t>„Vyučovací metoda je pedagogická, specificky didaktická aktivita subjektu a objektu vyučování, rozvíjející vzdělanostní profil žáka, současně působící výchovně, a to ve smyslu vzdělávacích  a také výchovnách cílů a v souladu s vyučovacími a výchovnými principy.“ </a:t>
            </a:r>
            <a:r>
              <a:rPr lang="cs-CZ" sz="1300" b="1" err="1"/>
              <a:t>Mojžíšek</a:t>
            </a:r>
            <a:endParaRPr lang="cs-CZ" sz="1300" b="1"/>
          </a:p>
          <a:p>
            <a:pPr>
              <a:lnSpc>
                <a:spcPct val="90000"/>
              </a:lnSpc>
            </a:pPr>
            <a:endParaRPr lang="cs-CZ" sz="13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Historický vývoj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Napodobování</a:t>
            </a:r>
          </a:p>
          <a:p>
            <a:r>
              <a:rPr lang="cs-CZ" dirty="0"/>
              <a:t>Jevy přírody</a:t>
            </a:r>
          </a:p>
          <a:p>
            <a:r>
              <a:rPr lang="cs-CZ" dirty="0"/>
              <a:t>Od přednášky k rozhovoru</a:t>
            </a:r>
          </a:p>
          <a:p>
            <a:r>
              <a:rPr lang="cs-CZ" dirty="0"/>
              <a:t>Komenského zlaté pravidlo</a:t>
            </a:r>
          </a:p>
          <a:p>
            <a:r>
              <a:rPr lang="cs-CZ" dirty="0"/>
              <a:t>Rozvoj psychologie k alternativním metodám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5199" y="609600"/>
            <a:ext cx="7648121" cy="1099457"/>
          </a:xfrm>
        </p:spPr>
        <p:txBody>
          <a:bodyPr>
            <a:normAutofit/>
          </a:bodyPr>
          <a:lstStyle/>
          <a:p>
            <a:r>
              <a:rPr lang="cs-CZ" dirty="0"/>
              <a:t>Klasifikace metod</a:t>
            </a:r>
            <a:endParaRPr lang="cs-CZ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FCB3F077-86ED-4A83-9040-8043393F3A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6066675"/>
              </p:ext>
            </p:extLst>
          </p:nvPr>
        </p:nvGraphicFramePr>
        <p:xfrm>
          <a:off x="965199" y="1948543"/>
          <a:ext cx="7213600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Klasifikace metod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500"/>
              <a:t>D) psychické zřetele (metody vnímání jevů, myšlení, činnostní, memorování, tvořivé aktivity)</a:t>
            </a:r>
          </a:p>
          <a:p>
            <a:pPr>
              <a:lnSpc>
                <a:spcPct val="90000"/>
              </a:lnSpc>
            </a:pPr>
            <a:r>
              <a:rPr lang="cs-CZ" sz="1500"/>
              <a:t>E) míra vedení a samostatnosti žáků (metody </a:t>
            </a:r>
            <a:r>
              <a:rPr lang="cs-CZ" sz="1500" err="1"/>
              <a:t>heterodidaktické</a:t>
            </a:r>
            <a:r>
              <a:rPr lang="cs-CZ" sz="1500"/>
              <a:t>, samoučení)</a:t>
            </a:r>
          </a:p>
          <a:p>
            <a:pPr>
              <a:lnSpc>
                <a:spcPct val="90000"/>
              </a:lnSpc>
            </a:pPr>
            <a:r>
              <a:rPr lang="cs-CZ" sz="1500"/>
              <a:t>F) charakter prací učitele a žáka</a:t>
            </a:r>
          </a:p>
          <a:p>
            <a:pPr>
              <a:lnSpc>
                <a:spcPct val="90000"/>
              </a:lnSpc>
            </a:pPr>
            <a:r>
              <a:rPr lang="cs-CZ" sz="1500"/>
              <a:t>G) výchovné cíle a úkoly (utváření vědomostí, racionálních postojů, zájmů, metody utváření dovedností, návyků)</a:t>
            </a:r>
          </a:p>
          <a:p>
            <a:pPr>
              <a:lnSpc>
                <a:spcPct val="90000"/>
              </a:lnSpc>
            </a:pPr>
            <a:r>
              <a:rPr lang="cs-CZ" sz="1500"/>
              <a:t>H) obsahové a metodické zřetele (metody přírodovědného vyučování, jazykové a technické vyučování) * </a:t>
            </a:r>
            <a:r>
              <a:rPr lang="cs-CZ" sz="1500" err="1"/>
              <a:t>Nelešovská</a:t>
            </a:r>
            <a:r>
              <a:rPr lang="cs-CZ" sz="1500"/>
              <a:t>, Spáčilová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Zeleno-žlutá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2425</Words>
  <Application>Microsoft Office PowerPoint</Application>
  <PresentationFormat>Předvádění na obrazovce (4:3)</PresentationFormat>
  <Paragraphs>244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6" baseType="lpstr">
      <vt:lpstr>Arial</vt:lpstr>
      <vt:lpstr>Georgia</vt:lpstr>
      <vt:lpstr>Georgia;Georgia</vt:lpstr>
      <vt:lpstr>Wingdings</vt:lpstr>
      <vt:lpstr>Wingdings 3</vt:lpstr>
      <vt:lpstr>Fazeta</vt:lpstr>
      <vt:lpstr>Didaktické metody v jazykovém vzdělávání</vt:lpstr>
      <vt:lpstr>Didaktická metoda</vt:lpstr>
      <vt:lpstr> !</vt:lpstr>
      <vt:lpstr>Jazykové vzdělávání</vt:lpstr>
      <vt:lpstr>Definice – jedna z mnoha…</vt:lpstr>
      <vt:lpstr>…a další</vt:lpstr>
      <vt:lpstr>Historický vývoj</vt:lpstr>
      <vt:lpstr>Klasifikace metod</vt:lpstr>
      <vt:lpstr>Klasifikace metod</vt:lpstr>
      <vt:lpstr>Klasifikace dle Pavlíka</vt:lpstr>
      <vt:lpstr>Klasifikace dle Peška</vt:lpstr>
      <vt:lpstr>Klasifikace dle Peška</vt:lpstr>
      <vt:lpstr>Klasifikace dle Peška</vt:lpstr>
      <vt:lpstr>Klasifikace dle Maňáka</vt:lpstr>
      <vt:lpstr>Klasifikace dle Maňáka a Švece</vt:lpstr>
      <vt:lpstr>Klasické výukové metody</vt:lpstr>
      <vt:lpstr>Aktivizující metody</vt:lpstr>
      <vt:lpstr>Komplexní výukové metody</vt:lpstr>
      <vt:lpstr>Metody češtiny jako mateřského jazyka</vt:lpstr>
      <vt:lpstr>Prezentace aplikace PowerPoint</vt:lpstr>
      <vt:lpstr>Prezentace aplikace PowerPoint</vt:lpstr>
      <vt:lpstr>Diktáty</vt:lpstr>
      <vt:lpstr>Opis a přepis</vt:lpstr>
      <vt:lpstr>Doplňovací cvičení</vt:lpstr>
      <vt:lpstr>Obměňovací cvičení</vt:lpstr>
      <vt:lpstr>Substituce a transformace</vt:lpstr>
      <vt:lpstr>Cvičení substituční</vt:lpstr>
      <vt:lpstr>Cvičení transformační</vt:lpstr>
      <vt:lpstr>Všestranný jazykový rozbor</vt:lpstr>
      <vt:lpstr>2. třída</vt:lpstr>
      <vt:lpstr>3. třída</vt:lpstr>
      <vt:lpstr>5. třída</vt:lpstr>
      <vt:lpstr>Prezentace aplikace PowerPoint</vt:lpstr>
      <vt:lpstr>Historie výuky cizích jazyků</vt:lpstr>
      <vt:lpstr>Klasifikace metodických koncepcí</vt:lpstr>
      <vt:lpstr>Metody cizojazyčné výuky</vt:lpstr>
      <vt:lpstr>Základní metody</vt:lpstr>
      <vt:lpstr>Klasifikace metod</vt:lpstr>
      <vt:lpstr>Hlavní faktory výuky cizích jazyků</vt:lpstr>
      <vt:lpstr>Brzy na viděnou a pohodový podzim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Didaktické metody v jazykovém vzdělávání</dc:title>
  <dc:creator>Petra Břínková Sochová</dc:creator>
  <cp:lastModifiedBy>Petra Břínková Sochová</cp:lastModifiedBy>
  <cp:revision>1</cp:revision>
  <dcterms:created xsi:type="dcterms:W3CDTF">2020-10-25T08:45:22Z</dcterms:created>
  <dcterms:modified xsi:type="dcterms:W3CDTF">2020-10-25T08:45:25Z</dcterms:modified>
</cp:coreProperties>
</file>