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80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5131FA2-64FA-4E49-9923-618D356BECF5}" type="datetimeFigureOut">
              <a:rPr lang="cs-CZ" smtClean="0"/>
              <a:t>07.10.2020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BCA798-F970-42B9-B2D9-626029A3583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1FA2-64FA-4E49-9923-618D356BECF5}" type="datetimeFigureOut">
              <a:rPr lang="cs-CZ" smtClean="0"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A798-F970-42B9-B2D9-626029A3583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5131FA2-64FA-4E49-9923-618D356BECF5}" type="datetimeFigureOut">
              <a:rPr lang="cs-CZ" smtClean="0"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EBCA798-F970-42B9-B2D9-626029A3583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1FA2-64FA-4E49-9923-618D356BECF5}" type="datetimeFigureOut">
              <a:rPr lang="cs-CZ" smtClean="0"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BCA798-F970-42B9-B2D9-626029A3583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1FA2-64FA-4E49-9923-618D356BECF5}" type="datetimeFigureOut">
              <a:rPr lang="cs-CZ" smtClean="0"/>
              <a:t>07.10.2020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EBCA798-F970-42B9-B2D9-626029A35831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5131FA2-64FA-4E49-9923-618D356BECF5}" type="datetimeFigureOut">
              <a:rPr lang="cs-CZ" smtClean="0"/>
              <a:t>07.10.2020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EBCA798-F970-42B9-B2D9-626029A35831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5131FA2-64FA-4E49-9923-618D356BECF5}" type="datetimeFigureOut">
              <a:rPr lang="cs-CZ" smtClean="0"/>
              <a:t>07.10.2020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EBCA798-F970-42B9-B2D9-626029A35831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1FA2-64FA-4E49-9923-618D356BECF5}" type="datetimeFigureOut">
              <a:rPr lang="cs-CZ" smtClean="0"/>
              <a:t>07.10.2020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BCA798-F970-42B9-B2D9-626029A3583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1FA2-64FA-4E49-9923-618D356BECF5}" type="datetimeFigureOut">
              <a:rPr lang="cs-CZ" smtClean="0"/>
              <a:t>07.10.2020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BCA798-F970-42B9-B2D9-626029A3583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1FA2-64FA-4E49-9923-618D356BECF5}" type="datetimeFigureOut">
              <a:rPr lang="cs-CZ" smtClean="0"/>
              <a:t>07.10.2020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BCA798-F970-42B9-B2D9-626029A35831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5131FA2-64FA-4E49-9923-618D356BECF5}" type="datetimeFigureOut">
              <a:rPr lang="cs-CZ" smtClean="0"/>
              <a:t>07.10.2020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EBCA798-F970-42B9-B2D9-626029A35831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5131FA2-64FA-4E49-9923-618D356BECF5}" type="datetimeFigureOut">
              <a:rPr lang="cs-CZ" smtClean="0"/>
              <a:t>07.10.2020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EBCA798-F970-42B9-B2D9-626029A3583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2060848"/>
            <a:ext cx="7435552" cy="2736304"/>
          </a:xfrm>
        </p:spPr>
        <p:txBody>
          <a:bodyPr>
            <a:normAutofit/>
          </a:bodyPr>
          <a:lstStyle/>
          <a:p>
            <a:r>
              <a:rPr lang="cs-CZ" dirty="0"/>
              <a:t>Domov pro seniory Třebíč</a:t>
            </a:r>
            <a:br>
              <a:rPr lang="cs-CZ" dirty="0"/>
            </a:br>
            <a:r>
              <a:rPr lang="cs-CZ" dirty="0" err="1"/>
              <a:t>Koutkova</a:t>
            </a:r>
            <a:r>
              <a:rPr lang="cs-CZ" dirty="0"/>
              <a:t>-</a:t>
            </a:r>
            <a:r>
              <a:rPr lang="cs-CZ" dirty="0" err="1"/>
              <a:t>kubešova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Praxe: Aktivizace seniorů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KOUTKOVA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Od r 1999</a:t>
            </a:r>
          </a:p>
          <a:p>
            <a:r>
              <a:rPr lang="cs-CZ" dirty="0"/>
              <a:t>108 klientů (64 jednolůžkových pokojů, 22 dvoulůžkových), 3 patra</a:t>
            </a:r>
          </a:p>
          <a:p>
            <a:r>
              <a:rPr lang="cs-CZ" dirty="0"/>
              <a:t>Aktivizace </a:t>
            </a:r>
          </a:p>
          <a:p>
            <a:pPr lvl="1"/>
            <a:r>
              <a:rPr lang="cs-CZ" dirty="0"/>
              <a:t>Společná – dopoledne, odpoledne </a:t>
            </a:r>
          </a:p>
          <a:p>
            <a:pPr lvl="2"/>
            <a:r>
              <a:rPr lang="cs-CZ" dirty="0"/>
              <a:t>Trénink paměti, sportovní činnosti, hudební programy, rukodělné práce (pletení, šití, papírový </a:t>
            </a:r>
            <a:r>
              <a:rPr lang="cs-CZ" dirty="0" err="1"/>
              <a:t>pedig</a:t>
            </a:r>
            <a:r>
              <a:rPr lang="cs-CZ" dirty="0"/>
              <a:t>…), univerzita třetího věku - VŠPJ</a:t>
            </a:r>
          </a:p>
          <a:p>
            <a:pPr lvl="1"/>
            <a:r>
              <a:rPr lang="cs-CZ" dirty="0"/>
              <a:t>Individuální - dle domluvy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Praxe – k čemu mě pustili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Listopad 2018 – leden 2019</a:t>
            </a:r>
          </a:p>
          <a:p>
            <a:r>
              <a:rPr lang="cs-CZ" dirty="0"/>
              <a:t> Předvánoční turnaj v ruských kuželkách</a:t>
            </a:r>
          </a:p>
          <a:p>
            <a:r>
              <a:rPr lang="cs-CZ" dirty="0"/>
              <a:t>Bingo + paměťová hra „hledá se pán“</a:t>
            </a:r>
          </a:p>
          <a:p>
            <a:r>
              <a:rPr lang="cs-CZ" dirty="0"/>
              <a:t>Čtení na pokojích</a:t>
            </a:r>
          </a:p>
          <a:p>
            <a:r>
              <a:rPr lang="cs-CZ" dirty="0"/>
              <a:t>Ruční vyrábění – papírový </a:t>
            </a:r>
            <a:r>
              <a:rPr lang="cs-CZ" dirty="0" err="1"/>
              <a:t>pedig</a:t>
            </a:r>
            <a:r>
              <a:rPr lang="cs-CZ" dirty="0"/>
              <a:t>, vánoční ozdoby</a:t>
            </a:r>
          </a:p>
          <a:p>
            <a:r>
              <a:rPr lang="cs-CZ" dirty="0"/>
              <a:t>Zdobení vánočního stromku</a:t>
            </a:r>
          </a:p>
          <a:p>
            <a:r>
              <a:rPr lang="cs-CZ" dirty="0"/>
              <a:t>Odpolední kavárna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rax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788024" cy="3593037"/>
          </a:xfrm>
        </p:spPr>
      </p:pic>
      <p:pic>
        <p:nvPicPr>
          <p:cNvPr id="1026" name="Picture 2" descr="VÃ½sledek obrÃ¡zku pro domov pro seniory koutkova tÅebÃ­Ä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564904"/>
            <a:ext cx="5220072" cy="3915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410" name="Picture 2" descr="C:\Users\Kajka\Desktop\Fotky 2018\IMG_20181203_104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24125" y="-9955213"/>
            <a:ext cx="7924800" cy="5943600"/>
          </a:xfrm>
          <a:prstGeom prst="rect">
            <a:avLst/>
          </a:prstGeom>
          <a:noFill/>
        </p:spPr>
      </p:pic>
      <p:pic>
        <p:nvPicPr>
          <p:cNvPr id="17411" name="Picture 3" descr="C:\Users\Kajka\Desktop\Fotky 2018\IMG_20181203_104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611600" y="-10491788"/>
            <a:ext cx="7924800" cy="5943600"/>
          </a:xfrm>
          <a:prstGeom prst="rect">
            <a:avLst/>
          </a:prstGeom>
          <a:noFill/>
        </p:spPr>
      </p:pic>
      <p:pic>
        <p:nvPicPr>
          <p:cNvPr id="17412" name="Picture 4" descr="C:\Users\Kajka\Desktop\Fotky 2018\IMG_20181203_104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79248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150</TotalTime>
  <Words>103</Words>
  <Application>Microsoft Office PowerPoint</Application>
  <PresentationFormat>Předvádění na obrazovce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Tw Cen MT</vt:lpstr>
      <vt:lpstr>Wingdings</vt:lpstr>
      <vt:lpstr>Wingdings 2</vt:lpstr>
      <vt:lpstr>Medián</vt:lpstr>
      <vt:lpstr>Domov pro seniory Třebíč Koutkova-kubešova </vt:lpstr>
      <vt:lpstr>KOUTKOVA</vt:lpstr>
      <vt:lpstr>Praxe – k čemu mě pustili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Domov pro seniory Třebíč Koutkova-kubešova</dc:title>
  <dc:creator>Kája</dc:creator>
  <cp:lastModifiedBy>Lenka Gulová</cp:lastModifiedBy>
  <cp:revision>16</cp:revision>
  <dcterms:created xsi:type="dcterms:W3CDTF">2018-12-11T20:55:27Z</dcterms:created>
  <dcterms:modified xsi:type="dcterms:W3CDTF">2020-10-07T09:49:24Z</dcterms:modified>
</cp:coreProperties>
</file>