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14" r:id="rId44"/>
    <p:sldId id="315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0A179-4B50-4053-90A1-EF45A78D7E3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9E1EC1A-5260-40CA-A5C5-309F2E73C2AD}">
      <dgm:prSet/>
      <dgm:spPr/>
      <dgm:t>
        <a:bodyPr/>
        <a:lstStyle/>
        <a:p>
          <a:r>
            <a:rPr lang="cs-CZ"/>
            <a:t>Z toho 200 s postižením</a:t>
          </a:r>
          <a:endParaRPr lang="en-US"/>
        </a:p>
      </dgm:t>
    </dgm:pt>
    <dgm:pt modelId="{6BC5B458-F33F-4225-A136-DF8955E7FA52}" type="parTrans" cxnId="{770A05C3-B65E-4420-B115-2A0367837573}">
      <dgm:prSet/>
      <dgm:spPr/>
      <dgm:t>
        <a:bodyPr/>
        <a:lstStyle/>
        <a:p>
          <a:endParaRPr lang="en-US"/>
        </a:p>
      </dgm:t>
    </dgm:pt>
    <dgm:pt modelId="{A6F8875C-1AE6-438A-8D8A-378F2D2339F0}" type="sibTrans" cxnId="{770A05C3-B65E-4420-B115-2A0367837573}">
      <dgm:prSet/>
      <dgm:spPr/>
      <dgm:t>
        <a:bodyPr/>
        <a:lstStyle/>
        <a:p>
          <a:endParaRPr lang="en-US"/>
        </a:p>
      </dgm:t>
    </dgm:pt>
    <dgm:pt modelId="{BC83D62D-1F2E-4AD8-BF6F-586FFCA842FC}">
      <dgm:prSet/>
      <dgm:spPr/>
      <dgm:t>
        <a:bodyPr/>
        <a:lstStyle/>
        <a:p>
          <a:r>
            <a:rPr lang="cs-CZ"/>
            <a:t>60 s těžkým postižením</a:t>
          </a:r>
          <a:endParaRPr lang="en-US"/>
        </a:p>
      </dgm:t>
    </dgm:pt>
    <dgm:pt modelId="{9962FE19-48C1-470F-A579-B0AED578F600}" type="parTrans" cxnId="{A08F7068-C491-431F-A9A4-0252F3BDA048}">
      <dgm:prSet/>
      <dgm:spPr/>
      <dgm:t>
        <a:bodyPr/>
        <a:lstStyle/>
        <a:p>
          <a:endParaRPr lang="en-US"/>
        </a:p>
      </dgm:t>
    </dgm:pt>
    <dgm:pt modelId="{9690EE40-1681-470D-B30A-9A53AD53E479}" type="sibTrans" cxnId="{A08F7068-C491-431F-A9A4-0252F3BDA048}">
      <dgm:prSet/>
      <dgm:spPr/>
      <dgm:t>
        <a:bodyPr/>
        <a:lstStyle/>
        <a:p>
          <a:endParaRPr lang="en-US"/>
        </a:p>
      </dgm:t>
    </dgm:pt>
    <dgm:pt modelId="{786D076D-F71F-43AC-B409-8AC4B2B8769E}">
      <dgm:prSet/>
      <dgm:spPr/>
      <dgm:t>
        <a:bodyPr/>
        <a:lstStyle/>
        <a:p>
          <a:r>
            <a:rPr lang="cs-CZ"/>
            <a:t>Žáci s mentálním postižením získávají po absolvování diplom nebo certifikát jako výstup</a:t>
          </a:r>
          <a:endParaRPr lang="en-US"/>
        </a:p>
      </dgm:t>
    </dgm:pt>
    <dgm:pt modelId="{518BF228-7E9C-416C-8E37-4A99524B2E9C}" type="parTrans" cxnId="{B191AD5E-2A4B-4B7A-86D9-4EFC9F7AE4A4}">
      <dgm:prSet/>
      <dgm:spPr/>
      <dgm:t>
        <a:bodyPr/>
        <a:lstStyle/>
        <a:p>
          <a:endParaRPr lang="en-US"/>
        </a:p>
      </dgm:t>
    </dgm:pt>
    <dgm:pt modelId="{CE2FBBA2-FF7D-42C2-BD63-8CF344934112}" type="sibTrans" cxnId="{B191AD5E-2A4B-4B7A-86D9-4EFC9F7AE4A4}">
      <dgm:prSet/>
      <dgm:spPr/>
      <dgm:t>
        <a:bodyPr/>
        <a:lstStyle/>
        <a:p>
          <a:endParaRPr lang="en-US"/>
        </a:p>
      </dgm:t>
    </dgm:pt>
    <dgm:pt modelId="{73D8AEB7-DEDF-4B65-8FCD-7623911CF0F6}">
      <dgm:prSet/>
      <dgm:spPr/>
      <dgm:t>
        <a:bodyPr/>
        <a:lstStyle/>
        <a:p>
          <a:r>
            <a:rPr lang="cs-CZ"/>
            <a:t>Žáci s těžkým mentálním postižením – hledat talent a možnosti pracovních příležitostí.</a:t>
          </a:r>
          <a:endParaRPr lang="en-US"/>
        </a:p>
      </dgm:t>
    </dgm:pt>
    <dgm:pt modelId="{CFDA9343-4DC2-4AA8-8099-F9EBA4BAC4A0}" type="parTrans" cxnId="{EBCE4C93-AA72-45A3-BA12-63AC089EE9F7}">
      <dgm:prSet/>
      <dgm:spPr/>
      <dgm:t>
        <a:bodyPr/>
        <a:lstStyle/>
        <a:p>
          <a:endParaRPr lang="en-US"/>
        </a:p>
      </dgm:t>
    </dgm:pt>
    <dgm:pt modelId="{C8E8D9EE-DA8D-47EB-BC0D-81EE99430361}" type="sibTrans" cxnId="{EBCE4C93-AA72-45A3-BA12-63AC089EE9F7}">
      <dgm:prSet/>
      <dgm:spPr/>
      <dgm:t>
        <a:bodyPr/>
        <a:lstStyle/>
        <a:p>
          <a:endParaRPr lang="en-US"/>
        </a:p>
      </dgm:t>
    </dgm:pt>
    <dgm:pt modelId="{37328CD6-58A3-4D2E-84C1-E6822E6D1936}">
      <dgm:prSet/>
      <dgm:spPr/>
      <dgm:t>
        <a:bodyPr/>
        <a:lstStyle/>
        <a:p>
          <a:r>
            <a:rPr lang="cs-CZ"/>
            <a:t>Diagnostiku provádí komise složená z lékařů, sociálního odboru a rodičů dítěte.</a:t>
          </a:r>
          <a:endParaRPr lang="en-US"/>
        </a:p>
      </dgm:t>
    </dgm:pt>
    <dgm:pt modelId="{B0BDDF6C-335E-417B-96C8-F5E148297FFB}" type="parTrans" cxnId="{599D5B2C-E0F8-4EAB-AC91-9BB0922855A8}">
      <dgm:prSet/>
      <dgm:spPr/>
      <dgm:t>
        <a:bodyPr/>
        <a:lstStyle/>
        <a:p>
          <a:endParaRPr lang="en-US"/>
        </a:p>
      </dgm:t>
    </dgm:pt>
    <dgm:pt modelId="{82EF138A-FD43-4CBE-B729-9158A05D2E87}" type="sibTrans" cxnId="{599D5B2C-E0F8-4EAB-AC91-9BB0922855A8}">
      <dgm:prSet/>
      <dgm:spPr/>
      <dgm:t>
        <a:bodyPr/>
        <a:lstStyle/>
        <a:p>
          <a:endParaRPr lang="en-US"/>
        </a:p>
      </dgm:t>
    </dgm:pt>
    <dgm:pt modelId="{AF051453-7605-4F03-B520-9D5124AF6353}" type="pres">
      <dgm:prSet presAssocID="{23E0A179-4B50-4053-90A1-EF45A78D7E39}" presName="linear" presStyleCnt="0">
        <dgm:presLayoutVars>
          <dgm:animLvl val="lvl"/>
          <dgm:resizeHandles val="exact"/>
        </dgm:presLayoutVars>
      </dgm:prSet>
      <dgm:spPr/>
    </dgm:pt>
    <dgm:pt modelId="{52DC2B11-0D6F-4DA4-924B-5BDE1FD8C0F5}" type="pres">
      <dgm:prSet presAssocID="{69E1EC1A-5260-40CA-A5C5-309F2E73C2A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2D2551-D4CD-4512-BE53-DBCDB5809053}" type="pres">
      <dgm:prSet presAssocID="{A6F8875C-1AE6-438A-8D8A-378F2D2339F0}" presName="spacer" presStyleCnt="0"/>
      <dgm:spPr/>
    </dgm:pt>
    <dgm:pt modelId="{7677F714-9A7C-411A-A1D3-B3633EFAFA16}" type="pres">
      <dgm:prSet presAssocID="{BC83D62D-1F2E-4AD8-BF6F-586FFCA842F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DB064BB-2AE8-41DE-AC9D-E1C819B855F1}" type="pres">
      <dgm:prSet presAssocID="{9690EE40-1681-470D-B30A-9A53AD53E479}" presName="spacer" presStyleCnt="0"/>
      <dgm:spPr/>
    </dgm:pt>
    <dgm:pt modelId="{7E271FCD-4661-4BB0-8AC0-0FE4DB4913FC}" type="pres">
      <dgm:prSet presAssocID="{786D076D-F71F-43AC-B409-8AC4B2B8769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D2B991F-29D3-4D45-AC42-04C86D5A86E7}" type="pres">
      <dgm:prSet presAssocID="{CE2FBBA2-FF7D-42C2-BD63-8CF344934112}" presName="spacer" presStyleCnt="0"/>
      <dgm:spPr/>
    </dgm:pt>
    <dgm:pt modelId="{E6836534-7A92-4F9B-8EEA-5715490CDDD4}" type="pres">
      <dgm:prSet presAssocID="{73D8AEB7-DEDF-4B65-8FCD-7623911CF0F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A2A3B6-B144-43BD-8BEF-20F51D4D225C}" type="pres">
      <dgm:prSet presAssocID="{C8E8D9EE-DA8D-47EB-BC0D-81EE99430361}" presName="spacer" presStyleCnt="0"/>
      <dgm:spPr/>
    </dgm:pt>
    <dgm:pt modelId="{177B8057-FA27-42E5-91DF-75E0406047F9}" type="pres">
      <dgm:prSet presAssocID="{37328CD6-58A3-4D2E-84C1-E6822E6D193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FAF611A-E8EC-4BF4-BDAE-E59D8E1D6C7F}" type="presOf" srcId="{23E0A179-4B50-4053-90A1-EF45A78D7E39}" destId="{AF051453-7605-4F03-B520-9D5124AF6353}" srcOrd="0" destOrd="0" presId="urn:microsoft.com/office/officeart/2005/8/layout/vList2"/>
    <dgm:cxn modelId="{D7F8C82A-0509-4924-8CAD-329182A1266D}" type="presOf" srcId="{73D8AEB7-DEDF-4B65-8FCD-7623911CF0F6}" destId="{E6836534-7A92-4F9B-8EEA-5715490CDDD4}" srcOrd="0" destOrd="0" presId="urn:microsoft.com/office/officeart/2005/8/layout/vList2"/>
    <dgm:cxn modelId="{599D5B2C-E0F8-4EAB-AC91-9BB0922855A8}" srcId="{23E0A179-4B50-4053-90A1-EF45A78D7E39}" destId="{37328CD6-58A3-4D2E-84C1-E6822E6D1936}" srcOrd="4" destOrd="0" parTransId="{B0BDDF6C-335E-417B-96C8-F5E148297FFB}" sibTransId="{82EF138A-FD43-4CBE-B729-9158A05D2E87}"/>
    <dgm:cxn modelId="{B191AD5E-2A4B-4B7A-86D9-4EFC9F7AE4A4}" srcId="{23E0A179-4B50-4053-90A1-EF45A78D7E39}" destId="{786D076D-F71F-43AC-B409-8AC4B2B8769E}" srcOrd="2" destOrd="0" parTransId="{518BF228-7E9C-416C-8E37-4A99524B2E9C}" sibTransId="{CE2FBBA2-FF7D-42C2-BD63-8CF344934112}"/>
    <dgm:cxn modelId="{A08F7068-C491-431F-A9A4-0252F3BDA048}" srcId="{23E0A179-4B50-4053-90A1-EF45A78D7E39}" destId="{BC83D62D-1F2E-4AD8-BF6F-586FFCA842FC}" srcOrd="1" destOrd="0" parTransId="{9962FE19-48C1-470F-A579-B0AED578F600}" sibTransId="{9690EE40-1681-470D-B30A-9A53AD53E479}"/>
    <dgm:cxn modelId="{A6C4387D-6AFE-4E6B-831E-8591DAE79F27}" type="presOf" srcId="{69E1EC1A-5260-40CA-A5C5-309F2E73C2AD}" destId="{52DC2B11-0D6F-4DA4-924B-5BDE1FD8C0F5}" srcOrd="0" destOrd="0" presId="urn:microsoft.com/office/officeart/2005/8/layout/vList2"/>
    <dgm:cxn modelId="{EBCE4C93-AA72-45A3-BA12-63AC089EE9F7}" srcId="{23E0A179-4B50-4053-90A1-EF45A78D7E39}" destId="{73D8AEB7-DEDF-4B65-8FCD-7623911CF0F6}" srcOrd="3" destOrd="0" parTransId="{CFDA9343-4DC2-4AA8-8099-F9EBA4BAC4A0}" sibTransId="{C8E8D9EE-DA8D-47EB-BC0D-81EE99430361}"/>
    <dgm:cxn modelId="{770A05C3-B65E-4420-B115-2A0367837573}" srcId="{23E0A179-4B50-4053-90A1-EF45A78D7E39}" destId="{69E1EC1A-5260-40CA-A5C5-309F2E73C2AD}" srcOrd="0" destOrd="0" parTransId="{6BC5B458-F33F-4225-A136-DF8955E7FA52}" sibTransId="{A6F8875C-1AE6-438A-8D8A-378F2D2339F0}"/>
    <dgm:cxn modelId="{474899D4-9588-4DC2-AC20-9BB7AE5D6509}" type="presOf" srcId="{786D076D-F71F-43AC-B409-8AC4B2B8769E}" destId="{7E271FCD-4661-4BB0-8AC0-0FE4DB4913FC}" srcOrd="0" destOrd="0" presId="urn:microsoft.com/office/officeart/2005/8/layout/vList2"/>
    <dgm:cxn modelId="{0E27F7D4-AF24-4BED-9680-C212C73D267C}" type="presOf" srcId="{BC83D62D-1F2E-4AD8-BF6F-586FFCA842FC}" destId="{7677F714-9A7C-411A-A1D3-B3633EFAFA16}" srcOrd="0" destOrd="0" presId="urn:microsoft.com/office/officeart/2005/8/layout/vList2"/>
    <dgm:cxn modelId="{6EA5ECEF-1C5B-41A2-91CB-FCB464825DC5}" type="presOf" srcId="{37328CD6-58A3-4D2E-84C1-E6822E6D1936}" destId="{177B8057-FA27-42E5-91DF-75E0406047F9}" srcOrd="0" destOrd="0" presId="urn:microsoft.com/office/officeart/2005/8/layout/vList2"/>
    <dgm:cxn modelId="{3D4CDB2A-F532-4BB8-B00B-1C1FE076D9C1}" type="presParOf" srcId="{AF051453-7605-4F03-B520-9D5124AF6353}" destId="{52DC2B11-0D6F-4DA4-924B-5BDE1FD8C0F5}" srcOrd="0" destOrd="0" presId="urn:microsoft.com/office/officeart/2005/8/layout/vList2"/>
    <dgm:cxn modelId="{8935FF29-D442-4B2B-9872-841D97432E23}" type="presParOf" srcId="{AF051453-7605-4F03-B520-9D5124AF6353}" destId="{0C2D2551-D4CD-4512-BE53-DBCDB5809053}" srcOrd="1" destOrd="0" presId="urn:microsoft.com/office/officeart/2005/8/layout/vList2"/>
    <dgm:cxn modelId="{0BEBBD7A-9BEB-4D23-B4B4-17F9A2695B97}" type="presParOf" srcId="{AF051453-7605-4F03-B520-9D5124AF6353}" destId="{7677F714-9A7C-411A-A1D3-B3633EFAFA16}" srcOrd="2" destOrd="0" presId="urn:microsoft.com/office/officeart/2005/8/layout/vList2"/>
    <dgm:cxn modelId="{2787766D-C8E7-4BD8-B396-D5FDF16D1D13}" type="presParOf" srcId="{AF051453-7605-4F03-B520-9D5124AF6353}" destId="{CDB064BB-2AE8-41DE-AC9D-E1C819B855F1}" srcOrd="3" destOrd="0" presId="urn:microsoft.com/office/officeart/2005/8/layout/vList2"/>
    <dgm:cxn modelId="{BB23EC75-3D25-4E1C-8910-A6BA189BC3F5}" type="presParOf" srcId="{AF051453-7605-4F03-B520-9D5124AF6353}" destId="{7E271FCD-4661-4BB0-8AC0-0FE4DB4913FC}" srcOrd="4" destOrd="0" presId="urn:microsoft.com/office/officeart/2005/8/layout/vList2"/>
    <dgm:cxn modelId="{91F8DC66-F78E-4CCD-97F5-4001D7E0EE92}" type="presParOf" srcId="{AF051453-7605-4F03-B520-9D5124AF6353}" destId="{DD2B991F-29D3-4D45-AC42-04C86D5A86E7}" srcOrd="5" destOrd="0" presId="urn:microsoft.com/office/officeart/2005/8/layout/vList2"/>
    <dgm:cxn modelId="{DAB22C2D-8060-4818-9F77-C40F938EBD92}" type="presParOf" srcId="{AF051453-7605-4F03-B520-9D5124AF6353}" destId="{E6836534-7A92-4F9B-8EEA-5715490CDDD4}" srcOrd="6" destOrd="0" presId="urn:microsoft.com/office/officeart/2005/8/layout/vList2"/>
    <dgm:cxn modelId="{7D631DEB-5B32-4EE3-BF02-FECB6AB22D55}" type="presParOf" srcId="{AF051453-7605-4F03-B520-9D5124AF6353}" destId="{4AA2A3B6-B144-43BD-8BEF-20F51D4D225C}" srcOrd="7" destOrd="0" presId="urn:microsoft.com/office/officeart/2005/8/layout/vList2"/>
    <dgm:cxn modelId="{BEB79063-EF91-48CC-9209-25F83310CF22}" type="presParOf" srcId="{AF051453-7605-4F03-B520-9D5124AF6353}" destId="{177B8057-FA27-42E5-91DF-75E0406047F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B9073-9F5E-47C0-8B3B-55612A3451B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7DDE7CF-19C7-4721-B29D-355E888DA53E}">
      <dgm:prSet/>
      <dgm:spPr/>
      <dgm:t>
        <a:bodyPr/>
        <a:lstStyle/>
        <a:p>
          <a:r>
            <a:rPr lang="cs-CZ"/>
            <a:t>Vypracovává lékař</a:t>
          </a:r>
          <a:endParaRPr lang="en-US"/>
        </a:p>
      </dgm:t>
    </dgm:pt>
    <dgm:pt modelId="{CEA7B8D4-6319-4778-BFA5-63E76A08E120}" type="parTrans" cxnId="{564C2BB3-1653-412D-ADBF-7D043B8C1159}">
      <dgm:prSet/>
      <dgm:spPr/>
      <dgm:t>
        <a:bodyPr/>
        <a:lstStyle/>
        <a:p>
          <a:endParaRPr lang="en-US"/>
        </a:p>
      </dgm:t>
    </dgm:pt>
    <dgm:pt modelId="{E4E95392-6BE1-4754-BF55-E7436E7E8499}" type="sibTrans" cxnId="{564C2BB3-1653-412D-ADBF-7D043B8C1159}">
      <dgm:prSet/>
      <dgm:spPr/>
      <dgm:t>
        <a:bodyPr/>
        <a:lstStyle/>
        <a:p>
          <a:endParaRPr lang="en-US"/>
        </a:p>
      </dgm:t>
    </dgm:pt>
    <dgm:pt modelId="{60ABA635-2970-4EC3-8F33-0142192DE275}">
      <dgm:prSet/>
      <dgm:spPr/>
      <dgm:t>
        <a:bodyPr/>
        <a:lstStyle/>
        <a:p>
          <a:r>
            <a:rPr lang="cs-CZ"/>
            <a:t>Je postaven na ICF</a:t>
          </a:r>
          <a:endParaRPr lang="en-US"/>
        </a:p>
      </dgm:t>
    </dgm:pt>
    <dgm:pt modelId="{0A7C2BA9-64EF-4650-8FF0-AEACC260DA84}" type="parTrans" cxnId="{F2C7E4C1-32AD-499A-8A91-351BFB851B5C}">
      <dgm:prSet/>
      <dgm:spPr/>
      <dgm:t>
        <a:bodyPr/>
        <a:lstStyle/>
        <a:p>
          <a:endParaRPr lang="en-US"/>
        </a:p>
      </dgm:t>
    </dgm:pt>
    <dgm:pt modelId="{FA8EA9A3-9248-492B-B682-9AA10082A8F8}" type="sibTrans" cxnId="{F2C7E4C1-32AD-499A-8A91-351BFB851B5C}">
      <dgm:prSet/>
      <dgm:spPr/>
      <dgm:t>
        <a:bodyPr/>
        <a:lstStyle/>
        <a:p>
          <a:endParaRPr lang="en-US"/>
        </a:p>
      </dgm:t>
    </dgm:pt>
    <dgm:pt modelId="{D5B2A98C-6A57-4B9D-AC00-CBC1B845A89C}">
      <dgm:prSet/>
      <dgm:spPr/>
      <dgm:t>
        <a:bodyPr/>
        <a:lstStyle/>
        <a:p>
          <a:r>
            <a:rPr lang="cs-CZ"/>
            <a:t>Funkční kompetence</a:t>
          </a:r>
          <a:endParaRPr lang="en-US"/>
        </a:p>
      </dgm:t>
    </dgm:pt>
    <dgm:pt modelId="{F9E012B5-C4E9-49F3-B00D-CE16E36262D1}" type="parTrans" cxnId="{73C0C587-7814-40F8-BCFF-C54655DB54CA}">
      <dgm:prSet/>
      <dgm:spPr/>
      <dgm:t>
        <a:bodyPr/>
        <a:lstStyle/>
        <a:p>
          <a:endParaRPr lang="en-US"/>
        </a:p>
      </dgm:t>
    </dgm:pt>
    <dgm:pt modelId="{2C4B56AC-C933-4F34-BED5-1CFBFCF64090}" type="sibTrans" cxnId="{73C0C587-7814-40F8-BCFF-C54655DB54CA}">
      <dgm:prSet/>
      <dgm:spPr/>
      <dgm:t>
        <a:bodyPr/>
        <a:lstStyle/>
        <a:p>
          <a:endParaRPr lang="en-US"/>
        </a:p>
      </dgm:t>
    </dgm:pt>
    <dgm:pt modelId="{A932B59C-0B02-4E74-890A-A4E841380BE9}">
      <dgm:prSet/>
      <dgm:spPr/>
      <dgm:t>
        <a:bodyPr/>
        <a:lstStyle/>
        <a:p>
          <a:r>
            <a:rPr lang="cs-CZ"/>
            <a:t>Kognitivní učení</a:t>
          </a:r>
          <a:endParaRPr lang="en-US"/>
        </a:p>
      </dgm:t>
    </dgm:pt>
    <dgm:pt modelId="{448F8FA6-1204-4D38-9A18-3AE35D3BDC9F}" type="parTrans" cxnId="{5A6245D7-36FB-4015-AD9F-8C0D7077A976}">
      <dgm:prSet/>
      <dgm:spPr/>
      <dgm:t>
        <a:bodyPr/>
        <a:lstStyle/>
        <a:p>
          <a:endParaRPr lang="en-US"/>
        </a:p>
      </dgm:t>
    </dgm:pt>
    <dgm:pt modelId="{4BDF1BD5-3228-45F4-AE4C-FA560678BE02}" type="sibTrans" cxnId="{5A6245D7-36FB-4015-AD9F-8C0D7077A976}">
      <dgm:prSet/>
      <dgm:spPr/>
      <dgm:t>
        <a:bodyPr/>
        <a:lstStyle/>
        <a:p>
          <a:endParaRPr lang="en-US"/>
        </a:p>
      </dgm:t>
    </dgm:pt>
    <dgm:pt modelId="{7ED99536-B74B-491D-81BA-6ECFB58C924B}">
      <dgm:prSet/>
      <dgm:spPr/>
      <dgm:t>
        <a:bodyPr/>
        <a:lstStyle/>
        <a:p>
          <a:r>
            <a:rPr lang="cs-CZ"/>
            <a:t>Zdroje pro podporu:</a:t>
          </a:r>
          <a:endParaRPr lang="en-US"/>
        </a:p>
      </dgm:t>
    </dgm:pt>
    <dgm:pt modelId="{31E571FD-B2D9-4E75-AD85-837F35AA8E03}" type="parTrans" cxnId="{352ECA9C-8548-4469-8DCE-291C0868D412}">
      <dgm:prSet/>
      <dgm:spPr/>
      <dgm:t>
        <a:bodyPr/>
        <a:lstStyle/>
        <a:p>
          <a:endParaRPr lang="en-US"/>
        </a:p>
      </dgm:t>
    </dgm:pt>
    <dgm:pt modelId="{E2EAAADE-F865-4BD9-BF57-4B915F621421}" type="sibTrans" cxnId="{352ECA9C-8548-4469-8DCE-291C0868D412}">
      <dgm:prSet/>
      <dgm:spPr/>
      <dgm:t>
        <a:bodyPr/>
        <a:lstStyle/>
        <a:p>
          <a:endParaRPr lang="en-US"/>
        </a:p>
      </dgm:t>
    </dgm:pt>
    <dgm:pt modelId="{2C690545-B856-46A6-B6AA-78306411909B}">
      <dgm:prSet/>
      <dgm:spPr/>
      <dgm:t>
        <a:bodyPr/>
        <a:lstStyle/>
        <a:p>
          <a:r>
            <a:rPr lang="cs-CZ"/>
            <a:t>Asistence</a:t>
          </a:r>
          <a:endParaRPr lang="en-US"/>
        </a:p>
      </dgm:t>
    </dgm:pt>
    <dgm:pt modelId="{2669DFB5-924A-42DC-BC42-3FDF3527C7AA}" type="parTrans" cxnId="{B3288883-ED5E-458B-AF98-7D7EDFBEFFA1}">
      <dgm:prSet/>
      <dgm:spPr/>
      <dgm:t>
        <a:bodyPr/>
        <a:lstStyle/>
        <a:p>
          <a:endParaRPr lang="en-US"/>
        </a:p>
      </dgm:t>
    </dgm:pt>
    <dgm:pt modelId="{AC21DE9F-0138-4639-9FBA-5A11A746F6C9}" type="sibTrans" cxnId="{B3288883-ED5E-458B-AF98-7D7EDFBEFFA1}">
      <dgm:prSet/>
      <dgm:spPr/>
      <dgm:t>
        <a:bodyPr/>
        <a:lstStyle/>
        <a:p>
          <a:endParaRPr lang="en-US"/>
        </a:p>
      </dgm:t>
    </dgm:pt>
    <dgm:pt modelId="{2534704D-BB91-4E76-8576-4A6F514EB9D5}">
      <dgm:prSet/>
      <dgm:spPr/>
      <dgm:t>
        <a:bodyPr/>
        <a:lstStyle/>
        <a:p>
          <a:r>
            <a:rPr lang="cs-CZ"/>
            <a:t>nástroje</a:t>
          </a:r>
          <a:endParaRPr lang="en-US"/>
        </a:p>
      </dgm:t>
    </dgm:pt>
    <dgm:pt modelId="{43D947B2-2ED1-40CA-AE07-296763E04554}" type="parTrans" cxnId="{0FF54A1A-4DC1-45CE-B326-10219C2EE15E}">
      <dgm:prSet/>
      <dgm:spPr/>
      <dgm:t>
        <a:bodyPr/>
        <a:lstStyle/>
        <a:p>
          <a:endParaRPr lang="en-US"/>
        </a:p>
      </dgm:t>
    </dgm:pt>
    <dgm:pt modelId="{94338724-5B58-47BC-934B-E871F88736FA}" type="sibTrans" cxnId="{0FF54A1A-4DC1-45CE-B326-10219C2EE15E}">
      <dgm:prSet/>
      <dgm:spPr/>
      <dgm:t>
        <a:bodyPr/>
        <a:lstStyle/>
        <a:p>
          <a:endParaRPr lang="en-US"/>
        </a:p>
      </dgm:t>
    </dgm:pt>
    <dgm:pt modelId="{5A42EE6A-38D3-4BF4-8B7C-9983D4B95474}" type="pres">
      <dgm:prSet presAssocID="{9AEB9073-9F5E-47C0-8B3B-55612A3451BE}" presName="linear" presStyleCnt="0">
        <dgm:presLayoutVars>
          <dgm:animLvl val="lvl"/>
          <dgm:resizeHandles val="exact"/>
        </dgm:presLayoutVars>
      </dgm:prSet>
      <dgm:spPr/>
    </dgm:pt>
    <dgm:pt modelId="{01DB5477-3256-4EAD-9BDF-600D9C1FF6E4}" type="pres">
      <dgm:prSet presAssocID="{E7DDE7CF-19C7-4721-B29D-355E888DA53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CA35F22-F5EC-491D-9156-7D27B49B1E89}" type="pres">
      <dgm:prSet presAssocID="{E4E95392-6BE1-4754-BF55-E7436E7E8499}" presName="spacer" presStyleCnt="0"/>
      <dgm:spPr/>
    </dgm:pt>
    <dgm:pt modelId="{D3654A01-16D9-4024-9484-4C1007AE7E72}" type="pres">
      <dgm:prSet presAssocID="{60ABA635-2970-4EC3-8F33-0142192DE27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F6E2AD9-DE4B-48F3-82E1-DA78DB196692}" type="pres">
      <dgm:prSet presAssocID="{FA8EA9A3-9248-492B-B682-9AA10082A8F8}" presName="spacer" presStyleCnt="0"/>
      <dgm:spPr/>
    </dgm:pt>
    <dgm:pt modelId="{A15811F6-61D9-40AE-84E0-EBCE45E76A73}" type="pres">
      <dgm:prSet presAssocID="{D5B2A98C-6A57-4B9D-AC00-CBC1B845A89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C969572-C7DE-49F3-9A66-3DAF568A936F}" type="pres">
      <dgm:prSet presAssocID="{2C4B56AC-C933-4F34-BED5-1CFBFCF64090}" presName="spacer" presStyleCnt="0"/>
      <dgm:spPr/>
    </dgm:pt>
    <dgm:pt modelId="{3868FDED-041B-47D1-A182-946494B32E92}" type="pres">
      <dgm:prSet presAssocID="{A932B59C-0B02-4E74-890A-A4E841380BE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72536BF-519D-4E22-B071-314F68D61E16}" type="pres">
      <dgm:prSet presAssocID="{4BDF1BD5-3228-45F4-AE4C-FA560678BE02}" presName="spacer" presStyleCnt="0"/>
      <dgm:spPr/>
    </dgm:pt>
    <dgm:pt modelId="{4BFCD319-E4B8-4D51-BAF9-A2EB73E53FF3}" type="pres">
      <dgm:prSet presAssocID="{7ED99536-B74B-491D-81BA-6ECFB58C924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3BC5C74-75CF-42FB-92BD-8F5171914663}" type="pres">
      <dgm:prSet presAssocID="{E2EAAADE-F865-4BD9-BF57-4B915F621421}" presName="spacer" presStyleCnt="0"/>
      <dgm:spPr/>
    </dgm:pt>
    <dgm:pt modelId="{6937B708-1CB8-4303-B39E-D8F98A83E69A}" type="pres">
      <dgm:prSet presAssocID="{2C690545-B856-46A6-B6AA-78306411909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F0257E3-1ACF-4787-AF3B-8FCCA7F897FA}" type="pres">
      <dgm:prSet presAssocID="{AC21DE9F-0138-4639-9FBA-5A11A746F6C9}" presName="spacer" presStyleCnt="0"/>
      <dgm:spPr/>
    </dgm:pt>
    <dgm:pt modelId="{FF70A4A5-6226-4DE5-BC32-DCAA896B2FE0}" type="pres">
      <dgm:prSet presAssocID="{2534704D-BB91-4E76-8576-4A6F514EB9D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FF54A1A-4DC1-45CE-B326-10219C2EE15E}" srcId="{9AEB9073-9F5E-47C0-8B3B-55612A3451BE}" destId="{2534704D-BB91-4E76-8576-4A6F514EB9D5}" srcOrd="6" destOrd="0" parTransId="{43D947B2-2ED1-40CA-AE07-296763E04554}" sibTransId="{94338724-5B58-47BC-934B-E871F88736FA}"/>
    <dgm:cxn modelId="{02F0AB20-500B-4574-A073-D10798480DA4}" type="presOf" srcId="{E7DDE7CF-19C7-4721-B29D-355E888DA53E}" destId="{01DB5477-3256-4EAD-9BDF-600D9C1FF6E4}" srcOrd="0" destOrd="0" presId="urn:microsoft.com/office/officeart/2005/8/layout/vList2"/>
    <dgm:cxn modelId="{8A28E549-E8E1-4BBF-9732-6ACBF4010F77}" type="presOf" srcId="{2534704D-BB91-4E76-8576-4A6F514EB9D5}" destId="{FF70A4A5-6226-4DE5-BC32-DCAA896B2FE0}" srcOrd="0" destOrd="0" presId="urn:microsoft.com/office/officeart/2005/8/layout/vList2"/>
    <dgm:cxn modelId="{3665F772-36E4-4B79-BC11-72163D3982D5}" type="presOf" srcId="{D5B2A98C-6A57-4B9D-AC00-CBC1B845A89C}" destId="{A15811F6-61D9-40AE-84E0-EBCE45E76A73}" srcOrd="0" destOrd="0" presId="urn:microsoft.com/office/officeart/2005/8/layout/vList2"/>
    <dgm:cxn modelId="{CB26B774-2188-48D9-9CC0-3059C493B314}" type="presOf" srcId="{60ABA635-2970-4EC3-8F33-0142192DE275}" destId="{D3654A01-16D9-4024-9484-4C1007AE7E72}" srcOrd="0" destOrd="0" presId="urn:microsoft.com/office/officeart/2005/8/layout/vList2"/>
    <dgm:cxn modelId="{B3288883-ED5E-458B-AF98-7D7EDFBEFFA1}" srcId="{9AEB9073-9F5E-47C0-8B3B-55612A3451BE}" destId="{2C690545-B856-46A6-B6AA-78306411909B}" srcOrd="5" destOrd="0" parTransId="{2669DFB5-924A-42DC-BC42-3FDF3527C7AA}" sibTransId="{AC21DE9F-0138-4639-9FBA-5A11A746F6C9}"/>
    <dgm:cxn modelId="{73C0C587-7814-40F8-BCFF-C54655DB54CA}" srcId="{9AEB9073-9F5E-47C0-8B3B-55612A3451BE}" destId="{D5B2A98C-6A57-4B9D-AC00-CBC1B845A89C}" srcOrd="2" destOrd="0" parTransId="{F9E012B5-C4E9-49F3-B00D-CE16E36262D1}" sibTransId="{2C4B56AC-C933-4F34-BED5-1CFBFCF64090}"/>
    <dgm:cxn modelId="{352ECA9C-8548-4469-8DCE-291C0868D412}" srcId="{9AEB9073-9F5E-47C0-8B3B-55612A3451BE}" destId="{7ED99536-B74B-491D-81BA-6ECFB58C924B}" srcOrd="4" destOrd="0" parTransId="{31E571FD-B2D9-4E75-AD85-837F35AA8E03}" sibTransId="{E2EAAADE-F865-4BD9-BF57-4B915F621421}"/>
    <dgm:cxn modelId="{9F85839E-AFBD-4272-9B8A-08340160B1BE}" type="presOf" srcId="{2C690545-B856-46A6-B6AA-78306411909B}" destId="{6937B708-1CB8-4303-B39E-D8F98A83E69A}" srcOrd="0" destOrd="0" presId="urn:microsoft.com/office/officeart/2005/8/layout/vList2"/>
    <dgm:cxn modelId="{B55A83AE-95F8-4838-B95C-9091A7DE8301}" type="presOf" srcId="{7ED99536-B74B-491D-81BA-6ECFB58C924B}" destId="{4BFCD319-E4B8-4D51-BAF9-A2EB73E53FF3}" srcOrd="0" destOrd="0" presId="urn:microsoft.com/office/officeart/2005/8/layout/vList2"/>
    <dgm:cxn modelId="{564C2BB3-1653-412D-ADBF-7D043B8C1159}" srcId="{9AEB9073-9F5E-47C0-8B3B-55612A3451BE}" destId="{E7DDE7CF-19C7-4721-B29D-355E888DA53E}" srcOrd="0" destOrd="0" parTransId="{CEA7B8D4-6319-4778-BFA5-63E76A08E120}" sibTransId="{E4E95392-6BE1-4754-BF55-E7436E7E8499}"/>
    <dgm:cxn modelId="{1F3BE4BB-77F4-4697-8746-0D9BA5F79E04}" type="presOf" srcId="{A932B59C-0B02-4E74-890A-A4E841380BE9}" destId="{3868FDED-041B-47D1-A182-946494B32E92}" srcOrd="0" destOrd="0" presId="urn:microsoft.com/office/officeart/2005/8/layout/vList2"/>
    <dgm:cxn modelId="{F2C7E4C1-32AD-499A-8A91-351BFB851B5C}" srcId="{9AEB9073-9F5E-47C0-8B3B-55612A3451BE}" destId="{60ABA635-2970-4EC3-8F33-0142192DE275}" srcOrd="1" destOrd="0" parTransId="{0A7C2BA9-64EF-4650-8FF0-AEACC260DA84}" sibTransId="{FA8EA9A3-9248-492B-B682-9AA10082A8F8}"/>
    <dgm:cxn modelId="{5A6245D7-36FB-4015-AD9F-8C0D7077A976}" srcId="{9AEB9073-9F5E-47C0-8B3B-55612A3451BE}" destId="{A932B59C-0B02-4E74-890A-A4E841380BE9}" srcOrd="3" destOrd="0" parTransId="{448F8FA6-1204-4D38-9A18-3AE35D3BDC9F}" sibTransId="{4BDF1BD5-3228-45F4-AE4C-FA560678BE02}"/>
    <dgm:cxn modelId="{4917A5DB-AF9F-4479-B6A2-B84721BC1232}" type="presOf" srcId="{9AEB9073-9F5E-47C0-8B3B-55612A3451BE}" destId="{5A42EE6A-38D3-4BF4-8B7C-9983D4B95474}" srcOrd="0" destOrd="0" presId="urn:microsoft.com/office/officeart/2005/8/layout/vList2"/>
    <dgm:cxn modelId="{49305C87-F2C3-4261-AF42-E6C59890B0FC}" type="presParOf" srcId="{5A42EE6A-38D3-4BF4-8B7C-9983D4B95474}" destId="{01DB5477-3256-4EAD-9BDF-600D9C1FF6E4}" srcOrd="0" destOrd="0" presId="urn:microsoft.com/office/officeart/2005/8/layout/vList2"/>
    <dgm:cxn modelId="{1584B1BA-3058-43B3-8832-A6D9DC63B47D}" type="presParOf" srcId="{5A42EE6A-38D3-4BF4-8B7C-9983D4B95474}" destId="{4CA35F22-F5EC-491D-9156-7D27B49B1E89}" srcOrd="1" destOrd="0" presId="urn:microsoft.com/office/officeart/2005/8/layout/vList2"/>
    <dgm:cxn modelId="{9E68F8DC-4B7A-4D9A-874D-AFACF4D3A093}" type="presParOf" srcId="{5A42EE6A-38D3-4BF4-8B7C-9983D4B95474}" destId="{D3654A01-16D9-4024-9484-4C1007AE7E72}" srcOrd="2" destOrd="0" presId="urn:microsoft.com/office/officeart/2005/8/layout/vList2"/>
    <dgm:cxn modelId="{D11654FC-A439-432C-A0B3-B96DC8D60E4F}" type="presParOf" srcId="{5A42EE6A-38D3-4BF4-8B7C-9983D4B95474}" destId="{EF6E2AD9-DE4B-48F3-82E1-DA78DB196692}" srcOrd="3" destOrd="0" presId="urn:microsoft.com/office/officeart/2005/8/layout/vList2"/>
    <dgm:cxn modelId="{FA064DF9-776A-49B9-A883-AF0960F7DBA1}" type="presParOf" srcId="{5A42EE6A-38D3-4BF4-8B7C-9983D4B95474}" destId="{A15811F6-61D9-40AE-84E0-EBCE45E76A73}" srcOrd="4" destOrd="0" presId="urn:microsoft.com/office/officeart/2005/8/layout/vList2"/>
    <dgm:cxn modelId="{2B5814DF-9EC7-427C-98CE-EE1EA154AAC5}" type="presParOf" srcId="{5A42EE6A-38D3-4BF4-8B7C-9983D4B95474}" destId="{6C969572-C7DE-49F3-9A66-3DAF568A936F}" srcOrd="5" destOrd="0" presId="urn:microsoft.com/office/officeart/2005/8/layout/vList2"/>
    <dgm:cxn modelId="{0F93AECA-6B01-4EE2-8E8A-D62375CE3973}" type="presParOf" srcId="{5A42EE6A-38D3-4BF4-8B7C-9983D4B95474}" destId="{3868FDED-041B-47D1-A182-946494B32E92}" srcOrd="6" destOrd="0" presId="urn:microsoft.com/office/officeart/2005/8/layout/vList2"/>
    <dgm:cxn modelId="{435CEFC5-7154-443C-93AA-7926285A586F}" type="presParOf" srcId="{5A42EE6A-38D3-4BF4-8B7C-9983D4B95474}" destId="{A72536BF-519D-4E22-B071-314F68D61E16}" srcOrd="7" destOrd="0" presId="urn:microsoft.com/office/officeart/2005/8/layout/vList2"/>
    <dgm:cxn modelId="{5B04AF56-A43B-4CDE-8F5A-D6DB865BEF7D}" type="presParOf" srcId="{5A42EE6A-38D3-4BF4-8B7C-9983D4B95474}" destId="{4BFCD319-E4B8-4D51-BAF9-A2EB73E53FF3}" srcOrd="8" destOrd="0" presId="urn:microsoft.com/office/officeart/2005/8/layout/vList2"/>
    <dgm:cxn modelId="{73B14EAC-F096-4CBB-BC7A-66974B32C0C4}" type="presParOf" srcId="{5A42EE6A-38D3-4BF4-8B7C-9983D4B95474}" destId="{93BC5C74-75CF-42FB-92BD-8F5171914663}" srcOrd="9" destOrd="0" presId="urn:microsoft.com/office/officeart/2005/8/layout/vList2"/>
    <dgm:cxn modelId="{95725196-1A95-4212-93F1-44C562145FFA}" type="presParOf" srcId="{5A42EE6A-38D3-4BF4-8B7C-9983D4B95474}" destId="{6937B708-1CB8-4303-B39E-D8F98A83E69A}" srcOrd="10" destOrd="0" presId="urn:microsoft.com/office/officeart/2005/8/layout/vList2"/>
    <dgm:cxn modelId="{4482EDD6-63EF-43FC-B50A-42EA25C121E1}" type="presParOf" srcId="{5A42EE6A-38D3-4BF4-8B7C-9983D4B95474}" destId="{AF0257E3-1ACF-4787-AF3B-8FCCA7F897FA}" srcOrd="11" destOrd="0" presId="urn:microsoft.com/office/officeart/2005/8/layout/vList2"/>
    <dgm:cxn modelId="{2DE4F772-6C17-4935-BA58-A0DB12038526}" type="presParOf" srcId="{5A42EE6A-38D3-4BF4-8B7C-9983D4B95474}" destId="{FF70A4A5-6226-4DE5-BC32-DCAA896B2FE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2E564A-030B-4930-BFB3-FB20485ABD5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C9D508C-F7E2-495B-BC9F-FD7E9B7EE4A5}">
      <dgm:prSet/>
      <dgm:spPr/>
      <dgm:t>
        <a:bodyPr/>
        <a:lstStyle/>
        <a:p>
          <a:r>
            <a:rPr lang="cs-CZ"/>
            <a:t>Nezávislost studenta</a:t>
          </a:r>
          <a:endParaRPr lang="en-US"/>
        </a:p>
      </dgm:t>
    </dgm:pt>
    <dgm:pt modelId="{AC839328-F09F-451B-91A5-9E7727DDAF09}" type="parTrans" cxnId="{D460603E-F597-44EA-95CB-8B3755E5A44C}">
      <dgm:prSet/>
      <dgm:spPr/>
      <dgm:t>
        <a:bodyPr/>
        <a:lstStyle/>
        <a:p>
          <a:endParaRPr lang="en-US"/>
        </a:p>
      </dgm:t>
    </dgm:pt>
    <dgm:pt modelId="{E3C8C954-594E-467B-A264-E779A164D185}" type="sibTrans" cxnId="{D460603E-F597-44EA-95CB-8B3755E5A44C}">
      <dgm:prSet/>
      <dgm:spPr/>
      <dgm:t>
        <a:bodyPr/>
        <a:lstStyle/>
        <a:p>
          <a:endParaRPr lang="en-US"/>
        </a:p>
      </dgm:t>
    </dgm:pt>
    <dgm:pt modelId="{5012B1D8-A070-44EB-A38F-21BFA772DDD4}">
      <dgm:prSet/>
      <dgm:spPr/>
      <dgm:t>
        <a:bodyPr/>
        <a:lstStyle/>
        <a:p>
          <a:r>
            <a:rPr lang="cs-CZ"/>
            <a:t>Pomáhá tutor nebo edukátor (placen městem) pro SEN studenta</a:t>
          </a:r>
          <a:endParaRPr lang="en-US"/>
        </a:p>
      </dgm:t>
    </dgm:pt>
    <dgm:pt modelId="{173241E2-B43B-4B8D-B1C4-C855323E7A87}" type="parTrans" cxnId="{A29FA449-C979-40AB-AA74-81C3238F0835}">
      <dgm:prSet/>
      <dgm:spPr/>
      <dgm:t>
        <a:bodyPr/>
        <a:lstStyle/>
        <a:p>
          <a:endParaRPr lang="en-US"/>
        </a:p>
      </dgm:t>
    </dgm:pt>
    <dgm:pt modelId="{8E814D04-3B55-4621-A41C-C44A579D679E}" type="sibTrans" cxnId="{A29FA449-C979-40AB-AA74-81C3238F0835}">
      <dgm:prSet/>
      <dgm:spPr/>
      <dgm:t>
        <a:bodyPr/>
        <a:lstStyle/>
        <a:p>
          <a:endParaRPr lang="en-US"/>
        </a:p>
      </dgm:t>
    </dgm:pt>
    <dgm:pt modelId="{EB131D2B-FA87-4D09-B416-FBB842F87428}">
      <dgm:prSet/>
      <dgm:spPr/>
      <dgm:t>
        <a:bodyPr/>
        <a:lstStyle/>
        <a:p>
          <a:r>
            <a:rPr lang="cs-CZ"/>
            <a:t>Doprava – asistentní podpora (hradí město)</a:t>
          </a:r>
          <a:endParaRPr lang="en-US"/>
        </a:p>
      </dgm:t>
    </dgm:pt>
    <dgm:pt modelId="{F23708DC-B9EE-436B-A1A0-DCA22B5F5B55}" type="parTrans" cxnId="{BDDCEEA7-EDBF-48BA-83CA-C13E355A2592}">
      <dgm:prSet/>
      <dgm:spPr/>
      <dgm:t>
        <a:bodyPr/>
        <a:lstStyle/>
        <a:p>
          <a:endParaRPr lang="en-US"/>
        </a:p>
      </dgm:t>
    </dgm:pt>
    <dgm:pt modelId="{315D02BE-16EB-4A2C-8525-EA7F54BAA3D0}" type="sibTrans" cxnId="{BDDCEEA7-EDBF-48BA-83CA-C13E355A2592}">
      <dgm:prSet/>
      <dgm:spPr/>
      <dgm:t>
        <a:bodyPr/>
        <a:lstStyle/>
        <a:p>
          <a:endParaRPr lang="en-US"/>
        </a:p>
      </dgm:t>
    </dgm:pt>
    <dgm:pt modelId="{26BF32F7-57E9-4923-9840-00E678F38241}" type="pres">
      <dgm:prSet presAssocID="{FC2E564A-030B-4930-BFB3-FB20485ABD5B}" presName="root" presStyleCnt="0">
        <dgm:presLayoutVars>
          <dgm:dir/>
          <dgm:resizeHandles val="exact"/>
        </dgm:presLayoutVars>
      </dgm:prSet>
      <dgm:spPr/>
    </dgm:pt>
    <dgm:pt modelId="{F3600CE6-9DCD-4923-9FCD-E2121B103298}" type="pres">
      <dgm:prSet presAssocID="{9C9D508C-F7E2-495B-BC9F-FD7E9B7EE4A5}" presName="compNode" presStyleCnt="0"/>
      <dgm:spPr/>
    </dgm:pt>
    <dgm:pt modelId="{06B691B7-00E1-405E-85EA-00680B131BB5}" type="pres">
      <dgm:prSet presAssocID="{9C9D508C-F7E2-495B-BC9F-FD7E9B7EE4A5}" presName="bgRect" presStyleLbl="bgShp" presStyleIdx="0" presStyleCnt="3"/>
      <dgm:spPr/>
    </dgm:pt>
    <dgm:pt modelId="{2C9AD739-BDC3-401D-955C-DBEC78DFACE7}" type="pres">
      <dgm:prSet presAssocID="{9C9D508C-F7E2-495B-BC9F-FD7E9B7EE4A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24F01F24-03DE-4FC8-B975-64855411F64D}" type="pres">
      <dgm:prSet presAssocID="{9C9D508C-F7E2-495B-BC9F-FD7E9B7EE4A5}" presName="spaceRect" presStyleCnt="0"/>
      <dgm:spPr/>
    </dgm:pt>
    <dgm:pt modelId="{91218D05-B154-48F2-91E6-6BE03A1DFD36}" type="pres">
      <dgm:prSet presAssocID="{9C9D508C-F7E2-495B-BC9F-FD7E9B7EE4A5}" presName="parTx" presStyleLbl="revTx" presStyleIdx="0" presStyleCnt="3">
        <dgm:presLayoutVars>
          <dgm:chMax val="0"/>
          <dgm:chPref val="0"/>
        </dgm:presLayoutVars>
      </dgm:prSet>
      <dgm:spPr/>
    </dgm:pt>
    <dgm:pt modelId="{E6D14D40-3052-4D7E-8EA1-62335825EBEA}" type="pres">
      <dgm:prSet presAssocID="{E3C8C954-594E-467B-A264-E779A164D185}" presName="sibTrans" presStyleCnt="0"/>
      <dgm:spPr/>
    </dgm:pt>
    <dgm:pt modelId="{BCBC4FF3-D339-42B4-A4EB-8E53A3CBEFBD}" type="pres">
      <dgm:prSet presAssocID="{5012B1D8-A070-44EB-A38F-21BFA772DDD4}" presName="compNode" presStyleCnt="0"/>
      <dgm:spPr/>
    </dgm:pt>
    <dgm:pt modelId="{B0F4A592-85F3-4CF7-8DA5-8E9174D1AD95}" type="pres">
      <dgm:prSet presAssocID="{5012B1D8-A070-44EB-A38F-21BFA772DDD4}" presName="bgRect" presStyleLbl="bgShp" presStyleIdx="1" presStyleCnt="3"/>
      <dgm:spPr/>
    </dgm:pt>
    <dgm:pt modelId="{A791857F-6A2B-417D-BF7A-87D0FCAEA856}" type="pres">
      <dgm:prSet presAssocID="{5012B1D8-A070-44EB-A38F-21BFA772DDD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21AC955E-5A67-4AD3-B756-8102E4E31EB4}" type="pres">
      <dgm:prSet presAssocID="{5012B1D8-A070-44EB-A38F-21BFA772DDD4}" presName="spaceRect" presStyleCnt="0"/>
      <dgm:spPr/>
    </dgm:pt>
    <dgm:pt modelId="{5E076F17-558D-4752-9276-24F3BC189A9A}" type="pres">
      <dgm:prSet presAssocID="{5012B1D8-A070-44EB-A38F-21BFA772DDD4}" presName="parTx" presStyleLbl="revTx" presStyleIdx="1" presStyleCnt="3">
        <dgm:presLayoutVars>
          <dgm:chMax val="0"/>
          <dgm:chPref val="0"/>
        </dgm:presLayoutVars>
      </dgm:prSet>
      <dgm:spPr/>
    </dgm:pt>
    <dgm:pt modelId="{87C2F79C-E2CA-4841-857B-DA0BF1EB9C6B}" type="pres">
      <dgm:prSet presAssocID="{8E814D04-3B55-4621-A41C-C44A579D679E}" presName="sibTrans" presStyleCnt="0"/>
      <dgm:spPr/>
    </dgm:pt>
    <dgm:pt modelId="{1864817C-A572-4EAC-9E10-604F663E115F}" type="pres">
      <dgm:prSet presAssocID="{EB131D2B-FA87-4D09-B416-FBB842F87428}" presName="compNode" presStyleCnt="0"/>
      <dgm:spPr/>
    </dgm:pt>
    <dgm:pt modelId="{7CC14295-8412-45D6-98EB-99D9FF577E3D}" type="pres">
      <dgm:prSet presAssocID="{EB131D2B-FA87-4D09-B416-FBB842F87428}" presName="bgRect" presStyleLbl="bgShp" presStyleIdx="2" presStyleCnt="3"/>
      <dgm:spPr/>
    </dgm:pt>
    <dgm:pt modelId="{C4F317E8-D476-4C50-9FFD-893C87B4B0B3}" type="pres">
      <dgm:prSet presAssocID="{EB131D2B-FA87-4D09-B416-FBB842F8742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214D6AF7-7D1C-4890-853E-A86B1AE4571B}" type="pres">
      <dgm:prSet presAssocID="{EB131D2B-FA87-4D09-B416-FBB842F87428}" presName="spaceRect" presStyleCnt="0"/>
      <dgm:spPr/>
    </dgm:pt>
    <dgm:pt modelId="{F9D99F1F-C92C-409F-A106-47E21F264AAC}" type="pres">
      <dgm:prSet presAssocID="{EB131D2B-FA87-4D09-B416-FBB842F8742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D8E2F09-DB8E-4CA0-8C6C-55F4E5F47A36}" type="presOf" srcId="{5012B1D8-A070-44EB-A38F-21BFA772DDD4}" destId="{5E076F17-558D-4752-9276-24F3BC189A9A}" srcOrd="0" destOrd="0" presId="urn:microsoft.com/office/officeart/2018/2/layout/IconVerticalSolidList"/>
    <dgm:cxn modelId="{D460603E-F597-44EA-95CB-8B3755E5A44C}" srcId="{FC2E564A-030B-4930-BFB3-FB20485ABD5B}" destId="{9C9D508C-F7E2-495B-BC9F-FD7E9B7EE4A5}" srcOrd="0" destOrd="0" parTransId="{AC839328-F09F-451B-91A5-9E7727DDAF09}" sibTransId="{E3C8C954-594E-467B-A264-E779A164D185}"/>
    <dgm:cxn modelId="{306E4D68-EF11-423B-B465-D39FF3EF92BA}" type="presOf" srcId="{FC2E564A-030B-4930-BFB3-FB20485ABD5B}" destId="{26BF32F7-57E9-4923-9840-00E678F38241}" srcOrd="0" destOrd="0" presId="urn:microsoft.com/office/officeart/2018/2/layout/IconVerticalSolidList"/>
    <dgm:cxn modelId="{A29FA449-C979-40AB-AA74-81C3238F0835}" srcId="{FC2E564A-030B-4930-BFB3-FB20485ABD5B}" destId="{5012B1D8-A070-44EB-A38F-21BFA772DDD4}" srcOrd="1" destOrd="0" parTransId="{173241E2-B43B-4B8D-B1C4-C855323E7A87}" sibTransId="{8E814D04-3B55-4621-A41C-C44A579D679E}"/>
    <dgm:cxn modelId="{6ED32659-6A5F-4666-BC8A-85FF941066FD}" type="presOf" srcId="{9C9D508C-F7E2-495B-BC9F-FD7E9B7EE4A5}" destId="{91218D05-B154-48F2-91E6-6BE03A1DFD36}" srcOrd="0" destOrd="0" presId="urn:microsoft.com/office/officeart/2018/2/layout/IconVerticalSolidList"/>
    <dgm:cxn modelId="{BDDCEEA7-EDBF-48BA-83CA-C13E355A2592}" srcId="{FC2E564A-030B-4930-BFB3-FB20485ABD5B}" destId="{EB131D2B-FA87-4D09-B416-FBB842F87428}" srcOrd="2" destOrd="0" parTransId="{F23708DC-B9EE-436B-A1A0-DCA22B5F5B55}" sibTransId="{315D02BE-16EB-4A2C-8525-EA7F54BAA3D0}"/>
    <dgm:cxn modelId="{8269EFDA-621E-4109-8BC4-80168282D4C4}" type="presOf" srcId="{EB131D2B-FA87-4D09-B416-FBB842F87428}" destId="{F9D99F1F-C92C-409F-A106-47E21F264AAC}" srcOrd="0" destOrd="0" presId="urn:microsoft.com/office/officeart/2018/2/layout/IconVerticalSolidList"/>
    <dgm:cxn modelId="{2E2D3DCE-3DC4-4FDE-BE2F-3F452D1B6421}" type="presParOf" srcId="{26BF32F7-57E9-4923-9840-00E678F38241}" destId="{F3600CE6-9DCD-4923-9FCD-E2121B103298}" srcOrd="0" destOrd="0" presId="urn:microsoft.com/office/officeart/2018/2/layout/IconVerticalSolidList"/>
    <dgm:cxn modelId="{A8206706-67F8-462D-8305-A043105AFB5F}" type="presParOf" srcId="{F3600CE6-9DCD-4923-9FCD-E2121B103298}" destId="{06B691B7-00E1-405E-85EA-00680B131BB5}" srcOrd="0" destOrd="0" presId="urn:microsoft.com/office/officeart/2018/2/layout/IconVerticalSolidList"/>
    <dgm:cxn modelId="{B636B171-917D-4D26-A1F3-6504424DCCC5}" type="presParOf" srcId="{F3600CE6-9DCD-4923-9FCD-E2121B103298}" destId="{2C9AD739-BDC3-401D-955C-DBEC78DFACE7}" srcOrd="1" destOrd="0" presId="urn:microsoft.com/office/officeart/2018/2/layout/IconVerticalSolidList"/>
    <dgm:cxn modelId="{0012B05F-0454-4F8A-8A95-DEEBD5C11584}" type="presParOf" srcId="{F3600CE6-9DCD-4923-9FCD-E2121B103298}" destId="{24F01F24-03DE-4FC8-B975-64855411F64D}" srcOrd="2" destOrd="0" presId="urn:microsoft.com/office/officeart/2018/2/layout/IconVerticalSolidList"/>
    <dgm:cxn modelId="{1826A30D-39A7-4654-9AF4-92C3C1B49C52}" type="presParOf" srcId="{F3600CE6-9DCD-4923-9FCD-E2121B103298}" destId="{91218D05-B154-48F2-91E6-6BE03A1DFD36}" srcOrd="3" destOrd="0" presId="urn:microsoft.com/office/officeart/2018/2/layout/IconVerticalSolidList"/>
    <dgm:cxn modelId="{031F91E1-FA1F-4F14-AB9E-2DD74B3CECF7}" type="presParOf" srcId="{26BF32F7-57E9-4923-9840-00E678F38241}" destId="{E6D14D40-3052-4D7E-8EA1-62335825EBEA}" srcOrd="1" destOrd="0" presId="urn:microsoft.com/office/officeart/2018/2/layout/IconVerticalSolidList"/>
    <dgm:cxn modelId="{F32FB50E-8A67-439C-8F91-3CDD92976BB9}" type="presParOf" srcId="{26BF32F7-57E9-4923-9840-00E678F38241}" destId="{BCBC4FF3-D339-42B4-A4EB-8E53A3CBEFBD}" srcOrd="2" destOrd="0" presId="urn:microsoft.com/office/officeart/2018/2/layout/IconVerticalSolidList"/>
    <dgm:cxn modelId="{4BF5A176-72BF-4338-BE0B-E98F4000BA5B}" type="presParOf" srcId="{BCBC4FF3-D339-42B4-A4EB-8E53A3CBEFBD}" destId="{B0F4A592-85F3-4CF7-8DA5-8E9174D1AD95}" srcOrd="0" destOrd="0" presId="urn:microsoft.com/office/officeart/2018/2/layout/IconVerticalSolidList"/>
    <dgm:cxn modelId="{2EF2A767-B21A-4ED9-8097-C70A2852C3A3}" type="presParOf" srcId="{BCBC4FF3-D339-42B4-A4EB-8E53A3CBEFBD}" destId="{A791857F-6A2B-417D-BF7A-87D0FCAEA856}" srcOrd="1" destOrd="0" presId="urn:microsoft.com/office/officeart/2018/2/layout/IconVerticalSolidList"/>
    <dgm:cxn modelId="{CB2F85A9-EB5D-475C-A519-A0401D2E6D19}" type="presParOf" srcId="{BCBC4FF3-D339-42B4-A4EB-8E53A3CBEFBD}" destId="{21AC955E-5A67-4AD3-B756-8102E4E31EB4}" srcOrd="2" destOrd="0" presId="urn:microsoft.com/office/officeart/2018/2/layout/IconVerticalSolidList"/>
    <dgm:cxn modelId="{8CE36201-02A3-4EB9-ABD2-2D32E8116B3E}" type="presParOf" srcId="{BCBC4FF3-D339-42B4-A4EB-8E53A3CBEFBD}" destId="{5E076F17-558D-4752-9276-24F3BC189A9A}" srcOrd="3" destOrd="0" presId="urn:microsoft.com/office/officeart/2018/2/layout/IconVerticalSolidList"/>
    <dgm:cxn modelId="{ACD33FB3-7FEB-471C-908F-6CDDC24A4358}" type="presParOf" srcId="{26BF32F7-57E9-4923-9840-00E678F38241}" destId="{87C2F79C-E2CA-4841-857B-DA0BF1EB9C6B}" srcOrd="3" destOrd="0" presId="urn:microsoft.com/office/officeart/2018/2/layout/IconVerticalSolidList"/>
    <dgm:cxn modelId="{2FAC8F3B-8362-4148-B44C-1869B4F2D9E3}" type="presParOf" srcId="{26BF32F7-57E9-4923-9840-00E678F38241}" destId="{1864817C-A572-4EAC-9E10-604F663E115F}" srcOrd="4" destOrd="0" presId="urn:microsoft.com/office/officeart/2018/2/layout/IconVerticalSolidList"/>
    <dgm:cxn modelId="{D4570660-069C-48BF-A53F-29ABEA4B62C9}" type="presParOf" srcId="{1864817C-A572-4EAC-9E10-604F663E115F}" destId="{7CC14295-8412-45D6-98EB-99D9FF577E3D}" srcOrd="0" destOrd="0" presId="urn:microsoft.com/office/officeart/2018/2/layout/IconVerticalSolidList"/>
    <dgm:cxn modelId="{5B1D1FFE-EE89-49B8-A411-41D754220D77}" type="presParOf" srcId="{1864817C-A572-4EAC-9E10-604F663E115F}" destId="{C4F317E8-D476-4C50-9FFD-893C87B4B0B3}" srcOrd="1" destOrd="0" presId="urn:microsoft.com/office/officeart/2018/2/layout/IconVerticalSolidList"/>
    <dgm:cxn modelId="{673E6DBA-A45F-4638-9D5F-A5D53E8BD4F8}" type="presParOf" srcId="{1864817C-A572-4EAC-9E10-604F663E115F}" destId="{214D6AF7-7D1C-4890-853E-A86B1AE4571B}" srcOrd="2" destOrd="0" presId="urn:microsoft.com/office/officeart/2018/2/layout/IconVerticalSolidList"/>
    <dgm:cxn modelId="{87B543C1-6E3C-4F90-9E60-EBD4B4B18554}" type="presParOf" srcId="{1864817C-A572-4EAC-9E10-604F663E115F}" destId="{F9D99F1F-C92C-409F-A106-47E21F264A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9516DF-C2D1-4D61-AB46-A51F9DC6C12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6741B7F-51EF-4DB2-AAC3-A90F38DBF32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Katedra speciální pedagogiky</a:t>
          </a:r>
          <a:endParaRPr lang="en-US"/>
        </a:p>
      </dgm:t>
    </dgm:pt>
    <dgm:pt modelId="{90D4FAAE-6576-4248-9701-338587BCA100}" type="parTrans" cxnId="{AE063934-145E-4D3D-B066-40D56AF0C990}">
      <dgm:prSet/>
      <dgm:spPr/>
      <dgm:t>
        <a:bodyPr/>
        <a:lstStyle/>
        <a:p>
          <a:endParaRPr lang="en-US"/>
        </a:p>
      </dgm:t>
    </dgm:pt>
    <dgm:pt modelId="{C940A308-07D5-4E17-AE69-CBC95946EE04}" type="sibTrans" cxnId="{AE063934-145E-4D3D-B066-40D56AF0C990}">
      <dgm:prSet/>
      <dgm:spPr/>
      <dgm:t>
        <a:bodyPr/>
        <a:lstStyle/>
        <a:p>
          <a:endParaRPr lang="en-US"/>
        </a:p>
      </dgm:t>
    </dgm:pt>
    <dgm:pt modelId="{508B4A29-2FD9-4DA0-AB2B-DC27887E40A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Profesorka Patrizia Sandry a studenti</a:t>
          </a:r>
          <a:endParaRPr lang="en-US"/>
        </a:p>
      </dgm:t>
    </dgm:pt>
    <dgm:pt modelId="{3DC63127-277E-42E3-8AF5-EAD898E5852D}" type="parTrans" cxnId="{A414F956-6355-4DE0-8656-49E9CC2235A4}">
      <dgm:prSet/>
      <dgm:spPr/>
      <dgm:t>
        <a:bodyPr/>
        <a:lstStyle/>
        <a:p>
          <a:endParaRPr lang="en-US"/>
        </a:p>
      </dgm:t>
    </dgm:pt>
    <dgm:pt modelId="{3F11CC7E-DF7F-43E9-A033-1DA835FF5289}" type="sibTrans" cxnId="{A414F956-6355-4DE0-8656-49E9CC2235A4}">
      <dgm:prSet/>
      <dgm:spPr/>
      <dgm:t>
        <a:bodyPr/>
        <a:lstStyle/>
        <a:p>
          <a:endParaRPr lang="en-US"/>
        </a:p>
      </dgm:t>
    </dgm:pt>
    <dgm:pt modelId="{B0BBBD7A-E52F-495B-8FDA-A7E4EAC5121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Téma: Inkluzivní vzdělávání v Itálii a České republice</a:t>
          </a:r>
          <a:endParaRPr lang="en-US"/>
        </a:p>
      </dgm:t>
    </dgm:pt>
    <dgm:pt modelId="{EFBF0C00-7BD7-4338-AD59-6A6F25029565}" type="parTrans" cxnId="{D8323347-37F3-4824-BBED-8A1932170529}">
      <dgm:prSet/>
      <dgm:spPr/>
      <dgm:t>
        <a:bodyPr/>
        <a:lstStyle/>
        <a:p>
          <a:endParaRPr lang="en-US"/>
        </a:p>
      </dgm:t>
    </dgm:pt>
    <dgm:pt modelId="{D12CDCFE-FE56-45C3-B4C1-E54DAB37E6AE}" type="sibTrans" cxnId="{D8323347-37F3-4824-BBED-8A1932170529}">
      <dgm:prSet/>
      <dgm:spPr/>
      <dgm:t>
        <a:bodyPr/>
        <a:lstStyle/>
        <a:p>
          <a:endParaRPr lang="en-US"/>
        </a:p>
      </dgm:t>
    </dgm:pt>
    <dgm:pt modelId="{383D64CB-DBEC-4BEA-98A6-4FB432AFB97E}" type="pres">
      <dgm:prSet presAssocID="{789516DF-C2D1-4D61-AB46-A51F9DC6C126}" presName="root" presStyleCnt="0">
        <dgm:presLayoutVars>
          <dgm:dir/>
          <dgm:resizeHandles val="exact"/>
        </dgm:presLayoutVars>
      </dgm:prSet>
      <dgm:spPr/>
    </dgm:pt>
    <dgm:pt modelId="{2B463968-1DAB-4045-9395-1A9EFA601715}" type="pres">
      <dgm:prSet presAssocID="{E6741B7F-51EF-4DB2-AAC3-A90F38DBF32E}" presName="compNode" presStyleCnt="0"/>
      <dgm:spPr/>
    </dgm:pt>
    <dgm:pt modelId="{0C67F111-40CD-4ECE-AF6C-C8227AAFBB00}" type="pres">
      <dgm:prSet presAssocID="{E6741B7F-51EF-4DB2-AAC3-A90F38DBF32E}" presName="iconBgRect" presStyleLbl="bgShp" presStyleIdx="0" presStyleCnt="3"/>
      <dgm:spPr/>
    </dgm:pt>
    <dgm:pt modelId="{DBFC52AF-EECF-4D62-924D-02A29DD0456E}" type="pres">
      <dgm:prSet presAssocID="{E6741B7F-51EF-4DB2-AAC3-A90F38DBF32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in wheelchair"/>
        </a:ext>
      </dgm:extLst>
    </dgm:pt>
    <dgm:pt modelId="{5BF3CD6B-48F2-4827-AE24-D4F74B4DE679}" type="pres">
      <dgm:prSet presAssocID="{E6741B7F-51EF-4DB2-AAC3-A90F38DBF32E}" presName="spaceRect" presStyleCnt="0"/>
      <dgm:spPr/>
    </dgm:pt>
    <dgm:pt modelId="{3FF4D73B-CB79-4B21-9498-BD32C1E8F14C}" type="pres">
      <dgm:prSet presAssocID="{E6741B7F-51EF-4DB2-AAC3-A90F38DBF32E}" presName="textRect" presStyleLbl="revTx" presStyleIdx="0" presStyleCnt="3">
        <dgm:presLayoutVars>
          <dgm:chMax val="1"/>
          <dgm:chPref val="1"/>
        </dgm:presLayoutVars>
      </dgm:prSet>
      <dgm:spPr/>
    </dgm:pt>
    <dgm:pt modelId="{B4161EF6-D69A-4303-AF74-C98244079CE2}" type="pres">
      <dgm:prSet presAssocID="{C940A308-07D5-4E17-AE69-CBC95946EE04}" presName="sibTrans" presStyleCnt="0"/>
      <dgm:spPr/>
    </dgm:pt>
    <dgm:pt modelId="{410BB45C-3C74-4235-BD42-285325A569D3}" type="pres">
      <dgm:prSet presAssocID="{508B4A29-2FD9-4DA0-AB2B-DC27887E40A1}" presName="compNode" presStyleCnt="0"/>
      <dgm:spPr/>
    </dgm:pt>
    <dgm:pt modelId="{1A52B74E-C9A8-4F05-A193-B61319C08D3E}" type="pres">
      <dgm:prSet presAssocID="{508B4A29-2FD9-4DA0-AB2B-DC27887E40A1}" presName="iconBgRect" presStyleLbl="bgShp" presStyleIdx="1" presStyleCnt="3"/>
      <dgm:spPr/>
    </dgm:pt>
    <dgm:pt modelId="{2B390E64-61EB-4234-B14D-FEE56C3335AB}" type="pres">
      <dgm:prSet presAssocID="{508B4A29-2FD9-4DA0-AB2B-DC27887E40A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3FF8B554-FFF6-44AC-A887-CCAAEAE91CF9}" type="pres">
      <dgm:prSet presAssocID="{508B4A29-2FD9-4DA0-AB2B-DC27887E40A1}" presName="spaceRect" presStyleCnt="0"/>
      <dgm:spPr/>
    </dgm:pt>
    <dgm:pt modelId="{052FE9C1-FC40-4620-BA14-F6AAEEB0D5D8}" type="pres">
      <dgm:prSet presAssocID="{508B4A29-2FD9-4DA0-AB2B-DC27887E40A1}" presName="textRect" presStyleLbl="revTx" presStyleIdx="1" presStyleCnt="3">
        <dgm:presLayoutVars>
          <dgm:chMax val="1"/>
          <dgm:chPref val="1"/>
        </dgm:presLayoutVars>
      </dgm:prSet>
      <dgm:spPr/>
    </dgm:pt>
    <dgm:pt modelId="{647A4A2C-34F0-4D16-A9FE-08725E93A5F4}" type="pres">
      <dgm:prSet presAssocID="{3F11CC7E-DF7F-43E9-A033-1DA835FF5289}" presName="sibTrans" presStyleCnt="0"/>
      <dgm:spPr/>
    </dgm:pt>
    <dgm:pt modelId="{21FF8D36-C16D-4664-9551-D2E8E7697D6E}" type="pres">
      <dgm:prSet presAssocID="{B0BBBD7A-E52F-495B-8FDA-A7E4EAC5121D}" presName="compNode" presStyleCnt="0"/>
      <dgm:spPr/>
    </dgm:pt>
    <dgm:pt modelId="{41754098-454A-4CFB-81AD-A8BE00CE7FC4}" type="pres">
      <dgm:prSet presAssocID="{B0BBBD7A-E52F-495B-8FDA-A7E4EAC5121D}" presName="iconBgRect" presStyleLbl="bgShp" presStyleIdx="2" presStyleCnt="3"/>
      <dgm:spPr/>
    </dgm:pt>
    <dgm:pt modelId="{41B7A749-B9CB-40E9-A9E5-514C66FE50E8}" type="pres">
      <dgm:prSet presAssocID="{B0BBBD7A-E52F-495B-8FDA-A7E4EAC512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D3AB2CB-F48F-41F2-A802-DEA4AD60819D}" type="pres">
      <dgm:prSet presAssocID="{B0BBBD7A-E52F-495B-8FDA-A7E4EAC5121D}" presName="spaceRect" presStyleCnt="0"/>
      <dgm:spPr/>
    </dgm:pt>
    <dgm:pt modelId="{B3B40F85-11DA-444D-8CBF-9BC919FAC70E}" type="pres">
      <dgm:prSet presAssocID="{B0BBBD7A-E52F-495B-8FDA-A7E4EAC5121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7287E0A-C162-4C92-B899-9AEBE11C0112}" type="presOf" srcId="{789516DF-C2D1-4D61-AB46-A51F9DC6C126}" destId="{383D64CB-DBEC-4BEA-98A6-4FB432AFB97E}" srcOrd="0" destOrd="0" presId="urn:microsoft.com/office/officeart/2018/5/layout/IconCircleLabelList"/>
    <dgm:cxn modelId="{B3CFE41C-3C1A-4946-860E-698FDF594E58}" type="presOf" srcId="{508B4A29-2FD9-4DA0-AB2B-DC27887E40A1}" destId="{052FE9C1-FC40-4620-BA14-F6AAEEB0D5D8}" srcOrd="0" destOrd="0" presId="urn:microsoft.com/office/officeart/2018/5/layout/IconCircleLabelList"/>
    <dgm:cxn modelId="{28B10C22-681E-4A99-9CCC-3712793D107C}" type="presOf" srcId="{E6741B7F-51EF-4DB2-AAC3-A90F38DBF32E}" destId="{3FF4D73B-CB79-4B21-9498-BD32C1E8F14C}" srcOrd="0" destOrd="0" presId="urn:microsoft.com/office/officeart/2018/5/layout/IconCircleLabelList"/>
    <dgm:cxn modelId="{AE063934-145E-4D3D-B066-40D56AF0C990}" srcId="{789516DF-C2D1-4D61-AB46-A51F9DC6C126}" destId="{E6741B7F-51EF-4DB2-AAC3-A90F38DBF32E}" srcOrd="0" destOrd="0" parTransId="{90D4FAAE-6576-4248-9701-338587BCA100}" sibTransId="{C940A308-07D5-4E17-AE69-CBC95946EE04}"/>
    <dgm:cxn modelId="{D8323347-37F3-4824-BBED-8A1932170529}" srcId="{789516DF-C2D1-4D61-AB46-A51F9DC6C126}" destId="{B0BBBD7A-E52F-495B-8FDA-A7E4EAC5121D}" srcOrd="2" destOrd="0" parTransId="{EFBF0C00-7BD7-4338-AD59-6A6F25029565}" sibTransId="{D12CDCFE-FE56-45C3-B4C1-E54DAB37E6AE}"/>
    <dgm:cxn modelId="{A414F956-6355-4DE0-8656-49E9CC2235A4}" srcId="{789516DF-C2D1-4D61-AB46-A51F9DC6C126}" destId="{508B4A29-2FD9-4DA0-AB2B-DC27887E40A1}" srcOrd="1" destOrd="0" parTransId="{3DC63127-277E-42E3-8AF5-EAD898E5852D}" sibTransId="{3F11CC7E-DF7F-43E9-A033-1DA835FF5289}"/>
    <dgm:cxn modelId="{7B3A55E6-2C5D-4C36-BC73-8224551FE513}" type="presOf" srcId="{B0BBBD7A-E52F-495B-8FDA-A7E4EAC5121D}" destId="{B3B40F85-11DA-444D-8CBF-9BC919FAC70E}" srcOrd="0" destOrd="0" presId="urn:microsoft.com/office/officeart/2018/5/layout/IconCircleLabelList"/>
    <dgm:cxn modelId="{FBFFF2C5-8EE7-402D-BF63-FE55A4771319}" type="presParOf" srcId="{383D64CB-DBEC-4BEA-98A6-4FB432AFB97E}" destId="{2B463968-1DAB-4045-9395-1A9EFA601715}" srcOrd="0" destOrd="0" presId="urn:microsoft.com/office/officeart/2018/5/layout/IconCircleLabelList"/>
    <dgm:cxn modelId="{A5600F82-71A3-4D76-AAC2-5A5B890EA948}" type="presParOf" srcId="{2B463968-1DAB-4045-9395-1A9EFA601715}" destId="{0C67F111-40CD-4ECE-AF6C-C8227AAFBB00}" srcOrd="0" destOrd="0" presId="urn:microsoft.com/office/officeart/2018/5/layout/IconCircleLabelList"/>
    <dgm:cxn modelId="{8FB97C48-3A0C-4F1E-8FB4-83B29D3203E5}" type="presParOf" srcId="{2B463968-1DAB-4045-9395-1A9EFA601715}" destId="{DBFC52AF-EECF-4D62-924D-02A29DD0456E}" srcOrd="1" destOrd="0" presId="urn:microsoft.com/office/officeart/2018/5/layout/IconCircleLabelList"/>
    <dgm:cxn modelId="{9228817C-0291-468F-BB74-C425E5993771}" type="presParOf" srcId="{2B463968-1DAB-4045-9395-1A9EFA601715}" destId="{5BF3CD6B-48F2-4827-AE24-D4F74B4DE679}" srcOrd="2" destOrd="0" presId="urn:microsoft.com/office/officeart/2018/5/layout/IconCircleLabelList"/>
    <dgm:cxn modelId="{D36BFAD4-71D1-4CF6-8CC8-3E65A1FCE85F}" type="presParOf" srcId="{2B463968-1DAB-4045-9395-1A9EFA601715}" destId="{3FF4D73B-CB79-4B21-9498-BD32C1E8F14C}" srcOrd="3" destOrd="0" presId="urn:microsoft.com/office/officeart/2018/5/layout/IconCircleLabelList"/>
    <dgm:cxn modelId="{B57CDBB5-0C1F-42E9-AE39-D77AA1B5030D}" type="presParOf" srcId="{383D64CB-DBEC-4BEA-98A6-4FB432AFB97E}" destId="{B4161EF6-D69A-4303-AF74-C98244079CE2}" srcOrd="1" destOrd="0" presId="urn:microsoft.com/office/officeart/2018/5/layout/IconCircleLabelList"/>
    <dgm:cxn modelId="{7E61EBB6-ECF7-4C8C-8D30-18BAC3659B26}" type="presParOf" srcId="{383D64CB-DBEC-4BEA-98A6-4FB432AFB97E}" destId="{410BB45C-3C74-4235-BD42-285325A569D3}" srcOrd="2" destOrd="0" presId="urn:microsoft.com/office/officeart/2018/5/layout/IconCircleLabelList"/>
    <dgm:cxn modelId="{1C5FA326-F4F0-4742-8D85-C0A3D0BE3B41}" type="presParOf" srcId="{410BB45C-3C74-4235-BD42-285325A569D3}" destId="{1A52B74E-C9A8-4F05-A193-B61319C08D3E}" srcOrd="0" destOrd="0" presId="urn:microsoft.com/office/officeart/2018/5/layout/IconCircleLabelList"/>
    <dgm:cxn modelId="{F6AE3C9F-6B2B-43E4-9B37-20A75D3170DD}" type="presParOf" srcId="{410BB45C-3C74-4235-BD42-285325A569D3}" destId="{2B390E64-61EB-4234-B14D-FEE56C3335AB}" srcOrd="1" destOrd="0" presId="urn:microsoft.com/office/officeart/2018/5/layout/IconCircleLabelList"/>
    <dgm:cxn modelId="{CBC7184F-D50C-447D-8E99-38EB81456AD2}" type="presParOf" srcId="{410BB45C-3C74-4235-BD42-285325A569D3}" destId="{3FF8B554-FFF6-44AC-A887-CCAAEAE91CF9}" srcOrd="2" destOrd="0" presId="urn:microsoft.com/office/officeart/2018/5/layout/IconCircleLabelList"/>
    <dgm:cxn modelId="{3AEB07D7-CA0E-4CD4-A2F2-17E9324EB7C3}" type="presParOf" srcId="{410BB45C-3C74-4235-BD42-285325A569D3}" destId="{052FE9C1-FC40-4620-BA14-F6AAEEB0D5D8}" srcOrd="3" destOrd="0" presId="urn:microsoft.com/office/officeart/2018/5/layout/IconCircleLabelList"/>
    <dgm:cxn modelId="{4C37AB4A-F7E6-4FB5-9B6F-73447FFA51CB}" type="presParOf" srcId="{383D64CB-DBEC-4BEA-98A6-4FB432AFB97E}" destId="{647A4A2C-34F0-4D16-A9FE-08725E93A5F4}" srcOrd="3" destOrd="0" presId="urn:microsoft.com/office/officeart/2018/5/layout/IconCircleLabelList"/>
    <dgm:cxn modelId="{82CE2074-0FCD-4E5B-8BDA-D680F067E218}" type="presParOf" srcId="{383D64CB-DBEC-4BEA-98A6-4FB432AFB97E}" destId="{21FF8D36-C16D-4664-9551-D2E8E7697D6E}" srcOrd="4" destOrd="0" presId="urn:microsoft.com/office/officeart/2018/5/layout/IconCircleLabelList"/>
    <dgm:cxn modelId="{6B4A8E7E-BCDB-4850-A4C3-7D555E45ECD6}" type="presParOf" srcId="{21FF8D36-C16D-4664-9551-D2E8E7697D6E}" destId="{41754098-454A-4CFB-81AD-A8BE00CE7FC4}" srcOrd="0" destOrd="0" presId="urn:microsoft.com/office/officeart/2018/5/layout/IconCircleLabelList"/>
    <dgm:cxn modelId="{48060918-B078-43CD-ABAB-9BDD181A2604}" type="presParOf" srcId="{21FF8D36-C16D-4664-9551-D2E8E7697D6E}" destId="{41B7A749-B9CB-40E9-A9E5-514C66FE50E8}" srcOrd="1" destOrd="0" presId="urn:microsoft.com/office/officeart/2018/5/layout/IconCircleLabelList"/>
    <dgm:cxn modelId="{583B4BC1-C71E-45AD-8916-7472BB4E7BDE}" type="presParOf" srcId="{21FF8D36-C16D-4664-9551-D2E8E7697D6E}" destId="{9D3AB2CB-F48F-41F2-A802-DEA4AD60819D}" srcOrd="2" destOrd="0" presId="urn:microsoft.com/office/officeart/2018/5/layout/IconCircleLabelList"/>
    <dgm:cxn modelId="{281CE029-8E87-4A35-84A0-CC8B801A391A}" type="presParOf" srcId="{21FF8D36-C16D-4664-9551-D2E8E7697D6E}" destId="{B3B40F85-11DA-444D-8CBF-9BC919FAC70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6D7DCA-95A9-4067-81AA-FA0EE9AF137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472D5CF-95EF-4225-AF32-AF1292C90D39}">
      <dgm:prSet/>
      <dgm:spPr/>
      <dgm:t>
        <a:bodyPr/>
        <a:lstStyle/>
        <a:p>
          <a:r>
            <a:rPr lang="cs-CZ"/>
            <a:t>9 tříd</a:t>
          </a:r>
          <a:endParaRPr lang="en-US"/>
        </a:p>
      </dgm:t>
    </dgm:pt>
    <dgm:pt modelId="{8B5864A7-5E7F-423A-8553-10ED4CB68108}" type="parTrans" cxnId="{F2A7FAFF-864E-4376-976B-060B884DF8FD}">
      <dgm:prSet/>
      <dgm:spPr/>
      <dgm:t>
        <a:bodyPr/>
        <a:lstStyle/>
        <a:p>
          <a:endParaRPr lang="en-US"/>
        </a:p>
      </dgm:t>
    </dgm:pt>
    <dgm:pt modelId="{DEDFE5EE-3C54-4044-B337-97DE5CFE1678}" type="sibTrans" cxnId="{F2A7FAFF-864E-4376-976B-060B884DF8FD}">
      <dgm:prSet/>
      <dgm:spPr/>
      <dgm:t>
        <a:bodyPr/>
        <a:lstStyle/>
        <a:p>
          <a:endParaRPr lang="en-US"/>
        </a:p>
      </dgm:t>
    </dgm:pt>
    <dgm:pt modelId="{6A14245D-6B2D-4A81-9EB8-7712574D6F9C}">
      <dgm:prSet/>
      <dgm:spPr/>
      <dgm:t>
        <a:bodyPr/>
        <a:lstStyle/>
        <a:p>
          <a:r>
            <a:rPr lang="cs-CZ"/>
            <a:t>20 učitelů</a:t>
          </a:r>
          <a:endParaRPr lang="en-US"/>
        </a:p>
      </dgm:t>
    </dgm:pt>
    <dgm:pt modelId="{B07BFA01-4329-4036-A6B7-1987E98A2D13}" type="parTrans" cxnId="{AC2CCB50-B95E-4560-B87E-403F9F44E5B7}">
      <dgm:prSet/>
      <dgm:spPr/>
      <dgm:t>
        <a:bodyPr/>
        <a:lstStyle/>
        <a:p>
          <a:endParaRPr lang="en-US"/>
        </a:p>
      </dgm:t>
    </dgm:pt>
    <dgm:pt modelId="{52982A1D-601C-4285-8136-8ADE959522E7}" type="sibTrans" cxnId="{AC2CCB50-B95E-4560-B87E-403F9F44E5B7}">
      <dgm:prSet/>
      <dgm:spPr/>
      <dgm:t>
        <a:bodyPr/>
        <a:lstStyle/>
        <a:p>
          <a:endParaRPr lang="en-US"/>
        </a:p>
      </dgm:t>
    </dgm:pt>
    <dgm:pt modelId="{CCF3A912-4B4B-4215-90CB-85C96E820694}">
      <dgm:prSet/>
      <dgm:spPr/>
      <dgm:t>
        <a:bodyPr/>
        <a:lstStyle/>
        <a:p>
          <a:r>
            <a:rPr lang="cs-CZ"/>
            <a:t>1 učitel náboženství</a:t>
          </a:r>
          <a:endParaRPr lang="en-US"/>
        </a:p>
      </dgm:t>
    </dgm:pt>
    <dgm:pt modelId="{C0676310-AB24-4C0D-AC2C-91C7DC33BACC}" type="parTrans" cxnId="{22F4AB4F-7DD2-43D3-B061-7EF1E072B65D}">
      <dgm:prSet/>
      <dgm:spPr/>
      <dgm:t>
        <a:bodyPr/>
        <a:lstStyle/>
        <a:p>
          <a:endParaRPr lang="en-US"/>
        </a:p>
      </dgm:t>
    </dgm:pt>
    <dgm:pt modelId="{0240EFA2-ABB4-4BEA-B38D-74CB5A6D5500}" type="sibTrans" cxnId="{22F4AB4F-7DD2-43D3-B061-7EF1E072B65D}">
      <dgm:prSet/>
      <dgm:spPr/>
      <dgm:t>
        <a:bodyPr/>
        <a:lstStyle/>
        <a:p>
          <a:endParaRPr lang="en-US"/>
        </a:p>
      </dgm:t>
    </dgm:pt>
    <dgm:pt modelId="{71E4DC7D-AE6E-49CD-A529-26F05535F9C4}">
      <dgm:prSet/>
      <dgm:spPr/>
      <dgm:t>
        <a:bodyPr/>
        <a:lstStyle/>
        <a:p>
          <a:r>
            <a:rPr lang="cs-CZ"/>
            <a:t>V každé třídě je 22 žáků</a:t>
          </a:r>
          <a:endParaRPr lang="en-US"/>
        </a:p>
      </dgm:t>
    </dgm:pt>
    <dgm:pt modelId="{FD763C9A-601C-423F-9633-B9FF4AD4A1D1}" type="parTrans" cxnId="{EA3170B3-ACA7-4ED8-9D83-ECAC923EFBA8}">
      <dgm:prSet/>
      <dgm:spPr/>
      <dgm:t>
        <a:bodyPr/>
        <a:lstStyle/>
        <a:p>
          <a:endParaRPr lang="en-US"/>
        </a:p>
      </dgm:t>
    </dgm:pt>
    <dgm:pt modelId="{9A6B94E3-40F7-4D17-9F65-4A00B14D68B0}" type="sibTrans" cxnId="{EA3170B3-ACA7-4ED8-9D83-ECAC923EFBA8}">
      <dgm:prSet/>
      <dgm:spPr/>
      <dgm:t>
        <a:bodyPr/>
        <a:lstStyle/>
        <a:p>
          <a:endParaRPr lang="en-US"/>
        </a:p>
      </dgm:t>
    </dgm:pt>
    <dgm:pt modelId="{44450659-8CA6-45DE-8B63-5BF2F725CC03}">
      <dgm:prSet/>
      <dgm:spPr/>
      <dgm:t>
        <a:bodyPr/>
        <a:lstStyle/>
        <a:p>
          <a:r>
            <a:rPr lang="cs-CZ"/>
            <a:t>Pokud je přítomen žák se SVP spolupracuje druhý učitel</a:t>
          </a:r>
          <a:endParaRPr lang="en-US"/>
        </a:p>
      </dgm:t>
    </dgm:pt>
    <dgm:pt modelId="{3028D978-B714-4D2C-A68E-1FEE99BB2147}" type="parTrans" cxnId="{D303B993-0326-4B21-A28E-8FD6ABB7AD2C}">
      <dgm:prSet/>
      <dgm:spPr/>
      <dgm:t>
        <a:bodyPr/>
        <a:lstStyle/>
        <a:p>
          <a:endParaRPr lang="en-US"/>
        </a:p>
      </dgm:t>
    </dgm:pt>
    <dgm:pt modelId="{D973C6E3-CC83-47EB-9730-194A3FC0F4AF}" type="sibTrans" cxnId="{D303B993-0326-4B21-A28E-8FD6ABB7AD2C}">
      <dgm:prSet/>
      <dgm:spPr/>
      <dgm:t>
        <a:bodyPr/>
        <a:lstStyle/>
        <a:p>
          <a:endParaRPr lang="en-US"/>
        </a:p>
      </dgm:t>
    </dgm:pt>
    <dgm:pt modelId="{6916DD32-5E08-41E1-95AC-5B59F7CCE472}">
      <dgm:prSet/>
      <dgm:spPr/>
      <dgm:t>
        <a:bodyPr/>
        <a:lstStyle/>
        <a:p>
          <a:r>
            <a:rPr lang="cs-CZ"/>
            <a:t>Pokud je dítě s většími problémy,  škola může zažádat o dalšího pedagoga</a:t>
          </a:r>
          <a:endParaRPr lang="en-US"/>
        </a:p>
      </dgm:t>
    </dgm:pt>
    <dgm:pt modelId="{E05D1AEF-D9C9-460C-85B5-E865406F9580}" type="parTrans" cxnId="{EC127565-0D65-4A5D-B978-1AF903D1F616}">
      <dgm:prSet/>
      <dgm:spPr/>
      <dgm:t>
        <a:bodyPr/>
        <a:lstStyle/>
        <a:p>
          <a:endParaRPr lang="en-US"/>
        </a:p>
      </dgm:t>
    </dgm:pt>
    <dgm:pt modelId="{6350EE86-D9C7-46D1-803F-C2372F613BC2}" type="sibTrans" cxnId="{EC127565-0D65-4A5D-B978-1AF903D1F616}">
      <dgm:prSet/>
      <dgm:spPr/>
      <dgm:t>
        <a:bodyPr/>
        <a:lstStyle/>
        <a:p>
          <a:endParaRPr lang="en-US"/>
        </a:p>
      </dgm:t>
    </dgm:pt>
    <dgm:pt modelId="{BA3EF0E5-7C6C-458D-9EEA-8834437C3F4C}" type="pres">
      <dgm:prSet presAssocID="{EB6D7DCA-95A9-4067-81AA-FA0EE9AF137A}" presName="diagram" presStyleCnt="0">
        <dgm:presLayoutVars>
          <dgm:dir/>
          <dgm:resizeHandles val="exact"/>
        </dgm:presLayoutVars>
      </dgm:prSet>
      <dgm:spPr/>
    </dgm:pt>
    <dgm:pt modelId="{E226AB2B-69A7-4D12-9F6A-317A40B64580}" type="pres">
      <dgm:prSet presAssocID="{7472D5CF-95EF-4225-AF32-AF1292C90D39}" presName="node" presStyleLbl="node1" presStyleIdx="0" presStyleCnt="6">
        <dgm:presLayoutVars>
          <dgm:bulletEnabled val="1"/>
        </dgm:presLayoutVars>
      </dgm:prSet>
      <dgm:spPr/>
    </dgm:pt>
    <dgm:pt modelId="{E3C73B54-8B69-449D-A40C-F5F10F01C179}" type="pres">
      <dgm:prSet presAssocID="{DEDFE5EE-3C54-4044-B337-97DE5CFE1678}" presName="sibTrans" presStyleCnt="0"/>
      <dgm:spPr/>
    </dgm:pt>
    <dgm:pt modelId="{789D22FD-4E3B-44A0-A419-28A070B2A5C2}" type="pres">
      <dgm:prSet presAssocID="{6A14245D-6B2D-4A81-9EB8-7712574D6F9C}" presName="node" presStyleLbl="node1" presStyleIdx="1" presStyleCnt="6">
        <dgm:presLayoutVars>
          <dgm:bulletEnabled val="1"/>
        </dgm:presLayoutVars>
      </dgm:prSet>
      <dgm:spPr/>
    </dgm:pt>
    <dgm:pt modelId="{08DD0716-A5BE-4E04-B708-630F3C85C029}" type="pres">
      <dgm:prSet presAssocID="{52982A1D-601C-4285-8136-8ADE959522E7}" presName="sibTrans" presStyleCnt="0"/>
      <dgm:spPr/>
    </dgm:pt>
    <dgm:pt modelId="{8863036A-A920-49AB-849C-5323A557F095}" type="pres">
      <dgm:prSet presAssocID="{CCF3A912-4B4B-4215-90CB-85C96E820694}" presName="node" presStyleLbl="node1" presStyleIdx="2" presStyleCnt="6">
        <dgm:presLayoutVars>
          <dgm:bulletEnabled val="1"/>
        </dgm:presLayoutVars>
      </dgm:prSet>
      <dgm:spPr/>
    </dgm:pt>
    <dgm:pt modelId="{C64C11A7-C230-48C1-A997-1253C754773F}" type="pres">
      <dgm:prSet presAssocID="{0240EFA2-ABB4-4BEA-B38D-74CB5A6D5500}" presName="sibTrans" presStyleCnt="0"/>
      <dgm:spPr/>
    </dgm:pt>
    <dgm:pt modelId="{9FEE59C0-5EC3-41E6-96FC-3FDFDE619187}" type="pres">
      <dgm:prSet presAssocID="{71E4DC7D-AE6E-49CD-A529-26F05535F9C4}" presName="node" presStyleLbl="node1" presStyleIdx="3" presStyleCnt="6">
        <dgm:presLayoutVars>
          <dgm:bulletEnabled val="1"/>
        </dgm:presLayoutVars>
      </dgm:prSet>
      <dgm:spPr/>
    </dgm:pt>
    <dgm:pt modelId="{57AD401F-C27C-4F6B-BEA7-55F1B44F2F0E}" type="pres">
      <dgm:prSet presAssocID="{9A6B94E3-40F7-4D17-9F65-4A00B14D68B0}" presName="sibTrans" presStyleCnt="0"/>
      <dgm:spPr/>
    </dgm:pt>
    <dgm:pt modelId="{CFF5C7DB-ABB4-4EAC-BC81-1D8E69519EEA}" type="pres">
      <dgm:prSet presAssocID="{44450659-8CA6-45DE-8B63-5BF2F725CC03}" presName="node" presStyleLbl="node1" presStyleIdx="4" presStyleCnt="6">
        <dgm:presLayoutVars>
          <dgm:bulletEnabled val="1"/>
        </dgm:presLayoutVars>
      </dgm:prSet>
      <dgm:spPr/>
    </dgm:pt>
    <dgm:pt modelId="{7E9CC108-F890-469E-9D09-3039293AFD4B}" type="pres">
      <dgm:prSet presAssocID="{D973C6E3-CC83-47EB-9730-194A3FC0F4AF}" presName="sibTrans" presStyleCnt="0"/>
      <dgm:spPr/>
    </dgm:pt>
    <dgm:pt modelId="{90B66FE2-CA56-4FED-8009-D3217B560CAA}" type="pres">
      <dgm:prSet presAssocID="{6916DD32-5E08-41E1-95AC-5B59F7CCE472}" presName="node" presStyleLbl="node1" presStyleIdx="5" presStyleCnt="6">
        <dgm:presLayoutVars>
          <dgm:bulletEnabled val="1"/>
        </dgm:presLayoutVars>
      </dgm:prSet>
      <dgm:spPr/>
    </dgm:pt>
  </dgm:ptLst>
  <dgm:cxnLst>
    <dgm:cxn modelId="{A46B5D0A-A37C-49D6-91F8-3D546462B99E}" type="presOf" srcId="{71E4DC7D-AE6E-49CD-A529-26F05535F9C4}" destId="{9FEE59C0-5EC3-41E6-96FC-3FDFDE619187}" srcOrd="0" destOrd="0" presId="urn:microsoft.com/office/officeart/2005/8/layout/default"/>
    <dgm:cxn modelId="{EC127565-0D65-4A5D-B978-1AF903D1F616}" srcId="{EB6D7DCA-95A9-4067-81AA-FA0EE9AF137A}" destId="{6916DD32-5E08-41E1-95AC-5B59F7CCE472}" srcOrd="5" destOrd="0" parTransId="{E05D1AEF-D9C9-460C-85B5-E865406F9580}" sibTransId="{6350EE86-D9C7-46D1-803F-C2372F613BC2}"/>
    <dgm:cxn modelId="{9DBF4E6D-383D-45D4-8F66-0A317B861504}" type="presOf" srcId="{6A14245D-6B2D-4A81-9EB8-7712574D6F9C}" destId="{789D22FD-4E3B-44A0-A419-28A070B2A5C2}" srcOrd="0" destOrd="0" presId="urn:microsoft.com/office/officeart/2005/8/layout/default"/>
    <dgm:cxn modelId="{22F4AB4F-7DD2-43D3-B061-7EF1E072B65D}" srcId="{EB6D7DCA-95A9-4067-81AA-FA0EE9AF137A}" destId="{CCF3A912-4B4B-4215-90CB-85C96E820694}" srcOrd="2" destOrd="0" parTransId="{C0676310-AB24-4C0D-AC2C-91C7DC33BACC}" sibTransId="{0240EFA2-ABB4-4BEA-B38D-74CB5A6D5500}"/>
    <dgm:cxn modelId="{AC2CCB50-B95E-4560-B87E-403F9F44E5B7}" srcId="{EB6D7DCA-95A9-4067-81AA-FA0EE9AF137A}" destId="{6A14245D-6B2D-4A81-9EB8-7712574D6F9C}" srcOrd="1" destOrd="0" parTransId="{B07BFA01-4329-4036-A6B7-1987E98A2D13}" sibTransId="{52982A1D-601C-4285-8136-8ADE959522E7}"/>
    <dgm:cxn modelId="{442B587E-5BE2-4A45-946A-E6F2E3F9DE68}" type="presOf" srcId="{7472D5CF-95EF-4225-AF32-AF1292C90D39}" destId="{E226AB2B-69A7-4D12-9F6A-317A40B64580}" srcOrd="0" destOrd="0" presId="urn:microsoft.com/office/officeart/2005/8/layout/default"/>
    <dgm:cxn modelId="{A270B285-3FCA-47F2-9C09-84A0FFEF7E0F}" type="presOf" srcId="{CCF3A912-4B4B-4215-90CB-85C96E820694}" destId="{8863036A-A920-49AB-849C-5323A557F095}" srcOrd="0" destOrd="0" presId="urn:microsoft.com/office/officeart/2005/8/layout/default"/>
    <dgm:cxn modelId="{D303B993-0326-4B21-A28E-8FD6ABB7AD2C}" srcId="{EB6D7DCA-95A9-4067-81AA-FA0EE9AF137A}" destId="{44450659-8CA6-45DE-8B63-5BF2F725CC03}" srcOrd="4" destOrd="0" parTransId="{3028D978-B714-4D2C-A68E-1FEE99BB2147}" sibTransId="{D973C6E3-CC83-47EB-9730-194A3FC0F4AF}"/>
    <dgm:cxn modelId="{EA3170B3-ACA7-4ED8-9D83-ECAC923EFBA8}" srcId="{EB6D7DCA-95A9-4067-81AA-FA0EE9AF137A}" destId="{71E4DC7D-AE6E-49CD-A529-26F05535F9C4}" srcOrd="3" destOrd="0" parTransId="{FD763C9A-601C-423F-9633-B9FF4AD4A1D1}" sibTransId="{9A6B94E3-40F7-4D17-9F65-4A00B14D68B0}"/>
    <dgm:cxn modelId="{8BC42DBD-9385-4A06-AAC7-620A46F1DA96}" type="presOf" srcId="{EB6D7DCA-95A9-4067-81AA-FA0EE9AF137A}" destId="{BA3EF0E5-7C6C-458D-9EEA-8834437C3F4C}" srcOrd="0" destOrd="0" presId="urn:microsoft.com/office/officeart/2005/8/layout/default"/>
    <dgm:cxn modelId="{49CC3CD3-41AE-4448-80E2-04B270532B46}" type="presOf" srcId="{6916DD32-5E08-41E1-95AC-5B59F7CCE472}" destId="{90B66FE2-CA56-4FED-8009-D3217B560CAA}" srcOrd="0" destOrd="0" presId="urn:microsoft.com/office/officeart/2005/8/layout/default"/>
    <dgm:cxn modelId="{4F676BF6-2BC0-4285-A831-4AC2023981E9}" type="presOf" srcId="{44450659-8CA6-45DE-8B63-5BF2F725CC03}" destId="{CFF5C7DB-ABB4-4EAC-BC81-1D8E69519EEA}" srcOrd="0" destOrd="0" presId="urn:microsoft.com/office/officeart/2005/8/layout/default"/>
    <dgm:cxn modelId="{F2A7FAFF-864E-4376-976B-060B884DF8FD}" srcId="{EB6D7DCA-95A9-4067-81AA-FA0EE9AF137A}" destId="{7472D5CF-95EF-4225-AF32-AF1292C90D39}" srcOrd="0" destOrd="0" parTransId="{8B5864A7-5E7F-423A-8553-10ED4CB68108}" sibTransId="{DEDFE5EE-3C54-4044-B337-97DE5CFE1678}"/>
    <dgm:cxn modelId="{DB4B5673-9F3C-4719-9CC8-9DC6FBFEF603}" type="presParOf" srcId="{BA3EF0E5-7C6C-458D-9EEA-8834437C3F4C}" destId="{E226AB2B-69A7-4D12-9F6A-317A40B64580}" srcOrd="0" destOrd="0" presId="urn:microsoft.com/office/officeart/2005/8/layout/default"/>
    <dgm:cxn modelId="{F6F0A17C-B5F5-4096-930F-E53553E467A7}" type="presParOf" srcId="{BA3EF0E5-7C6C-458D-9EEA-8834437C3F4C}" destId="{E3C73B54-8B69-449D-A40C-F5F10F01C179}" srcOrd="1" destOrd="0" presId="urn:microsoft.com/office/officeart/2005/8/layout/default"/>
    <dgm:cxn modelId="{3006A8A1-3129-4AD7-85A9-B76C015ACC87}" type="presParOf" srcId="{BA3EF0E5-7C6C-458D-9EEA-8834437C3F4C}" destId="{789D22FD-4E3B-44A0-A419-28A070B2A5C2}" srcOrd="2" destOrd="0" presId="urn:microsoft.com/office/officeart/2005/8/layout/default"/>
    <dgm:cxn modelId="{358196ED-74CB-48F3-9653-F29BB7D0C29F}" type="presParOf" srcId="{BA3EF0E5-7C6C-458D-9EEA-8834437C3F4C}" destId="{08DD0716-A5BE-4E04-B708-630F3C85C029}" srcOrd="3" destOrd="0" presId="urn:microsoft.com/office/officeart/2005/8/layout/default"/>
    <dgm:cxn modelId="{1836ACEB-1386-426B-8870-3AF8AA2D9838}" type="presParOf" srcId="{BA3EF0E5-7C6C-458D-9EEA-8834437C3F4C}" destId="{8863036A-A920-49AB-849C-5323A557F095}" srcOrd="4" destOrd="0" presId="urn:microsoft.com/office/officeart/2005/8/layout/default"/>
    <dgm:cxn modelId="{06A2881E-28D3-42C2-BE9A-CBE4B834E314}" type="presParOf" srcId="{BA3EF0E5-7C6C-458D-9EEA-8834437C3F4C}" destId="{C64C11A7-C230-48C1-A997-1253C754773F}" srcOrd="5" destOrd="0" presId="urn:microsoft.com/office/officeart/2005/8/layout/default"/>
    <dgm:cxn modelId="{9B3A60F1-32E5-482D-966C-AF1B36A39232}" type="presParOf" srcId="{BA3EF0E5-7C6C-458D-9EEA-8834437C3F4C}" destId="{9FEE59C0-5EC3-41E6-96FC-3FDFDE619187}" srcOrd="6" destOrd="0" presId="urn:microsoft.com/office/officeart/2005/8/layout/default"/>
    <dgm:cxn modelId="{84FD7EA6-086F-4A69-95FA-49AEA2052BEE}" type="presParOf" srcId="{BA3EF0E5-7C6C-458D-9EEA-8834437C3F4C}" destId="{57AD401F-C27C-4F6B-BEA7-55F1B44F2F0E}" srcOrd="7" destOrd="0" presId="urn:microsoft.com/office/officeart/2005/8/layout/default"/>
    <dgm:cxn modelId="{1876EE83-26E2-414D-8A57-BA06CAD45ABC}" type="presParOf" srcId="{BA3EF0E5-7C6C-458D-9EEA-8834437C3F4C}" destId="{CFF5C7DB-ABB4-4EAC-BC81-1D8E69519EEA}" srcOrd="8" destOrd="0" presId="urn:microsoft.com/office/officeart/2005/8/layout/default"/>
    <dgm:cxn modelId="{9781FDF6-1343-469D-A579-9CF1C7C51B3E}" type="presParOf" srcId="{BA3EF0E5-7C6C-458D-9EEA-8834437C3F4C}" destId="{7E9CC108-F890-469E-9D09-3039293AFD4B}" srcOrd="9" destOrd="0" presId="urn:microsoft.com/office/officeart/2005/8/layout/default"/>
    <dgm:cxn modelId="{BEE092B3-797B-4D72-AAFA-18AE7014FCE7}" type="presParOf" srcId="{BA3EF0E5-7C6C-458D-9EEA-8834437C3F4C}" destId="{90B66FE2-CA56-4FED-8009-D3217B560CA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C69B3B-FC46-4FE2-854A-76D688A782D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998743-9E1A-409B-B945-C2B814BE03B1}">
      <dgm:prSet/>
      <dgm:spPr/>
      <dgm:t>
        <a:bodyPr/>
        <a:lstStyle/>
        <a:p>
          <a:r>
            <a:rPr lang="cs-CZ"/>
            <a:t>Každý žák má portfolio, existují pravidla</a:t>
          </a:r>
          <a:endParaRPr lang="en-US"/>
        </a:p>
      </dgm:t>
    </dgm:pt>
    <dgm:pt modelId="{CD8EB8F9-D4CE-4CAE-8FDA-016B12375F56}" type="parTrans" cxnId="{7CDD3D30-23F3-4B94-B9E4-D4E58ABBCE7F}">
      <dgm:prSet/>
      <dgm:spPr/>
      <dgm:t>
        <a:bodyPr/>
        <a:lstStyle/>
        <a:p>
          <a:endParaRPr lang="en-US"/>
        </a:p>
      </dgm:t>
    </dgm:pt>
    <dgm:pt modelId="{B5C8D256-608F-4D43-A7EA-E276F9378812}" type="sibTrans" cxnId="{7CDD3D30-23F3-4B94-B9E4-D4E58ABBCE7F}">
      <dgm:prSet/>
      <dgm:spPr/>
      <dgm:t>
        <a:bodyPr/>
        <a:lstStyle/>
        <a:p>
          <a:endParaRPr lang="en-US"/>
        </a:p>
      </dgm:t>
    </dgm:pt>
    <dgm:pt modelId="{4CCDEFEB-BE69-4551-B278-AFE423563311}">
      <dgm:prSet/>
      <dgm:spPr/>
      <dgm:t>
        <a:bodyPr/>
        <a:lstStyle/>
        <a:p>
          <a:r>
            <a:rPr lang="cs-CZ"/>
            <a:t>Stoly jsou pro 5 – 6 žáků</a:t>
          </a:r>
          <a:endParaRPr lang="en-US"/>
        </a:p>
      </dgm:t>
    </dgm:pt>
    <dgm:pt modelId="{82ED7D42-5291-4FA0-B722-74A73C8FE2B2}" type="parTrans" cxnId="{8D01B294-43B6-4B0C-9DCA-66BCAA6BEA1B}">
      <dgm:prSet/>
      <dgm:spPr/>
      <dgm:t>
        <a:bodyPr/>
        <a:lstStyle/>
        <a:p>
          <a:endParaRPr lang="en-US"/>
        </a:p>
      </dgm:t>
    </dgm:pt>
    <dgm:pt modelId="{77667CDA-B978-4F62-B04E-D2837B7728C4}" type="sibTrans" cxnId="{8D01B294-43B6-4B0C-9DCA-66BCAA6BEA1B}">
      <dgm:prSet/>
      <dgm:spPr/>
      <dgm:t>
        <a:bodyPr/>
        <a:lstStyle/>
        <a:p>
          <a:endParaRPr lang="en-US"/>
        </a:p>
      </dgm:t>
    </dgm:pt>
    <dgm:pt modelId="{4362E7E9-A554-474D-BCE2-DCF9FBD1C6B1}">
      <dgm:prSet/>
      <dgm:spPr/>
      <dgm:t>
        <a:bodyPr/>
        <a:lstStyle/>
        <a:p>
          <a:r>
            <a:rPr lang="cs-CZ"/>
            <a:t>Každý stůl má svou barvu</a:t>
          </a:r>
          <a:endParaRPr lang="en-US"/>
        </a:p>
      </dgm:t>
    </dgm:pt>
    <dgm:pt modelId="{8AC02A26-901A-4E22-9E2B-8FE984443543}" type="parTrans" cxnId="{8C914921-D870-43BD-BD7D-859A712EF595}">
      <dgm:prSet/>
      <dgm:spPr/>
      <dgm:t>
        <a:bodyPr/>
        <a:lstStyle/>
        <a:p>
          <a:endParaRPr lang="en-US"/>
        </a:p>
      </dgm:t>
    </dgm:pt>
    <dgm:pt modelId="{9A4A9435-9C7D-4D8B-9F50-26FF331BFF95}" type="sibTrans" cxnId="{8C914921-D870-43BD-BD7D-859A712EF595}">
      <dgm:prSet/>
      <dgm:spPr/>
      <dgm:t>
        <a:bodyPr/>
        <a:lstStyle/>
        <a:p>
          <a:endParaRPr lang="en-US"/>
        </a:p>
      </dgm:t>
    </dgm:pt>
    <dgm:pt modelId="{5315AC65-BB67-41D2-8157-BE7C1C0357EE}">
      <dgm:prSet/>
      <dgm:spPr/>
      <dgm:t>
        <a:bodyPr/>
        <a:lstStyle/>
        <a:p>
          <a:r>
            <a:rPr lang="cs-CZ"/>
            <a:t>Uprostřed otočný podnos, na kterém jsou psací potřeby a jiné pomůcky</a:t>
          </a:r>
          <a:endParaRPr lang="en-US"/>
        </a:p>
      </dgm:t>
    </dgm:pt>
    <dgm:pt modelId="{1F2A19B4-5221-4B75-8992-C1C767327EF4}" type="parTrans" cxnId="{16012D98-16ED-4710-BD5B-D771265621D6}">
      <dgm:prSet/>
      <dgm:spPr/>
      <dgm:t>
        <a:bodyPr/>
        <a:lstStyle/>
        <a:p>
          <a:endParaRPr lang="en-US"/>
        </a:p>
      </dgm:t>
    </dgm:pt>
    <dgm:pt modelId="{44D25B5D-3DCF-4C08-B480-EDFF8AD4535B}" type="sibTrans" cxnId="{16012D98-16ED-4710-BD5B-D771265621D6}">
      <dgm:prSet/>
      <dgm:spPr/>
      <dgm:t>
        <a:bodyPr/>
        <a:lstStyle/>
        <a:p>
          <a:endParaRPr lang="en-US"/>
        </a:p>
      </dgm:t>
    </dgm:pt>
    <dgm:pt modelId="{A699A0DF-A1D0-4CF4-AC4F-BF766F623B63}">
      <dgm:prSet/>
      <dgm:spPr/>
      <dgm:t>
        <a:bodyPr/>
        <a:lstStyle/>
        <a:p>
          <a:r>
            <a:rPr lang="cs-CZ"/>
            <a:t>Žáci mají službu a pečují o společné věci atd.</a:t>
          </a:r>
          <a:endParaRPr lang="en-US"/>
        </a:p>
      </dgm:t>
    </dgm:pt>
    <dgm:pt modelId="{8EDED33A-8691-4D89-B445-6E6CE5310FB3}" type="parTrans" cxnId="{E2E82E6B-4968-4927-919F-FBB1B5DB9F38}">
      <dgm:prSet/>
      <dgm:spPr/>
      <dgm:t>
        <a:bodyPr/>
        <a:lstStyle/>
        <a:p>
          <a:endParaRPr lang="en-US"/>
        </a:p>
      </dgm:t>
    </dgm:pt>
    <dgm:pt modelId="{15C71F9F-C5CB-4128-A795-703375E8FD75}" type="sibTrans" cxnId="{E2E82E6B-4968-4927-919F-FBB1B5DB9F38}">
      <dgm:prSet/>
      <dgm:spPr/>
      <dgm:t>
        <a:bodyPr/>
        <a:lstStyle/>
        <a:p>
          <a:endParaRPr lang="en-US"/>
        </a:p>
      </dgm:t>
    </dgm:pt>
    <dgm:pt modelId="{0F7EB469-0732-4B14-8DC4-B89A4A14F0B6}" type="pres">
      <dgm:prSet presAssocID="{7AC69B3B-FC46-4FE2-854A-76D688A782D3}" presName="linear" presStyleCnt="0">
        <dgm:presLayoutVars>
          <dgm:animLvl val="lvl"/>
          <dgm:resizeHandles val="exact"/>
        </dgm:presLayoutVars>
      </dgm:prSet>
      <dgm:spPr/>
    </dgm:pt>
    <dgm:pt modelId="{9FCCB221-4187-42A6-ADEE-894F795BABE6}" type="pres">
      <dgm:prSet presAssocID="{D5998743-9E1A-409B-B945-C2B814BE03B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2DC0D0-46D5-4FB7-B091-FCEDD4829952}" type="pres">
      <dgm:prSet presAssocID="{B5C8D256-608F-4D43-A7EA-E276F9378812}" presName="spacer" presStyleCnt="0"/>
      <dgm:spPr/>
    </dgm:pt>
    <dgm:pt modelId="{0B2EB1CB-CF6D-4F63-8752-4E68EE17C7B3}" type="pres">
      <dgm:prSet presAssocID="{4CCDEFEB-BE69-4551-B278-AFE42356331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6E009AF-A2B1-4D49-85D8-B3A442CFCCAD}" type="pres">
      <dgm:prSet presAssocID="{77667CDA-B978-4F62-B04E-D2837B7728C4}" presName="spacer" presStyleCnt="0"/>
      <dgm:spPr/>
    </dgm:pt>
    <dgm:pt modelId="{EE05CC0D-A870-45BA-AF18-4326C9936906}" type="pres">
      <dgm:prSet presAssocID="{4362E7E9-A554-474D-BCE2-DCF9FBD1C6B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B18F533-5A81-4886-885F-9475ED0CE945}" type="pres">
      <dgm:prSet presAssocID="{9A4A9435-9C7D-4D8B-9F50-26FF331BFF95}" presName="spacer" presStyleCnt="0"/>
      <dgm:spPr/>
    </dgm:pt>
    <dgm:pt modelId="{C3D224D6-B1E3-44D8-B1D7-7B35A7F2B581}" type="pres">
      <dgm:prSet presAssocID="{5315AC65-BB67-41D2-8157-BE7C1C0357E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2766918-4349-4B4E-A6B3-A87AC5010E90}" type="pres">
      <dgm:prSet presAssocID="{44D25B5D-3DCF-4C08-B480-EDFF8AD4535B}" presName="spacer" presStyleCnt="0"/>
      <dgm:spPr/>
    </dgm:pt>
    <dgm:pt modelId="{135E434C-FE5B-405F-9B72-3BC621824985}" type="pres">
      <dgm:prSet presAssocID="{A699A0DF-A1D0-4CF4-AC4F-BF766F623B6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C914921-D870-43BD-BD7D-859A712EF595}" srcId="{7AC69B3B-FC46-4FE2-854A-76D688A782D3}" destId="{4362E7E9-A554-474D-BCE2-DCF9FBD1C6B1}" srcOrd="2" destOrd="0" parTransId="{8AC02A26-901A-4E22-9E2B-8FE984443543}" sibTransId="{9A4A9435-9C7D-4D8B-9F50-26FF331BFF95}"/>
    <dgm:cxn modelId="{7CDD3D30-23F3-4B94-B9E4-D4E58ABBCE7F}" srcId="{7AC69B3B-FC46-4FE2-854A-76D688A782D3}" destId="{D5998743-9E1A-409B-B945-C2B814BE03B1}" srcOrd="0" destOrd="0" parTransId="{CD8EB8F9-D4CE-4CAE-8FDA-016B12375F56}" sibTransId="{B5C8D256-608F-4D43-A7EA-E276F9378812}"/>
    <dgm:cxn modelId="{E2C31941-7B27-489F-A7FC-D97928427198}" type="presOf" srcId="{4362E7E9-A554-474D-BCE2-DCF9FBD1C6B1}" destId="{EE05CC0D-A870-45BA-AF18-4326C9936906}" srcOrd="0" destOrd="0" presId="urn:microsoft.com/office/officeart/2005/8/layout/vList2"/>
    <dgm:cxn modelId="{3E066C69-85C5-4079-8C51-723C50C6609D}" type="presOf" srcId="{5315AC65-BB67-41D2-8157-BE7C1C0357EE}" destId="{C3D224D6-B1E3-44D8-B1D7-7B35A7F2B581}" srcOrd="0" destOrd="0" presId="urn:microsoft.com/office/officeart/2005/8/layout/vList2"/>
    <dgm:cxn modelId="{E2E82E6B-4968-4927-919F-FBB1B5DB9F38}" srcId="{7AC69B3B-FC46-4FE2-854A-76D688A782D3}" destId="{A699A0DF-A1D0-4CF4-AC4F-BF766F623B63}" srcOrd="4" destOrd="0" parTransId="{8EDED33A-8691-4D89-B445-6E6CE5310FB3}" sibTransId="{15C71F9F-C5CB-4128-A795-703375E8FD75}"/>
    <dgm:cxn modelId="{8D01B294-43B6-4B0C-9DCA-66BCAA6BEA1B}" srcId="{7AC69B3B-FC46-4FE2-854A-76D688A782D3}" destId="{4CCDEFEB-BE69-4551-B278-AFE423563311}" srcOrd="1" destOrd="0" parTransId="{82ED7D42-5291-4FA0-B722-74A73C8FE2B2}" sibTransId="{77667CDA-B978-4F62-B04E-D2837B7728C4}"/>
    <dgm:cxn modelId="{16012D98-16ED-4710-BD5B-D771265621D6}" srcId="{7AC69B3B-FC46-4FE2-854A-76D688A782D3}" destId="{5315AC65-BB67-41D2-8157-BE7C1C0357EE}" srcOrd="3" destOrd="0" parTransId="{1F2A19B4-5221-4B75-8992-C1C767327EF4}" sibTransId="{44D25B5D-3DCF-4C08-B480-EDFF8AD4535B}"/>
    <dgm:cxn modelId="{F2157EA7-46A6-462F-9DCF-DC4B80CB6F4B}" type="presOf" srcId="{D5998743-9E1A-409B-B945-C2B814BE03B1}" destId="{9FCCB221-4187-42A6-ADEE-894F795BABE6}" srcOrd="0" destOrd="0" presId="urn:microsoft.com/office/officeart/2005/8/layout/vList2"/>
    <dgm:cxn modelId="{40F872B1-C8C6-459B-89A5-E46AF8183D22}" type="presOf" srcId="{4CCDEFEB-BE69-4551-B278-AFE423563311}" destId="{0B2EB1CB-CF6D-4F63-8752-4E68EE17C7B3}" srcOrd="0" destOrd="0" presId="urn:microsoft.com/office/officeart/2005/8/layout/vList2"/>
    <dgm:cxn modelId="{A85A34E5-3FF2-4537-AA23-CEC4E1F522C6}" type="presOf" srcId="{7AC69B3B-FC46-4FE2-854A-76D688A782D3}" destId="{0F7EB469-0732-4B14-8DC4-B89A4A14F0B6}" srcOrd="0" destOrd="0" presId="urn:microsoft.com/office/officeart/2005/8/layout/vList2"/>
    <dgm:cxn modelId="{2680C6EC-8878-4555-A6F6-B95C0A7941E2}" type="presOf" srcId="{A699A0DF-A1D0-4CF4-AC4F-BF766F623B63}" destId="{135E434C-FE5B-405F-9B72-3BC621824985}" srcOrd="0" destOrd="0" presId="urn:microsoft.com/office/officeart/2005/8/layout/vList2"/>
    <dgm:cxn modelId="{1BE3A7AB-E998-4F43-B387-8DD98F577DBB}" type="presParOf" srcId="{0F7EB469-0732-4B14-8DC4-B89A4A14F0B6}" destId="{9FCCB221-4187-42A6-ADEE-894F795BABE6}" srcOrd="0" destOrd="0" presId="urn:microsoft.com/office/officeart/2005/8/layout/vList2"/>
    <dgm:cxn modelId="{96A30961-88EC-41B2-9977-52A034DC42B6}" type="presParOf" srcId="{0F7EB469-0732-4B14-8DC4-B89A4A14F0B6}" destId="{E62DC0D0-46D5-4FB7-B091-FCEDD4829952}" srcOrd="1" destOrd="0" presId="urn:microsoft.com/office/officeart/2005/8/layout/vList2"/>
    <dgm:cxn modelId="{286F4249-7AFA-4693-B7F5-43F2D9A3BBE0}" type="presParOf" srcId="{0F7EB469-0732-4B14-8DC4-B89A4A14F0B6}" destId="{0B2EB1CB-CF6D-4F63-8752-4E68EE17C7B3}" srcOrd="2" destOrd="0" presId="urn:microsoft.com/office/officeart/2005/8/layout/vList2"/>
    <dgm:cxn modelId="{66571395-A12C-48D6-8E46-703A0A805FE4}" type="presParOf" srcId="{0F7EB469-0732-4B14-8DC4-B89A4A14F0B6}" destId="{A6E009AF-A2B1-4D49-85D8-B3A442CFCCAD}" srcOrd="3" destOrd="0" presId="urn:microsoft.com/office/officeart/2005/8/layout/vList2"/>
    <dgm:cxn modelId="{D8015C80-A82F-49CC-8E10-77F0332E47D1}" type="presParOf" srcId="{0F7EB469-0732-4B14-8DC4-B89A4A14F0B6}" destId="{EE05CC0D-A870-45BA-AF18-4326C9936906}" srcOrd="4" destOrd="0" presId="urn:microsoft.com/office/officeart/2005/8/layout/vList2"/>
    <dgm:cxn modelId="{D0E07060-3A6A-4247-95F7-5BF43C0B6828}" type="presParOf" srcId="{0F7EB469-0732-4B14-8DC4-B89A4A14F0B6}" destId="{6B18F533-5A81-4886-885F-9475ED0CE945}" srcOrd="5" destOrd="0" presId="urn:microsoft.com/office/officeart/2005/8/layout/vList2"/>
    <dgm:cxn modelId="{D5868B7B-490A-426C-952D-91E9CA106C8F}" type="presParOf" srcId="{0F7EB469-0732-4B14-8DC4-B89A4A14F0B6}" destId="{C3D224D6-B1E3-44D8-B1D7-7B35A7F2B581}" srcOrd="6" destOrd="0" presId="urn:microsoft.com/office/officeart/2005/8/layout/vList2"/>
    <dgm:cxn modelId="{2D7DCC43-D19B-4B6C-8A68-C5351873F062}" type="presParOf" srcId="{0F7EB469-0732-4B14-8DC4-B89A4A14F0B6}" destId="{B2766918-4349-4B4E-A6B3-A87AC5010E90}" srcOrd="7" destOrd="0" presId="urn:microsoft.com/office/officeart/2005/8/layout/vList2"/>
    <dgm:cxn modelId="{87EA7EAC-0550-455B-882C-10EB62C7076F}" type="presParOf" srcId="{0F7EB469-0732-4B14-8DC4-B89A4A14F0B6}" destId="{135E434C-FE5B-405F-9B72-3BC62182498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C2B11-0D6F-4DA4-924B-5BDE1FD8C0F5}">
      <dsp:nvSpPr>
        <dsp:cNvPr id="0" name=""/>
        <dsp:cNvSpPr/>
      </dsp:nvSpPr>
      <dsp:spPr>
        <a:xfrm>
          <a:off x="0" y="315890"/>
          <a:ext cx="6513603" cy="99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 toho 200 s postižením</a:t>
          </a:r>
          <a:endParaRPr lang="en-US" sz="2500" kern="1200"/>
        </a:p>
      </dsp:txBody>
      <dsp:txXfrm>
        <a:off x="48481" y="364371"/>
        <a:ext cx="6416641" cy="896166"/>
      </dsp:txXfrm>
    </dsp:sp>
    <dsp:sp modelId="{7677F714-9A7C-411A-A1D3-B3633EFAFA16}">
      <dsp:nvSpPr>
        <dsp:cNvPr id="0" name=""/>
        <dsp:cNvSpPr/>
      </dsp:nvSpPr>
      <dsp:spPr>
        <a:xfrm>
          <a:off x="0" y="1381019"/>
          <a:ext cx="6513603" cy="99312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60 s těžkým postižením</a:t>
          </a:r>
          <a:endParaRPr lang="en-US" sz="2500" kern="1200"/>
        </a:p>
      </dsp:txBody>
      <dsp:txXfrm>
        <a:off x="48481" y="1429500"/>
        <a:ext cx="6416641" cy="896166"/>
      </dsp:txXfrm>
    </dsp:sp>
    <dsp:sp modelId="{7E271FCD-4661-4BB0-8AC0-0FE4DB4913FC}">
      <dsp:nvSpPr>
        <dsp:cNvPr id="0" name=""/>
        <dsp:cNvSpPr/>
      </dsp:nvSpPr>
      <dsp:spPr>
        <a:xfrm>
          <a:off x="0" y="2446148"/>
          <a:ext cx="6513603" cy="99312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Žáci s mentálním postižením získávají po absolvování diplom nebo certifikát jako výstup</a:t>
          </a:r>
          <a:endParaRPr lang="en-US" sz="2500" kern="1200"/>
        </a:p>
      </dsp:txBody>
      <dsp:txXfrm>
        <a:off x="48481" y="2494629"/>
        <a:ext cx="6416641" cy="896166"/>
      </dsp:txXfrm>
    </dsp:sp>
    <dsp:sp modelId="{E6836534-7A92-4F9B-8EEA-5715490CDDD4}">
      <dsp:nvSpPr>
        <dsp:cNvPr id="0" name=""/>
        <dsp:cNvSpPr/>
      </dsp:nvSpPr>
      <dsp:spPr>
        <a:xfrm>
          <a:off x="0" y="3511277"/>
          <a:ext cx="6513603" cy="99312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Žáci s těžkým mentálním postižením – hledat talent a možnosti pracovních příležitostí.</a:t>
          </a:r>
          <a:endParaRPr lang="en-US" sz="2500" kern="1200"/>
        </a:p>
      </dsp:txBody>
      <dsp:txXfrm>
        <a:off x="48481" y="3559758"/>
        <a:ext cx="6416641" cy="896166"/>
      </dsp:txXfrm>
    </dsp:sp>
    <dsp:sp modelId="{177B8057-FA27-42E5-91DF-75E0406047F9}">
      <dsp:nvSpPr>
        <dsp:cNvPr id="0" name=""/>
        <dsp:cNvSpPr/>
      </dsp:nvSpPr>
      <dsp:spPr>
        <a:xfrm>
          <a:off x="0" y="4576406"/>
          <a:ext cx="6513603" cy="9931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Diagnostiku provádí komise složená z lékařů, sociálního odboru a rodičů dítěte.</a:t>
          </a:r>
          <a:endParaRPr lang="en-US" sz="2500" kern="1200"/>
        </a:p>
      </dsp:txBody>
      <dsp:txXfrm>
        <a:off x="48481" y="4624887"/>
        <a:ext cx="6416641" cy="896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B5477-3256-4EAD-9BDF-600D9C1FF6E4}">
      <dsp:nvSpPr>
        <dsp:cNvPr id="0" name=""/>
        <dsp:cNvSpPr/>
      </dsp:nvSpPr>
      <dsp:spPr>
        <a:xfrm>
          <a:off x="0" y="72500"/>
          <a:ext cx="6513603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Vypracovává lékař</a:t>
          </a:r>
          <a:endParaRPr lang="en-US" sz="3100" kern="1200"/>
        </a:p>
      </dsp:txBody>
      <dsp:txXfrm>
        <a:off x="36296" y="108796"/>
        <a:ext cx="6441011" cy="670943"/>
      </dsp:txXfrm>
    </dsp:sp>
    <dsp:sp modelId="{D3654A01-16D9-4024-9484-4C1007AE7E72}">
      <dsp:nvSpPr>
        <dsp:cNvPr id="0" name=""/>
        <dsp:cNvSpPr/>
      </dsp:nvSpPr>
      <dsp:spPr>
        <a:xfrm>
          <a:off x="0" y="905315"/>
          <a:ext cx="6513603" cy="74353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Je postaven na ICF</a:t>
          </a:r>
          <a:endParaRPr lang="en-US" sz="3100" kern="1200"/>
        </a:p>
      </dsp:txBody>
      <dsp:txXfrm>
        <a:off x="36296" y="941611"/>
        <a:ext cx="6441011" cy="670943"/>
      </dsp:txXfrm>
    </dsp:sp>
    <dsp:sp modelId="{A15811F6-61D9-40AE-84E0-EBCE45E76A73}">
      <dsp:nvSpPr>
        <dsp:cNvPr id="0" name=""/>
        <dsp:cNvSpPr/>
      </dsp:nvSpPr>
      <dsp:spPr>
        <a:xfrm>
          <a:off x="0" y="1738130"/>
          <a:ext cx="6513603" cy="74353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Funkční kompetence</a:t>
          </a:r>
          <a:endParaRPr lang="en-US" sz="3100" kern="1200"/>
        </a:p>
      </dsp:txBody>
      <dsp:txXfrm>
        <a:off x="36296" y="1774426"/>
        <a:ext cx="6441011" cy="670943"/>
      </dsp:txXfrm>
    </dsp:sp>
    <dsp:sp modelId="{3868FDED-041B-47D1-A182-946494B32E92}">
      <dsp:nvSpPr>
        <dsp:cNvPr id="0" name=""/>
        <dsp:cNvSpPr/>
      </dsp:nvSpPr>
      <dsp:spPr>
        <a:xfrm>
          <a:off x="0" y="2570945"/>
          <a:ext cx="6513603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Kognitivní učení</a:t>
          </a:r>
          <a:endParaRPr lang="en-US" sz="3100" kern="1200"/>
        </a:p>
      </dsp:txBody>
      <dsp:txXfrm>
        <a:off x="36296" y="2607241"/>
        <a:ext cx="6441011" cy="670943"/>
      </dsp:txXfrm>
    </dsp:sp>
    <dsp:sp modelId="{4BFCD319-E4B8-4D51-BAF9-A2EB73E53FF3}">
      <dsp:nvSpPr>
        <dsp:cNvPr id="0" name=""/>
        <dsp:cNvSpPr/>
      </dsp:nvSpPr>
      <dsp:spPr>
        <a:xfrm>
          <a:off x="0" y="3403760"/>
          <a:ext cx="6513603" cy="74353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Zdroje pro podporu:</a:t>
          </a:r>
          <a:endParaRPr lang="en-US" sz="3100" kern="1200"/>
        </a:p>
      </dsp:txBody>
      <dsp:txXfrm>
        <a:off x="36296" y="3440056"/>
        <a:ext cx="6441011" cy="670943"/>
      </dsp:txXfrm>
    </dsp:sp>
    <dsp:sp modelId="{6937B708-1CB8-4303-B39E-D8F98A83E69A}">
      <dsp:nvSpPr>
        <dsp:cNvPr id="0" name=""/>
        <dsp:cNvSpPr/>
      </dsp:nvSpPr>
      <dsp:spPr>
        <a:xfrm>
          <a:off x="0" y="4236575"/>
          <a:ext cx="6513603" cy="74353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Asistence</a:t>
          </a:r>
          <a:endParaRPr lang="en-US" sz="3100" kern="1200"/>
        </a:p>
      </dsp:txBody>
      <dsp:txXfrm>
        <a:off x="36296" y="4272871"/>
        <a:ext cx="6441011" cy="670943"/>
      </dsp:txXfrm>
    </dsp:sp>
    <dsp:sp modelId="{FF70A4A5-6226-4DE5-BC32-DCAA896B2FE0}">
      <dsp:nvSpPr>
        <dsp:cNvPr id="0" name=""/>
        <dsp:cNvSpPr/>
      </dsp:nvSpPr>
      <dsp:spPr>
        <a:xfrm>
          <a:off x="0" y="5069390"/>
          <a:ext cx="6513603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nástroje</a:t>
          </a:r>
          <a:endParaRPr lang="en-US" sz="3100" kern="1200"/>
        </a:p>
      </dsp:txBody>
      <dsp:txXfrm>
        <a:off x="36296" y="5105686"/>
        <a:ext cx="6441011" cy="67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691B7-00E1-405E-85EA-00680B131BB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AD739-BDC3-401D-955C-DBEC78DFACE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18D05-B154-48F2-91E6-6BE03A1DFD36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Nezávislost studenta</a:t>
          </a:r>
          <a:endParaRPr lang="en-US" sz="2500" kern="1200"/>
        </a:p>
      </dsp:txBody>
      <dsp:txXfrm>
        <a:off x="1941716" y="718"/>
        <a:ext cx="4571887" cy="1681139"/>
      </dsp:txXfrm>
    </dsp:sp>
    <dsp:sp modelId="{B0F4A592-85F3-4CF7-8DA5-8E9174D1AD95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1857F-6A2B-417D-BF7A-87D0FCAEA856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76F17-558D-4752-9276-24F3BC189A9A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Pomáhá tutor nebo edukátor (placen městem) pro SEN studenta</a:t>
          </a:r>
          <a:endParaRPr lang="en-US" sz="2500" kern="1200"/>
        </a:p>
      </dsp:txBody>
      <dsp:txXfrm>
        <a:off x="1941716" y="2102143"/>
        <a:ext cx="4571887" cy="1681139"/>
      </dsp:txXfrm>
    </dsp:sp>
    <dsp:sp modelId="{7CC14295-8412-45D6-98EB-99D9FF577E3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317E8-D476-4C50-9FFD-893C87B4B0B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99F1F-C92C-409F-A106-47E21F264AAC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Doprava – asistentní podpora (hradí město)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7F111-40CD-4ECE-AF6C-C8227AAFBB00}">
      <dsp:nvSpPr>
        <dsp:cNvPr id="0" name=""/>
        <dsp:cNvSpPr/>
      </dsp:nvSpPr>
      <dsp:spPr>
        <a:xfrm>
          <a:off x="1148270" y="37400"/>
          <a:ext cx="1441125" cy="1441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C52AF-EECF-4D62-924D-02A29DD0456E}">
      <dsp:nvSpPr>
        <dsp:cNvPr id="0" name=""/>
        <dsp:cNvSpPr/>
      </dsp:nvSpPr>
      <dsp:spPr>
        <a:xfrm>
          <a:off x="1455395" y="344525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4D73B-CB79-4B21-9498-BD32C1E8F14C}">
      <dsp:nvSpPr>
        <dsp:cNvPr id="0" name=""/>
        <dsp:cNvSpPr/>
      </dsp:nvSpPr>
      <dsp:spPr>
        <a:xfrm>
          <a:off x="687583" y="1927400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500" kern="1200"/>
            <a:t>Katedra speciální pedagogiky</a:t>
          </a:r>
          <a:endParaRPr lang="en-US" sz="1500" kern="1200"/>
        </a:p>
      </dsp:txBody>
      <dsp:txXfrm>
        <a:off x="687583" y="1927400"/>
        <a:ext cx="2362500" cy="720000"/>
      </dsp:txXfrm>
    </dsp:sp>
    <dsp:sp modelId="{1A52B74E-C9A8-4F05-A193-B61319C08D3E}">
      <dsp:nvSpPr>
        <dsp:cNvPr id="0" name=""/>
        <dsp:cNvSpPr/>
      </dsp:nvSpPr>
      <dsp:spPr>
        <a:xfrm>
          <a:off x="3924208" y="37400"/>
          <a:ext cx="1441125" cy="1441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90E64-61EB-4234-B14D-FEE56C3335AB}">
      <dsp:nvSpPr>
        <dsp:cNvPr id="0" name=""/>
        <dsp:cNvSpPr/>
      </dsp:nvSpPr>
      <dsp:spPr>
        <a:xfrm>
          <a:off x="4231333" y="344525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FE9C1-FC40-4620-BA14-F6AAEEB0D5D8}">
      <dsp:nvSpPr>
        <dsp:cNvPr id="0" name=""/>
        <dsp:cNvSpPr/>
      </dsp:nvSpPr>
      <dsp:spPr>
        <a:xfrm>
          <a:off x="3463520" y="1927400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500" kern="1200"/>
            <a:t>Profesorka Patrizia Sandry a studenti</a:t>
          </a:r>
          <a:endParaRPr lang="en-US" sz="1500" kern="1200"/>
        </a:p>
      </dsp:txBody>
      <dsp:txXfrm>
        <a:off x="3463520" y="1927400"/>
        <a:ext cx="2362500" cy="720000"/>
      </dsp:txXfrm>
    </dsp:sp>
    <dsp:sp modelId="{41754098-454A-4CFB-81AD-A8BE00CE7FC4}">
      <dsp:nvSpPr>
        <dsp:cNvPr id="0" name=""/>
        <dsp:cNvSpPr/>
      </dsp:nvSpPr>
      <dsp:spPr>
        <a:xfrm>
          <a:off x="2536239" y="3238025"/>
          <a:ext cx="1441125" cy="1441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7A749-B9CB-40E9-A9E5-514C66FE50E8}">
      <dsp:nvSpPr>
        <dsp:cNvPr id="0" name=""/>
        <dsp:cNvSpPr/>
      </dsp:nvSpPr>
      <dsp:spPr>
        <a:xfrm>
          <a:off x="2843364" y="3545150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40F85-11DA-444D-8CBF-9BC919FAC70E}">
      <dsp:nvSpPr>
        <dsp:cNvPr id="0" name=""/>
        <dsp:cNvSpPr/>
      </dsp:nvSpPr>
      <dsp:spPr>
        <a:xfrm>
          <a:off x="2075551" y="5128025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500" kern="1200"/>
            <a:t>Téma: Inkluzivní vzdělávání v Itálii a České republice</a:t>
          </a:r>
          <a:endParaRPr lang="en-US" sz="1500" kern="1200"/>
        </a:p>
      </dsp:txBody>
      <dsp:txXfrm>
        <a:off x="2075551" y="5128025"/>
        <a:ext cx="2362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6AB2B-69A7-4D12-9F6A-317A40B6458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9 tříd</a:t>
          </a:r>
          <a:endParaRPr lang="en-US" sz="3000" kern="1200"/>
        </a:p>
      </dsp:txBody>
      <dsp:txXfrm>
        <a:off x="0" y="39687"/>
        <a:ext cx="3286125" cy="1971675"/>
      </dsp:txXfrm>
    </dsp:sp>
    <dsp:sp modelId="{789D22FD-4E3B-44A0-A419-28A070B2A5C2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20 učitelů</a:t>
          </a:r>
          <a:endParaRPr lang="en-US" sz="3000" kern="1200"/>
        </a:p>
      </dsp:txBody>
      <dsp:txXfrm>
        <a:off x="3614737" y="39687"/>
        <a:ext cx="3286125" cy="1971675"/>
      </dsp:txXfrm>
    </dsp:sp>
    <dsp:sp modelId="{8863036A-A920-49AB-849C-5323A557F095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1 učitel náboženství</a:t>
          </a:r>
          <a:endParaRPr lang="en-US" sz="3000" kern="1200"/>
        </a:p>
      </dsp:txBody>
      <dsp:txXfrm>
        <a:off x="7229475" y="39687"/>
        <a:ext cx="3286125" cy="1971675"/>
      </dsp:txXfrm>
    </dsp:sp>
    <dsp:sp modelId="{9FEE59C0-5EC3-41E6-96FC-3FDFDE619187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V každé třídě je 22 žáků</a:t>
          </a:r>
          <a:endParaRPr lang="en-US" sz="3000" kern="1200"/>
        </a:p>
      </dsp:txBody>
      <dsp:txXfrm>
        <a:off x="0" y="2339975"/>
        <a:ext cx="3286125" cy="1971675"/>
      </dsp:txXfrm>
    </dsp:sp>
    <dsp:sp modelId="{CFF5C7DB-ABB4-4EAC-BC81-1D8E69519EEA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Pokud je přítomen žák se SVP spolupracuje druhý učitel</a:t>
          </a:r>
          <a:endParaRPr lang="en-US" sz="3000" kern="1200"/>
        </a:p>
      </dsp:txBody>
      <dsp:txXfrm>
        <a:off x="3614737" y="2339975"/>
        <a:ext cx="3286125" cy="1971675"/>
      </dsp:txXfrm>
    </dsp:sp>
    <dsp:sp modelId="{90B66FE2-CA56-4FED-8009-D3217B560CAA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Pokud je dítě s většími problémy,  škola může zažádat o dalšího pedagoga</a:t>
          </a:r>
          <a:endParaRPr lang="en-US" sz="3000" kern="1200"/>
        </a:p>
      </dsp:txBody>
      <dsp:txXfrm>
        <a:off x="7229475" y="2339975"/>
        <a:ext cx="3286125" cy="1971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CB221-4187-42A6-ADEE-894F795BABE6}">
      <dsp:nvSpPr>
        <dsp:cNvPr id="0" name=""/>
        <dsp:cNvSpPr/>
      </dsp:nvSpPr>
      <dsp:spPr>
        <a:xfrm>
          <a:off x="0" y="672"/>
          <a:ext cx="6513603" cy="11123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Každý žák má portfolio, existují pravidla</a:t>
          </a:r>
          <a:endParaRPr lang="en-US" sz="2800" kern="1200"/>
        </a:p>
      </dsp:txBody>
      <dsp:txXfrm>
        <a:off x="54298" y="54970"/>
        <a:ext cx="6405007" cy="1003708"/>
      </dsp:txXfrm>
    </dsp:sp>
    <dsp:sp modelId="{0B2EB1CB-CF6D-4F63-8752-4E68EE17C7B3}">
      <dsp:nvSpPr>
        <dsp:cNvPr id="0" name=""/>
        <dsp:cNvSpPr/>
      </dsp:nvSpPr>
      <dsp:spPr>
        <a:xfrm>
          <a:off x="0" y="1193616"/>
          <a:ext cx="6513603" cy="111230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Stoly jsou pro 5 – 6 žáků</a:t>
          </a:r>
          <a:endParaRPr lang="en-US" sz="2800" kern="1200"/>
        </a:p>
      </dsp:txBody>
      <dsp:txXfrm>
        <a:off x="54298" y="1247914"/>
        <a:ext cx="6405007" cy="1003708"/>
      </dsp:txXfrm>
    </dsp:sp>
    <dsp:sp modelId="{EE05CC0D-A870-45BA-AF18-4326C9936906}">
      <dsp:nvSpPr>
        <dsp:cNvPr id="0" name=""/>
        <dsp:cNvSpPr/>
      </dsp:nvSpPr>
      <dsp:spPr>
        <a:xfrm>
          <a:off x="0" y="2386560"/>
          <a:ext cx="6513603" cy="111230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Každý stůl má svou barvu</a:t>
          </a:r>
          <a:endParaRPr lang="en-US" sz="2800" kern="1200"/>
        </a:p>
      </dsp:txBody>
      <dsp:txXfrm>
        <a:off x="54298" y="2440858"/>
        <a:ext cx="6405007" cy="1003708"/>
      </dsp:txXfrm>
    </dsp:sp>
    <dsp:sp modelId="{C3D224D6-B1E3-44D8-B1D7-7B35A7F2B581}">
      <dsp:nvSpPr>
        <dsp:cNvPr id="0" name=""/>
        <dsp:cNvSpPr/>
      </dsp:nvSpPr>
      <dsp:spPr>
        <a:xfrm>
          <a:off x="0" y="3579505"/>
          <a:ext cx="6513603" cy="111230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Uprostřed otočný podnos, na kterém jsou psací potřeby a jiné pomůcky</a:t>
          </a:r>
          <a:endParaRPr lang="en-US" sz="2800" kern="1200"/>
        </a:p>
      </dsp:txBody>
      <dsp:txXfrm>
        <a:off x="54298" y="3633803"/>
        <a:ext cx="6405007" cy="1003708"/>
      </dsp:txXfrm>
    </dsp:sp>
    <dsp:sp modelId="{135E434C-FE5B-405F-9B72-3BC621824985}">
      <dsp:nvSpPr>
        <dsp:cNvPr id="0" name=""/>
        <dsp:cNvSpPr/>
      </dsp:nvSpPr>
      <dsp:spPr>
        <a:xfrm>
          <a:off x="0" y="4772449"/>
          <a:ext cx="6513603" cy="111230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Žáci mají službu a pečují o společné věci atd.</a:t>
          </a:r>
          <a:endParaRPr lang="en-US" sz="2800" kern="1200"/>
        </a:p>
      </dsp:txBody>
      <dsp:txXfrm>
        <a:off x="54298" y="4826747"/>
        <a:ext cx="6405007" cy="10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03EA7-0E68-471C-B8FE-AC1E8E284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7F6F5A-F918-4C11-B81A-74566B0A4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42F84D-FD70-4222-832C-7FC92AE7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B27BD1-3697-4457-ABC9-98A8D104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9E6292-4C29-4401-BDA7-544FC914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96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98ECA3-BC7A-4CF9-9109-77F9F87C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4886E8-48CB-4078-A883-A008E2671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8F987D-91BF-4BA4-A29E-7FCD8B54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B2C15F-A8EE-447A-B8D6-796FEE6A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1523EB-0A65-42C5-B403-FE9E4168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70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94C7570-F26F-4BD0-AE00-5339A5EED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E36BE7-2438-4DCB-8E75-E3996CDE0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CDE06B-24EA-4CEC-AE21-27E52A8E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168D64-49BF-4C9E-81F2-E793D0C8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FB093E-A752-4434-A935-CFB5B50F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86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46C36-8E24-48B9-A057-8ABE3CCD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58D8D3-62AE-4BDF-BCBF-62A1CE332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4DBABB-CDD0-44E5-AC69-6B9C9ECD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DBECC1-11A1-4319-923E-52F3410C3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2F7179-CB63-4CBB-B748-58ECA89D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3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7C775-CC1B-47EF-A31E-10F45E52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EF5A54-C1FE-4FF3-B413-60DBCC8C3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B1BCE-AD97-4C4C-8DB7-9193FC0F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F04DAB-0728-4CB8-B869-42AC8A551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844C76-82D4-4C96-A842-59FA4A4E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60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8AD63-27A9-4DFB-AD48-115547B9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E82535-AD6B-445A-BD7C-C41500C86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3982F7-F7D5-4778-9370-7D586A1C5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6282BC-78A9-4AEF-803F-1E3AB9A1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2DC9D8-AD07-4606-808D-D8A928E58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B60F05-6422-4E56-80F8-14F7328C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30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E16DE-0D8E-44F8-B573-99A9CF6B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6D76D9-3852-45C2-9796-F8AF69F04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36E15A-7484-4616-9AFF-4D79788A9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D2F88E-EAA2-4D41-B79F-A4A176496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145B7F-5492-44D9-9B88-8621CE88E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33FCDE-FDFD-4B8A-B07E-5681F983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EA93325-FC3C-44BA-BFE8-D72D5E76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0723AC-C794-4DEA-9CC4-34706B14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53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0E1C8-7260-4BE8-BDA9-F2A23AC1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9B4E322-0AB9-49E4-8976-EE14DE40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D0FECB-63DE-4652-9A4C-0EFEF2E6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A5E3D7-765C-4F8D-BD5E-1983D8B4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15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989C34F-CED1-460D-8C64-7F322E0D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FEA9C0-C66E-491F-B634-CD25B6F7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30B6C1-ABF6-4C3E-BA48-4B2258A7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50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2F7FF-B597-4E62-B196-9F1F0798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82D2C-7AD5-4E9B-800D-20CBB96F7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AC9895-06E9-4877-A1E7-E6087E26E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EFB9C2-DF01-4073-BB89-02BE7A67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80045D-2D35-4678-82FB-5E1C83DC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F58839-10B5-4CC4-A5EA-310C7593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7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425AF-8295-4B22-A306-FAAA2F0A1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0B763C-04F7-458F-AD9C-A459BEECA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BFB2B6-D542-486D-AF83-05377798C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7770AB-4CA3-49D2-9746-0487419A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ED34F2-35AE-4BD7-87E6-4D8721D9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28BDC2-D953-4F47-96A0-2A3EBC59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3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4FD8A38-F0D4-4D9D-82AD-4AD81D76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0FC430-0318-4C42-9C05-58E9DA97F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315A58-95F8-4448-B681-0211DD96E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9B2E-B527-42E1-89EE-945F9393D4A9}" type="datetimeFigureOut">
              <a:rPr lang="cs-CZ" smtClean="0"/>
              <a:t>15.4.2019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14352C-EC9F-430A-9139-9B54FED9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4FBAA1-5314-4128-9C9D-C153AD80F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4E5D-0509-48D5-BBDA-6AA667E8A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92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1D68E8-56A1-49B8-A448-68845C5A6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rgbClr val="FFFFFF"/>
                </a:solidFill>
              </a:rPr>
              <a:t>Erasmus +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9E4C0E-74B2-439C-8135-6DAC53F36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Univerzita v Boloni</a:t>
            </a:r>
          </a:p>
          <a:p>
            <a:r>
              <a:rPr lang="cs-CZ" sz="2000">
                <a:solidFill>
                  <a:srgbClr val="FFFFFF"/>
                </a:solidFill>
              </a:rPr>
              <a:t>25.3. – 29.3.2019</a:t>
            </a:r>
          </a:p>
        </p:txBody>
      </p:sp>
    </p:spTree>
    <p:extLst>
      <p:ext uri="{BB962C8B-B14F-4D97-AF65-F5344CB8AC3E}">
        <p14:creationId xmlns:p14="http://schemas.microsoft.com/office/powerpoint/2010/main" val="147949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09726E-E522-4B07-BCDB-A4ADF1640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3" b="367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82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5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33FAB2-0C19-4F7A-9693-FBFB88514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7" r="-1" b="4736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0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F8D76A-F768-49D0-97D5-50B56C642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Návštěva 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8774B0-E231-4ADD-8932-E56CDD15A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Zkoušky divadelního představení </a:t>
            </a:r>
            <a:r>
              <a:rPr lang="cs-CZ" sz="2000" dirty="0" err="1">
                <a:solidFill>
                  <a:srgbClr val="FFFFFF"/>
                </a:solidFill>
              </a:rPr>
              <a:t>Casalecchio</a:t>
            </a:r>
            <a:r>
              <a:rPr lang="cs-CZ" sz="2000" dirty="0">
                <a:solidFill>
                  <a:srgbClr val="FFFFFF"/>
                </a:solidFill>
              </a:rPr>
              <a:t> di Reno „Laura </a:t>
            </a:r>
            <a:r>
              <a:rPr lang="cs-CZ" sz="2000" dirty="0" err="1">
                <a:solidFill>
                  <a:srgbClr val="FFFFFF"/>
                </a:solidFill>
              </a:rPr>
              <a:t>Betti</a:t>
            </a:r>
            <a:r>
              <a:rPr lang="cs-CZ" sz="2000" dirty="0">
                <a:solidFill>
                  <a:srgbClr val="FFFFFF"/>
                </a:solidFill>
              </a:rPr>
              <a:t>“ </a:t>
            </a:r>
            <a:r>
              <a:rPr lang="cs-CZ" sz="2000" dirty="0" err="1">
                <a:solidFill>
                  <a:srgbClr val="FFFFFF"/>
                </a:solidFill>
              </a:rPr>
              <a:t>Comunal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Theatre</a:t>
            </a:r>
            <a:endParaRPr lang="cs-CZ" sz="200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„Blue </a:t>
            </a:r>
            <a:r>
              <a:rPr lang="cs-CZ" sz="2000" dirty="0" err="1">
                <a:solidFill>
                  <a:srgbClr val="FFFFFF"/>
                </a:solidFill>
              </a:rPr>
              <a:t>Bird</a:t>
            </a:r>
            <a:r>
              <a:rPr lang="cs-CZ" sz="2000" dirty="0">
                <a:solidFill>
                  <a:srgbClr val="FFFFFF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1042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E3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34475B-48D8-45BB-A6CE-31DD50A7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99" y="1176793"/>
            <a:ext cx="3411109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9FFA5E-1659-44B8-8701-88A27AE3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2" r="-1" b="3840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27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217A29-8687-4134-BFCD-AE59AAEF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380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9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CF07F7-D865-4CC6-AA67-4564EB6FF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2" r="-1" b="29884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21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2DD603-F86C-4A41-A37D-DB2261D7C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89129E-200A-4214-9D83-5CE211EDB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cs-CZ" sz="5100"/>
              <a:t>Střední škola (</a:t>
            </a:r>
            <a:r>
              <a:rPr lang="cs-CZ" sz="5100" err="1"/>
              <a:t>technicko-ekonomická</a:t>
            </a:r>
            <a:r>
              <a:rPr lang="cs-CZ" sz="5100"/>
              <a:t>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A58CB5-59B3-4C86-A9F7-948E876F1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r>
              <a:rPr lang="cs-CZ" sz="1700" err="1"/>
              <a:t>Casalecchio</a:t>
            </a:r>
            <a:r>
              <a:rPr lang="cs-CZ" sz="1700"/>
              <a:t> di Reno</a:t>
            </a:r>
          </a:p>
          <a:p>
            <a:pPr algn="l"/>
            <a:r>
              <a:rPr lang="cs-CZ" sz="1700"/>
              <a:t>Setkání s ředitelem školy  - Carlo </a:t>
            </a:r>
            <a:r>
              <a:rPr lang="cs-CZ" sz="1700" err="1"/>
              <a:t>Bragem</a:t>
            </a:r>
            <a:endParaRPr lang="cs-CZ" sz="1700"/>
          </a:p>
          <a:p>
            <a:pPr algn="l"/>
            <a:r>
              <a:rPr lang="cs-CZ" sz="1700"/>
              <a:t>Školou nás provázela paní Maria </a:t>
            </a:r>
            <a:r>
              <a:rPr lang="cs-CZ" sz="1700" err="1"/>
              <a:t>Ghiddi</a:t>
            </a:r>
            <a:r>
              <a:rPr lang="cs-CZ" sz="1700"/>
              <a:t>, zástupkyně ředitel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946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64A387-F4D7-40FA-9C3E-8F7BEEF2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Škola má 1500 žáků</a:t>
            </a:r>
            <a:br>
              <a:rPr lang="cs-CZ">
                <a:solidFill>
                  <a:srgbClr val="FFFFFF"/>
                </a:solidFill>
              </a:rPr>
            </a:br>
            <a:r>
              <a:rPr lang="cs-CZ">
                <a:solidFill>
                  <a:srgbClr val="FFFFFF"/>
                </a:solidFill>
              </a:rPr>
              <a:t>(hlavním cílem praxe a příprava na zaměstnání)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382F04F-90AF-4446-B660-F3334A3D8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30876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39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4EF27D1E-F57A-48EB-8772-5E76FDE2A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Museo Anteros Bologna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9A6391-6F34-4FBA-811B-135FBE97C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První den</a:t>
            </a:r>
          </a:p>
        </p:txBody>
      </p:sp>
    </p:spTree>
    <p:extLst>
      <p:ext uri="{BB962C8B-B14F-4D97-AF65-F5344CB8AC3E}">
        <p14:creationId xmlns:p14="http://schemas.microsoft.com/office/powerpoint/2010/main" val="93252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CC2231-9AB5-41E0-8C57-BFC93375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Certifikát pro SVP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2ABB543-E097-437B-9A72-CEB1B7928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43124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68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69791B-CBE7-4361-A34D-F43E449C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Italský systém má silné stránky v těchto oblastech: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3D6F2A3-DB46-4E5E-8701-1B392480D0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9935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8142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1F727C-4387-4359-842D-F8D493B15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3" r="-1" b="3088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0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645975-FC65-4861-A6C0-A4C5635AB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6" b="372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17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DEF9D3-6340-4C50-A902-582E6C8DF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 r="-1" b="4653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5492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F3F91F-E211-424A-A5CA-CEEBC37E3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8" r="-1" b="36038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1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3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B2502F-8CFC-46BA-8505-5391730C5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362B92-D885-48E1-B02B-73AA99BE0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9" r="-1" b="3614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76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1685E2-7D2F-4416-8C83-EB04B59A3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9" b="319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52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5D27BA-50AB-487B-B499-34231459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9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AC93954-3A9D-4079-B200-298B35366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b="3310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F2E5CD-228E-4428-B4D4-8D53E46ED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/>
              <a:t>Museo Anteros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C5160D-7D91-40C4-AE28-69A0F73FA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cs-CZ" sz="2000" dirty="0"/>
              <a:t>Boloňa</a:t>
            </a:r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384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04AB17-7773-4C04-97E9-A24FE889D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5" r="-1" b="3605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2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F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F2D6F7-CCAF-4245-820E-335E0117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99" y="1176793"/>
            <a:ext cx="3411109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46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EB47EF-56B5-4356-80F8-521CA68E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Návštěva na Univerzitě v Boloni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3250713-D8BD-436C-AFED-FA0FB186F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48833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0242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2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F9D83A9-44DA-4A0D-99D1-1DB65DE60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67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7056A1-64E3-4E1F-8A80-98659C391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4" r="1" b="1663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90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131474-A8D2-47AE-AB55-6472FD6C5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56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3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2607C1-56B4-4904-8F45-1A05F040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2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669F952-A855-450B-AF4A-DC471FAD4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7" b="315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631832-4098-46A3-8F75-8FFAB15A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Denní c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entrum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- </a:t>
            </a:r>
            <a:r>
              <a:rPr 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Accaparlante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Association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Bologna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45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9DFD2C-E0E2-4E53-A3B3-634873656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r="-1" b="36657"/>
          <a:stretch/>
        </p:blipFill>
        <p:spPr>
          <a:xfrm>
            <a:off x="2063165" y="643466"/>
            <a:ext cx="806566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6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71C2A4-18B9-421C-AC2F-836DEDA44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5" r="-1" b="2710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D4E3B1-8521-4326-B337-8056E173A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2" r="-1" b="21615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962EDA-09A8-45E7-B267-D72454AE4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5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70FAB5-84BA-4958-8650-6F5023434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7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3851AE-6E89-4802-8F97-C0BC2763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Základní škola a mateřská škola Vado 						Monzuno</a:t>
            </a:r>
          </a:p>
        </p:txBody>
      </p:sp>
    </p:spTree>
    <p:extLst>
      <p:ext uri="{BB962C8B-B14F-4D97-AF65-F5344CB8AC3E}">
        <p14:creationId xmlns:p14="http://schemas.microsoft.com/office/powerpoint/2010/main" val="414631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DAE15-761A-44AE-9A82-C432B452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/>
              <a:t>Škola má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BD704209-C4F7-4108-92AE-46C6C86A5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593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2400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D253DE-ED2A-499E-94FA-91DEA07C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Organizace třídy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4468747-556A-46BE-BC90-75C518D6F8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36619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1645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60A921-6106-4875-8A7E-88CF23F38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 r="-1" b="3839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2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F7DF7F9-47C8-47D4-AF06-BFA1516C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89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406E63-6246-44A4-8F8C-39CEFDC94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6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80293C-A4FB-443B-A854-849FD55B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4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F8EC0A-8B76-4019-8F59-D6297A3BD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7" b="237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18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062B86-56D7-4A66-BB70-71C8E29BA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3" b="282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3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FF3D74-F864-46F8-9511-509328E2A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7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2A50E87-00DB-4BAD-8D42-AD7ADF536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2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AE68DD-6212-41D9-90F7-542BA5217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9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A6593E-B459-42BA-9924-E1F768345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 r="-1" b="4250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08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B5EA63-BD2E-4A9F-A8A4-9F2A42FBF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r="-1" b="33267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46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115E54-7FA8-4B76-81ED-0CD9FF44E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 b="47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75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636EED-01C9-4859-8D82-2BA06EC6F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r="1" b="203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ADB1AA-AD16-4501-A58C-B0BC002E8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2" r="-1" b="2311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74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8B6164-AD44-4E34-A89C-AAB3E5465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77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1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F8361F-5F52-4A75-9353-0D6FDA91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je tu den odjezdu</a:t>
            </a: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29.3.2019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293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0CF946-690C-4040-8517-931730406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2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BED8D7-9870-4F04-8929-1571B5FBC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3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E4D5E0-04DA-4C2C-B110-121692D7A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1" r="-1" b="3619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8CF866-B840-40A7-A2ED-BEAFBD926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63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Širokoúhlá obrazovka</PresentationFormat>
  <Paragraphs>52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Impact</vt:lpstr>
      <vt:lpstr>Rockwell</vt:lpstr>
      <vt:lpstr>Motiv Office</vt:lpstr>
      <vt:lpstr>Erasmus +</vt:lpstr>
      <vt:lpstr>První den</vt:lpstr>
      <vt:lpstr>Museo Anteros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Návštěva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Střední škola (technicko-ekonomická)</vt:lpstr>
      <vt:lpstr>Škola má 1500 žáků (hlavním cílem praxe a příprava na zaměstnání)</vt:lpstr>
      <vt:lpstr>Certifikát pro SVP</vt:lpstr>
      <vt:lpstr>Italský systém má silné stránky v těchto oblastech: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Návštěva na Univerzitě v Boloni</vt:lpstr>
      <vt:lpstr>Prezentace aplikace PowerPoint</vt:lpstr>
      <vt:lpstr>Prezentace aplikace PowerPoint</vt:lpstr>
      <vt:lpstr>Prezentace aplikace PowerPoint</vt:lpstr>
      <vt:lpstr>Prezentace aplikace PowerPoint</vt:lpstr>
      <vt:lpstr>Denní centrum  - Accaparlante Association Bologna</vt:lpstr>
      <vt:lpstr>Prezentace aplikace PowerPoint</vt:lpstr>
      <vt:lpstr>Prezentace aplikace PowerPoint</vt:lpstr>
      <vt:lpstr>Prezentace aplikace PowerPoint</vt:lpstr>
      <vt:lpstr>Prezentace aplikace PowerPoint</vt:lpstr>
      <vt:lpstr>Základní škola a mateřská škola Vado       Monzuno</vt:lpstr>
      <vt:lpstr>Škola má</vt:lpstr>
      <vt:lpstr>Organizace třídy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je tu den odjezdu 29.3.2019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Ilona Fialová</dc:creator>
  <cp:lastModifiedBy>Ilona Fialová</cp:lastModifiedBy>
  <cp:revision>1</cp:revision>
  <dcterms:created xsi:type="dcterms:W3CDTF">2019-04-15T21:00:54Z</dcterms:created>
  <dcterms:modified xsi:type="dcterms:W3CDTF">2019-04-15T21:01:31Z</dcterms:modified>
</cp:coreProperties>
</file>