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68AF1-B2C9-48C7-89CC-2089E197E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BD74C0-8757-4C18-B43A-EFC380AAC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A5788E-5376-4833-8C6C-E950969B4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2A233-3E2B-472C-B2BC-62BFD658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AB6761-1AD4-4660-B2D7-82390D82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93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FEF95-EA11-4BAD-93B5-C7A628469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AB7B00-8DD3-43A3-AED3-D6DE5C1CB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CCD73E-419E-45C6-8187-40511661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1B76BC-D20A-46A4-9620-15A7651FD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0DB00C-F066-4FCB-966D-98FE97610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44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1C203A-C008-4F2D-A20D-8CC32182C0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605296E-9CAA-4799-BA84-61510066C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0BA934-0233-4616-AAC4-9BA283DCB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79873C-AD46-46E0-A31B-ECD595CE7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8E014F-E552-4154-BF5F-4A5489F0F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13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B222F-A351-4254-B05E-7341CEC1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EE91BE-5CEE-4052-8624-421A9F0DF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BEA14-BD59-44DC-AF3B-24542A65A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03FD35-6C61-4F74-8089-EF488B35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2DA8B5-FA5D-4F0E-9238-EB9F3198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14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88A0B-F480-453E-AA1F-081933EA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846EC1A-1E4A-4250-BF78-4CE60FC9D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3E9D08-5C8D-4DDC-9E80-B1786A12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344950-D367-4391-87AC-0DD80C39E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37E4B7-3301-4643-BB24-42B9D6BC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0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F118A-431C-4315-8B88-F2487210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970BC-F839-4E86-9FD0-B21345D0F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F0DDD3-3F40-4078-8067-48C0DF778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7C7315-6230-4B7E-BF3F-F0C06EA2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796A86-B2B1-4AFE-986C-3965E932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AB4EEE-B5D5-4E0A-B61B-47F47773E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60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BF3D4-9922-44E2-BA12-54655120C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7A1C10-D70F-4646-989B-73770B1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16DEE5F-F73C-45BA-B649-FDDECC819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4EFD59-D500-4B07-832E-8ACB0A0F75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E0ECBF7-E592-4C8C-9255-1E2EBCE1D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62EA30-CA50-4B02-BA46-A67E9EB5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0F60BC-08C9-4476-8D01-3EA7944FE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A35B36-CA3D-41D4-AFA3-BE0EF7DC6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5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EE2CD-F6DF-4D1B-8CDC-C9117390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7F6CB4-25B9-44FA-B9F1-C4220FEB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26028A-F4DA-485B-BE95-5C417299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AFD9EC-8D19-4DAB-9BBC-2E35CDF8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36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C33632-7D8A-42B8-8B6E-E38CFD555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27FA0E7-9EDD-4DCC-A980-A18AFD04C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D17798-2A4B-42A4-9A4F-B6798EF38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98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FD663-E3F1-4793-A800-ED1E8BA2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EB46CB-BCFA-43FF-9956-2BF59BAC7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D8D5C8A-B7B1-4734-B87E-2EA92D58E1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895957-E37D-4575-94A7-90BA86847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375465-EA33-4E13-BFF9-274608F5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950738-683D-4C30-9433-1B1F6D24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88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C59EC-84DD-4ADC-9B67-4874ECE69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8942F0-43F1-4FB1-9B59-A1159FBB0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3B7C45B-9385-4402-9E65-823913BBA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8A8E56-8C4C-479B-ABB0-59DD32ECF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1C5D0B-A2AC-4353-AB5A-B449EC86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39E161-4A4B-4E61-9B47-E33DC86C3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26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F35E8E-D088-4AD0-8D61-C5EF8BE4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207BDA3-4C94-4281-BEB3-0627780AF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A08AEC-A974-47A9-BAF1-FD830F64D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D92E-6B8D-4EC8-B306-63907F0F1C11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9FCD31-7DA2-4AFC-A255-21AAA84C5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722F9B-A082-470C-B6CC-4CC136D97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73528-B54E-489E-9A74-E584326F6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29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bazeknih.cz/autori/zdenka-markova-4024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kluzivniskola.cz/sites/default/files/uploaded/metodika_6.pdf" TargetMode="External"/><Relationship Id="rId2" Type="http://schemas.openxmlformats.org/officeDocument/2006/relationships/hyperlink" Target="https://clanky.rvp.cz/clanek/c/ZUF/20175/HRY-PRO-ZACLENENI-DITETE-DO-TRIDNIHO-KOLEKTIVU.htm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D26D9-7E3D-4F5F-A6CF-2346E2F95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Zdroje – hry, aktivity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F9C6D3-C35D-4D8C-94A6-7B9DD9F120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6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6FAB0-09AF-4894-9559-5FA6EF742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788B1D-0C01-410D-8CEF-23E297E30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Vojtová, V., Pavlovská, M., </a:t>
            </a:r>
            <a:r>
              <a:rPr lang="cs-CZ" i="1" dirty="0"/>
              <a:t>Včasná intervence jako zdroj inkluzivních přístupů k dětem v riziku poruch chování</a:t>
            </a:r>
            <a:r>
              <a:rPr lang="cs-CZ" dirty="0"/>
              <a:t>. Brno: MU, 2013. </a:t>
            </a:r>
          </a:p>
          <a:p>
            <a:endParaRPr lang="cs-CZ" dirty="0"/>
          </a:p>
          <a:p>
            <a:r>
              <a:rPr lang="cs-CZ" dirty="0"/>
              <a:t>Klaus </a:t>
            </a:r>
            <a:r>
              <a:rPr lang="cs-CZ" dirty="0" err="1"/>
              <a:t>Vopel</a:t>
            </a:r>
            <a:r>
              <a:rPr lang="cs-CZ" dirty="0"/>
              <a:t>, </a:t>
            </a:r>
            <a:r>
              <a:rPr lang="en-US" i="1" dirty="0" err="1"/>
              <a:t>Skupinové</a:t>
            </a:r>
            <a:r>
              <a:rPr lang="en-US" i="1" dirty="0"/>
              <a:t> </a:t>
            </a:r>
            <a:r>
              <a:rPr lang="en-US" i="1" dirty="0" err="1"/>
              <a:t>hry</a:t>
            </a:r>
            <a:r>
              <a:rPr lang="en-US" i="1" dirty="0"/>
              <a:t> pro </a:t>
            </a:r>
            <a:r>
              <a:rPr lang="en-US" i="1" dirty="0" err="1"/>
              <a:t>život</a:t>
            </a:r>
            <a:r>
              <a:rPr lang="en-US" i="1" dirty="0"/>
              <a:t> </a:t>
            </a:r>
            <a:r>
              <a:rPr lang="en-US" dirty="0"/>
              <a:t>1</a:t>
            </a:r>
            <a:r>
              <a:rPr lang="cs-CZ" dirty="0"/>
              <a:t> -4, Praha: Portál. </a:t>
            </a:r>
          </a:p>
          <a:p>
            <a:endParaRPr lang="cs-CZ" dirty="0"/>
          </a:p>
          <a:p>
            <a:r>
              <a:rPr lang="cs-CZ" dirty="0"/>
              <a:t>Peter A. </a:t>
            </a:r>
            <a:r>
              <a:rPr lang="cs-CZ" dirty="0" err="1"/>
              <a:t>Levin</a:t>
            </a:r>
            <a:r>
              <a:rPr lang="cs-CZ" dirty="0"/>
              <a:t>, </a:t>
            </a:r>
            <a:r>
              <a:rPr lang="cs-CZ" dirty="0" err="1"/>
              <a:t>Maggie</a:t>
            </a:r>
            <a:r>
              <a:rPr lang="cs-CZ" dirty="0"/>
              <a:t> </a:t>
            </a:r>
            <a:r>
              <a:rPr lang="cs-CZ" dirty="0" err="1"/>
              <a:t>Klineová</a:t>
            </a:r>
            <a:r>
              <a:rPr lang="cs-CZ" dirty="0"/>
              <a:t>, Trauma očima dítěte.</a:t>
            </a:r>
          </a:p>
          <a:p>
            <a:endParaRPr lang="cs-CZ" dirty="0"/>
          </a:p>
          <a:p>
            <a:r>
              <a:rPr lang="cs-CZ" dirty="0"/>
              <a:t>Knihy od </a:t>
            </a:r>
            <a:r>
              <a:rPr lang="cs-CZ" dirty="0" err="1"/>
              <a:t>Torey</a:t>
            </a:r>
            <a:r>
              <a:rPr lang="cs-CZ" dirty="0"/>
              <a:t> </a:t>
            </a:r>
            <a:r>
              <a:rPr lang="cs-CZ" dirty="0" err="1"/>
              <a:t>Hayden</a:t>
            </a:r>
            <a:r>
              <a:rPr lang="cs-CZ" dirty="0"/>
              <a:t> – lze vyčíst aktivity v příběhu </a:t>
            </a:r>
            <a:br>
              <a:rPr lang="cs-CZ" dirty="0"/>
            </a:br>
            <a:r>
              <a:rPr lang="cs-CZ" dirty="0"/>
              <a:t>(autorka popisuje aktivity, které využívá v práci)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52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657C3-BEBB-46CA-B875-CEFD9782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767F2E-7382-4D02-84A2-4B04BF808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Hermochová</a:t>
            </a:r>
            <a:r>
              <a:rPr lang="cs-CZ" dirty="0"/>
              <a:t> Soňa, Vaňková Jana, </a:t>
            </a:r>
            <a:r>
              <a:rPr lang="cs-CZ" i="1" dirty="0"/>
              <a:t>Hry pro rozvoj skupinové spolupráce</a:t>
            </a:r>
          </a:p>
          <a:p>
            <a:pPr marL="0" indent="0">
              <a:buNone/>
            </a:pPr>
            <a:r>
              <a:rPr lang="cs-CZ" dirty="0"/>
              <a:t>, Praha: Portál.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pl-PL" u="sng" dirty="0"/>
              <a:t> </a:t>
            </a:r>
            <a:r>
              <a:rPr lang="pl-PL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Zdenka Marková</a:t>
            </a:r>
            <a:r>
              <a:rPr lang="pl-PL" dirty="0"/>
              <a:t>, </a:t>
            </a:r>
            <a:r>
              <a:rPr lang="pl-PL" i="1" dirty="0"/>
              <a:t>Pohybové hry do tříd a družin, </a:t>
            </a:r>
            <a:r>
              <a:rPr lang="pl-PL" dirty="0"/>
              <a:t>Praha: Grada. 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cs-CZ" dirty="0"/>
              <a:t>Neumann, J. (1998): Dobrodružné hry a cvičení v přírodě. Portál, Praha.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/>
              <a:t>Reitmayerová</a:t>
            </a:r>
            <a:r>
              <a:rPr lang="cs-CZ" dirty="0"/>
              <a:t>, E. &amp; </a:t>
            </a:r>
            <a:r>
              <a:rPr lang="cs-CZ" dirty="0" err="1"/>
              <a:t>Broumová</a:t>
            </a:r>
            <a:r>
              <a:rPr lang="cs-CZ" dirty="0"/>
              <a:t>, V. ( 2007): Cílená zpětná vazba. Portál, Praha.</a:t>
            </a:r>
            <a:endParaRPr lang="pl-PL" i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39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DEC6A-4BB7-4295-86AC-2B95071C0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na společenské hry: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B66448-51D9-41D4-8DD7-28B4F1833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Dobble</a:t>
            </a:r>
            <a:r>
              <a:rPr lang="cs-CZ" dirty="0"/>
              <a:t>, Duch, </a:t>
            </a:r>
            <a:r>
              <a:rPr lang="cs-CZ" dirty="0" err="1"/>
              <a:t>Jungle</a:t>
            </a:r>
            <a:r>
              <a:rPr lang="cs-CZ" dirty="0"/>
              <a:t> speed, </a:t>
            </a:r>
            <a:r>
              <a:rPr lang="cs-CZ" dirty="0" err="1"/>
              <a:t>Ubongo</a:t>
            </a:r>
            <a:r>
              <a:rPr lang="cs-CZ" dirty="0"/>
              <a:t>, Cink, </a:t>
            </a:r>
            <a:r>
              <a:rPr lang="cs-CZ" dirty="0" err="1"/>
              <a:t>Grabolo</a:t>
            </a:r>
            <a:r>
              <a:rPr lang="cs-CZ" dirty="0"/>
              <a:t>, </a:t>
            </a:r>
            <a:r>
              <a:rPr lang="cs-CZ" dirty="0" err="1"/>
              <a:t>Times</a:t>
            </a:r>
            <a:r>
              <a:rPr lang="cs-CZ" dirty="0"/>
              <a:t> up, </a:t>
            </a:r>
            <a:r>
              <a:rPr lang="cs-CZ" dirty="0" err="1"/>
              <a:t>Dixit</a:t>
            </a:r>
            <a:r>
              <a:rPr lang="cs-CZ" dirty="0"/>
              <a:t>, Empatie, </a:t>
            </a:r>
            <a:r>
              <a:rPr lang="cs-CZ" dirty="0" err="1"/>
              <a:t>Samaja</a:t>
            </a:r>
            <a:r>
              <a:rPr lang="cs-CZ" dirty="0"/>
              <a:t>, Story </a:t>
            </a:r>
            <a:r>
              <a:rPr lang="cs-CZ" dirty="0" err="1"/>
              <a:t>cubes</a:t>
            </a:r>
            <a:r>
              <a:rPr lang="cs-CZ" dirty="0"/>
              <a:t>,…</a:t>
            </a:r>
          </a:p>
          <a:p>
            <a:endParaRPr lang="cs-CZ" dirty="0"/>
          </a:p>
          <a:p>
            <a:r>
              <a:rPr lang="cs-CZ" dirty="0"/>
              <a:t>Odkazy:</a:t>
            </a:r>
          </a:p>
          <a:p>
            <a:r>
              <a:rPr lang="cs-CZ" dirty="0">
                <a:hlinkClick r:id="rId2"/>
              </a:rPr>
              <a:t>https://clanky.rvp.cz/clanek/c/ZUF/20175/HRY-PRO-ZACLENENI-DITETE-DO-TRIDNIHO-KOLEKTIVU.html/</a:t>
            </a:r>
            <a:endParaRPr lang="cs-CZ" dirty="0"/>
          </a:p>
          <a:p>
            <a:endParaRPr lang="cs-CZ" dirty="0"/>
          </a:p>
          <a:p>
            <a:r>
              <a:rPr lang="cs-CZ">
                <a:hlinkClick r:id="rId3"/>
              </a:rPr>
              <a:t>https://www.inkluzivniskola.cz/sites/default/files/uploaded/metodika_6.pdf</a:t>
            </a:r>
            <a:endParaRPr lang="cs-CZ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3481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158</Words>
  <Application>Microsoft Office PowerPoint</Application>
  <PresentationFormat>Širokoúhlá obrazovka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Zdroje – hry, aktivity</vt:lpstr>
      <vt:lpstr>Prezentace aplikace PowerPoint</vt:lpstr>
      <vt:lpstr>Prezentace aplikace PowerPoint</vt:lpstr>
      <vt:lpstr>Tipy na společenské hry: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 – hry, aktivity</dc:title>
  <dc:creator>Peťa</dc:creator>
  <cp:lastModifiedBy>Peťa</cp:lastModifiedBy>
  <cp:revision>3</cp:revision>
  <dcterms:created xsi:type="dcterms:W3CDTF">2018-11-07T18:59:44Z</dcterms:created>
  <dcterms:modified xsi:type="dcterms:W3CDTF">2018-11-07T19:11:23Z</dcterms:modified>
</cp:coreProperties>
</file>