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6BB531C-0F4A-924B-BEBC-6C9EDC02B5F1}">
          <p14:sldIdLst>
            <p14:sldId id="263"/>
          </p14:sldIdLst>
        </p14:section>
        <p14:section name="Oddíl bez názvu" id="{A2907B1C-FE6C-AC43-9DDB-675F10930552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3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19208-A019-4549-A730-7E8BAB6FC9B4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AE43643-8420-45E8-B61C-AFBE5A9C9040}">
      <dgm:prSet custT="1"/>
      <dgm:spPr/>
      <dgm:t>
        <a:bodyPr/>
        <a:lstStyle/>
        <a:p>
          <a:pPr>
            <a:defRPr cap="all"/>
          </a:pPr>
          <a:r>
            <a:rPr lang="cs-CZ" sz="1500" cap="none" dirty="0">
              <a:solidFill>
                <a:schemeClr val="tx1"/>
              </a:solidFill>
            </a:rPr>
            <a:t>odmítnutí majoritní společnosti integrovat určité jedince či kolektivity na základě jejich kulturní, náboženské či jiné odlišnosti </a:t>
          </a:r>
        </a:p>
        <a:p>
          <a:pPr>
            <a:defRPr cap="all"/>
          </a:pPr>
          <a:r>
            <a:rPr lang="cs-CZ" sz="900" cap="none" dirty="0">
              <a:solidFill>
                <a:schemeClr val="tx1"/>
              </a:solidFill>
            </a:rPr>
            <a:t>(např. rodiny s několika generacemi dětí, které se vzdělávaly ve speciálních školách, rodiny romského etnika či rodiny, kde se opakuje odebírání dětí v důsledku patologických jevů u rodičů)</a:t>
          </a:r>
          <a:endParaRPr lang="en-US" sz="900" cap="none" dirty="0">
            <a:solidFill>
              <a:schemeClr val="tx1"/>
            </a:solidFill>
          </a:endParaRPr>
        </a:p>
      </dgm:t>
    </dgm:pt>
    <dgm:pt modelId="{707A67EC-65BF-4ECF-A2E6-035A78EBC1D3}" type="parTrans" cxnId="{70359006-07A5-483A-9147-2A32CF0D4686}">
      <dgm:prSet/>
      <dgm:spPr/>
      <dgm:t>
        <a:bodyPr/>
        <a:lstStyle/>
        <a:p>
          <a:endParaRPr lang="en-US"/>
        </a:p>
      </dgm:t>
    </dgm:pt>
    <dgm:pt modelId="{6A6C9582-EA6C-42C6-8586-F00B9FB0CF83}" type="sibTrans" cxnId="{70359006-07A5-483A-9147-2A32CF0D4686}">
      <dgm:prSet/>
      <dgm:spPr/>
      <dgm:t>
        <a:bodyPr/>
        <a:lstStyle/>
        <a:p>
          <a:endParaRPr lang="en-US"/>
        </a:p>
      </dgm:t>
    </dgm:pt>
    <dgm:pt modelId="{8AF4F350-FE6C-4F38-9EB3-E6C7E109D33A}">
      <dgm:prSet custT="1"/>
      <dgm:spPr/>
      <dgm:t>
        <a:bodyPr/>
        <a:lstStyle/>
        <a:p>
          <a:pPr>
            <a:defRPr cap="all"/>
          </a:pPr>
          <a:r>
            <a:rPr lang="cs-CZ" sz="1700" cap="none" dirty="0">
              <a:solidFill>
                <a:schemeClr val="tx1"/>
              </a:solidFill>
            </a:rPr>
            <a:t>velké množství faktorů - obtížné situaci změnit -  sociální reprodukce marginalizace a vyloučení </a:t>
          </a:r>
        </a:p>
        <a:p>
          <a:pPr>
            <a:defRPr cap="all"/>
          </a:pPr>
          <a:r>
            <a:rPr lang="cs-CZ" sz="1100" cap="none" dirty="0">
              <a:solidFill>
                <a:schemeClr val="tx1"/>
              </a:solidFill>
            </a:rPr>
            <a:t>(přenášení sociálního vyloučení z rodičů na děti, z rodičů na děti, začarovaný kruh generačního přenosu sociálního vyloučení</a:t>
          </a:r>
          <a:r>
            <a:rPr lang="cs-CZ" sz="1100" dirty="0">
              <a:solidFill>
                <a:schemeClr val="tx1"/>
              </a:solidFill>
            </a:rPr>
            <a:t>)</a:t>
          </a:r>
        </a:p>
      </dgm:t>
    </dgm:pt>
    <dgm:pt modelId="{6C2377C9-83E5-43CE-9695-34E12C0A5D83}" type="parTrans" cxnId="{728808CC-E375-484D-A489-10A5A4A0EFFA}">
      <dgm:prSet/>
      <dgm:spPr/>
      <dgm:t>
        <a:bodyPr/>
        <a:lstStyle/>
        <a:p>
          <a:endParaRPr lang="en-US"/>
        </a:p>
      </dgm:t>
    </dgm:pt>
    <dgm:pt modelId="{90EC2BD4-524C-44E7-A572-5420A980395F}" type="sibTrans" cxnId="{728808CC-E375-484D-A489-10A5A4A0EFFA}">
      <dgm:prSet/>
      <dgm:spPr/>
      <dgm:t>
        <a:bodyPr/>
        <a:lstStyle/>
        <a:p>
          <a:endParaRPr lang="en-US"/>
        </a:p>
      </dgm:t>
    </dgm:pt>
    <dgm:pt modelId="{3472EE9A-D6A1-FC4A-BF7A-82610AA76490}" type="pres">
      <dgm:prSet presAssocID="{DF219208-A019-4549-A730-7E8BAB6FC9B4}" presName="Name0" presStyleCnt="0">
        <dgm:presLayoutVars>
          <dgm:dir/>
          <dgm:animLvl val="lvl"/>
          <dgm:resizeHandles val="exact"/>
        </dgm:presLayoutVars>
      </dgm:prSet>
      <dgm:spPr/>
    </dgm:pt>
    <dgm:pt modelId="{A48B2FC5-BCB4-8843-A0F0-0382A4C3CA1E}" type="pres">
      <dgm:prSet presAssocID="{8AF4F350-FE6C-4F38-9EB3-E6C7E109D33A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D6E60928-4C00-BF49-97B8-E313B94609C5}" type="pres">
      <dgm:prSet presAssocID="{90EC2BD4-524C-44E7-A572-5420A980395F}" presName="parTxOnlySpace" presStyleCnt="0"/>
      <dgm:spPr/>
    </dgm:pt>
    <dgm:pt modelId="{BF0E9EA6-2A9D-8943-863B-AF826FC18EAC}" type="pres">
      <dgm:prSet presAssocID="{0AE43643-8420-45E8-B61C-AFBE5A9C9040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70359006-07A5-483A-9147-2A32CF0D4686}" srcId="{DF219208-A019-4549-A730-7E8BAB6FC9B4}" destId="{0AE43643-8420-45E8-B61C-AFBE5A9C9040}" srcOrd="1" destOrd="0" parTransId="{707A67EC-65BF-4ECF-A2E6-035A78EBC1D3}" sibTransId="{6A6C9582-EA6C-42C6-8586-F00B9FB0CF83}"/>
    <dgm:cxn modelId="{6E7E52B4-1936-5047-A834-E4BCB5CE67F3}" type="presOf" srcId="{DF219208-A019-4549-A730-7E8BAB6FC9B4}" destId="{3472EE9A-D6A1-FC4A-BF7A-82610AA76490}" srcOrd="0" destOrd="0" presId="urn:microsoft.com/office/officeart/2005/8/layout/chevron1"/>
    <dgm:cxn modelId="{728808CC-E375-484D-A489-10A5A4A0EFFA}" srcId="{DF219208-A019-4549-A730-7E8BAB6FC9B4}" destId="{8AF4F350-FE6C-4F38-9EB3-E6C7E109D33A}" srcOrd="0" destOrd="0" parTransId="{6C2377C9-83E5-43CE-9695-34E12C0A5D83}" sibTransId="{90EC2BD4-524C-44E7-A572-5420A980395F}"/>
    <dgm:cxn modelId="{1345D5F0-C994-1640-9637-CD6106C43D5E}" type="presOf" srcId="{0AE43643-8420-45E8-B61C-AFBE5A9C9040}" destId="{BF0E9EA6-2A9D-8943-863B-AF826FC18EAC}" srcOrd="0" destOrd="0" presId="urn:microsoft.com/office/officeart/2005/8/layout/chevron1"/>
    <dgm:cxn modelId="{1609F9FC-36CD-B54D-9676-29078C2A89E6}" type="presOf" srcId="{8AF4F350-FE6C-4F38-9EB3-E6C7E109D33A}" destId="{A48B2FC5-BCB4-8843-A0F0-0382A4C3CA1E}" srcOrd="0" destOrd="0" presId="urn:microsoft.com/office/officeart/2005/8/layout/chevron1"/>
    <dgm:cxn modelId="{8971C877-5E32-8F40-BBCE-CBD28E2CD674}" type="presParOf" srcId="{3472EE9A-D6A1-FC4A-BF7A-82610AA76490}" destId="{A48B2FC5-BCB4-8843-A0F0-0382A4C3CA1E}" srcOrd="0" destOrd="0" presId="urn:microsoft.com/office/officeart/2005/8/layout/chevron1"/>
    <dgm:cxn modelId="{324B39FC-A340-D740-AC45-5EAAB3BEAF2E}" type="presParOf" srcId="{3472EE9A-D6A1-FC4A-BF7A-82610AA76490}" destId="{D6E60928-4C00-BF49-97B8-E313B94609C5}" srcOrd="1" destOrd="0" presId="urn:microsoft.com/office/officeart/2005/8/layout/chevron1"/>
    <dgm:cxn modelId="{AD913DB6-86E3-7C48-B845-3EE1E353D36C}" type="presParOf" srcId="{3472EE9A-D6A1-FC4A-BF7A-82610AA76490}" destId="{BF0E9EA6-2A9D-8943-863B-AF826FC18EAC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DFC62B-56D6-481F-8D80-1875755C5F1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25B1BAB-DF4F-47A7-987D-D7E2108EC88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důvodem nařízení ÚV poruchy chování  - nejčastěji trestná činnost dítěte, záškoláctví a nezvládnutí výchovy rodiči</a:t>
          </a:r>
          <a:endParaRPr lang="en-US" dirty="0"/>
        </a:p>
      </dgm:t>
    </dgm:pt>
    <dgm:pt modelId="{D4B82841-18A4-4ABD-9726-B20D854F5260}" type="parTrans" cxnId="{CC1DD608-6D85-4EA5-AE47-549837D753ED}">
      <dgm:prSet/>
      <dgm:spPr/>
      <dgm:t>
        <a:bodyPr/>
        <a:lstStyle/>
        <a:p>
          <a:endParaRPr lang="en-US"/>
        </a:p>
      </dgm:t>
    </dgm:pt>
    <dgm:pt modelId="{731334F4-6CF6-45AB-9E41-089D23FEEB43}" type="sibTrans" cxnId="{CC1DD608-6D85-4EA5-AE47-549837D753ED}">
      <dgm:prSet/>
      <dgm:spPr/>
      <dgm:t>
        <a:bodyPr/>
        <a:lstStyle/>
        <a:p>
          <a:endParaRPr lang="en-US"/>
        </a:p>
      </dgm:t>
    </dgm:pt>
    <dgm:pt modelId="{E464C4EB-8808-4365-875E-18776DC4918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děti, které pocházejí „z neúplných či doplněných rodin, sociálně spíše slabších“, přičemž jejich „rodiče mají velmi nízkou kvalifikaci a často jsou bez pevného zaměstnání“</a:t>
          </a:r>
          <a:endParaRPr lang="en-US" dirty="0"/>
        </a:p>
      </dgm:t>
    </dgm:pt>
    <dgm:pt modelId="{7DCF1E89-61BA-4EDF-BBB9-AE574D2A0539}" type="parTrans" cxnId="{C320C8D9-60F6-455B-82BC-57F4A79C2923}">
      <dgm:prSet/>
      <dgm:spPr/>
      <dgm:t>
        <a:bodyPr/>
        <a:lstStyle/>
        <a:p>
          <a:endParaRPr lang="en-US"/>
        </a:p>
      </dgm:t>
    </dgm:pt>
    <dgm:pt modelId="{82E0BD77-4053-40FA-BF94-8BB2D5EA23F7}" type="sibTrans" cxnId="{C320C8D9-60F6-455B-82BC-57F4A79C2923}">
      <dgm:prSet/>
      <dgm:spPr/>
      <dgm:t>
        <a:bodyPr/>
        <a:lstStyle/>
        <a:p>
          <a:endParaRPr lang="en-US"/>
        </a:p>
      </dgm:t>
    </dgm:pt>
    <dgm:pt modelId="{81880B6F-C56E-445E-8968-D7DB4702A7F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problémy s učením i chováním – vyostřují se  při přechodu na druhý stupeň (vývojové souvislosti)</a:t>
          </a:r>
          <a:endParaRPr lang="en-US" dirty="0"/>
        </a:p>
      </dgm:t>
    </dgm:pt>
    <dgm:pt modelId="{10F99463-D528-4ECD-93FC-AA8E9B414D64}" type="parTrans" cxnId="{D329BE3B-0D7B-4E62-BA13-D9ACA70B848F}">
      <dgm:prSet/>
      <dgm:spPr/>
      <dgm:t>
        <a:bodyPr/>
        <a:lstStyle/>
        <a:p>
          <a:endParaRPr lang="en-US"/>
        </a:p>
      </dgm:t>
    </dgm:pt>
    <dgm:pt modelId="{451BDAE3-7DD5-434D-BBA2-53AC336EBD91}" type="sibTrans" cxnId="{D329BE3B-0D7B-4E62-BA13-D9ACA70B848F}">
      <dgm:prSet/>
      <dgm:spPr/>
      <dgm:t>
        <a:bodyPr/>
        <a:lstStyle/>
        <a:p>
          <a:endParaRPr lang="en-US"/>
        </a:p>
      </dgm:t>
    </dgm:pt>
    <dgm:pt modelId="{3912A403-B1CC-41F8-85A9-EB9D2BDEB08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nižší intelektové kapacity v porovnání s populací</a:t>
          </a:r>
          <a:endParaRPr lang="en-US" dirty="0"/>
        </a:p>
      </dgm:t>
    </dgm:pt>
    <dgm:pt modelId="{0437706A-6F13-413A-8293-CDAE113E4749}" type="parTrans" cxnId="{DC5F909C-7CBD-4F51-8C33-9B0DA36CB02F}">
      <dgm:prSet/>
      <dgm:spPr/>
      <dgm:t>
        <a:bodyPr/>
        <a:lstStyle/>
        <a:p>
          <a:endParaRPr lang="en-US"/>
        </a:p>
      </dgm:t>
    </dgm:pt>
    <dgm:pt modelId="{1A91160C-CF09-4ECB-BA7E-96D9F67A1AD3}" type="sibTrans" cxnId="{DC5F909C-7CBD-4F51-8C33-9B0DA36CB02F}">
      <dgm:prSet/>
      <dgm:spPr/>
      <dgm:t>
        <a:bodyPr/>
        <a:lstStyle/>
        <a:p>
          <a:endParaRPr lang="en-US"/>
        </a:p>
      </dgm:t>
    </dgm:pt>
    <dgm:pt modelId="{0B9299B0-DF44-4BF8-96F4-62CDA182C32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zvýšeně se vyskytují děti trpící lehkou mozkovou dysfunkcí a psychickými problémy</a:t>
          </a:r>
          <a:endParaRPr lang="en-US" dirty="0"/>
        </a:p>
      </dgm:t>
    </dgm:pt>
    <dgm:pt modelId="{62937181-C4A7-4890-AB5B-0FD5C7E8EE5C}" type="parTrans" cxnId="{2256A8C3-8A2B-4687-B972-9433399FCE4E}">
      <dgm:prSet/>
      <dgm:spPr/>
      <dgm:t>
        <a:bodyPr/>
        <a:lstStyle/>
        <a:p>
          <a:endParaRPr lang="en-US"/>
        </a:p>
      </dgm:t>
    </dgm:pt>
    <dgm:pt modelId="{C2EE074F-25B8-47CB-8026-FE0EBB91C54E}" type="sibTrans" cxnId="{2256A8C3-8A2B-4687-B972-9433399FCE4E}">
      <dgm:prSet/>
      <dgm:spPr/>
      <dgm:t>
        <a:bodyPr/>
        <a:lstStyle/>
        <a:p>
          <a:endParaRPr lang="en-US"/>
        </a:p>
      </dgm:t>
    </dgm:pt>
    <dgm:pt modelId="{B8B71A5B-3701-4C62-B921-85FF95E06B7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majetkové delikty -  často vzory ve vlastní rodině – nevhodné výchovné styly - výchova je nedůsledná, často chybí zájem ze strany rodičů </a:t>
          </a:r>
          <a:endParaRPr lang="en-US" dirty="0"/>
        </a:p>
      </dgm:t>
    </dgm:pt>
    <dgm:pt modelId="{B5DB1C99-8C53-4566-9007-7B218F4A2787}" type="parTrans" cxnId="{4818FB19-4346-47B6-94AB-A34F80817A66}">
      <dgm:prSet/>
      <dgm:spPr/>
      <dgm:t>
        <a:bodyPr/>
        <a:lstStyle/>
        <a:p>
          <a:endParaRPr lang="en-US"/>
        </a:p>
      </dgm:t>
    </dgm:pt>
    <dgm:pt modelId="{F27FB2BF-A5F5-4EFD-A683-A1ED1A2C97FA}" type="sibTrans" cxnId="{4818FB19-4346-47B6-94AB-A34F80817A66}">
      <dgm:prSet/>
      <dgm:spPr/>
      <dgm:t>
        <a:bodyPr/>
        <a:lstStyle/>
        <a:p>
          <a:endParaRPr lang="en-US"/>
        </a:p>
      </dgm:t>
    </dgm:pt>
    <dgm:pt modelId="{F03DFC7B-9D22-4CE8-9A2A-814652553369}" type="pres">
      <dgm:prSet presAssocID="{84DFC62B-56D6-481F-8D80-1875755C5F13}" presName="root" presStyleCnt="0">
        <dgm:presLayoutVars>
          <dgm:dir/>
          <dgm:resizeHandles val="exact"/>
        </dgm:presLayoutVars>
      </dgm:prSet>
      <dgm:spPr/>
    </dgm:pt>
    <dgm:pt modelId="{34AF4A5B-C8F9-4319-A665-5F2EC94F29A2}" type="pres">
      <dgm:prSet presAssocID="{025B1BAB-DF4F-47A7-987D-D7E2108EC88C}" presName="compNode" presStyleCnt="0"/>
      <dgm:spPr/>
    </dgm:pt>
    <dgm:pt modelId="{E47293D6-F184-4B62-93AE-A44E99E887AC}" type="pres">
      <dgm:prSet presAssocID="{025B1BAB-DF4F-47A7-987D-D7E2108EC88C}" presName="bgRect" presStyleLbl="bgShp" presStyleIdx="0" presStyleCnt="6"/>
      <dgm:spPr/>
    </dgm:pt>
    <dgm:pt modelId="{125DB56E-0D43-419D-8698-1B7EB87A79F1}" type="pres">
      <dgm:prSet presAssocID="{025B1BAB-DF4F-47A7-987D-D7E2108EC88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929E4644-DE70-4200-912E-65C692F20328}" type="pres">
      <dgm:prSet presAssocID="{025B1BAB-DF4F-47A7-987D-D7E2108EC88C}" presName="spaceRect" presStyleCnt="0"/>
      <dgm:spPr/>
    </dgm:pt>
    <dgm:pt modelId="{A9E25E46-F65F-488A-A3D2-1FB2CC2C02CC}" type="pres">
      <dgm:prSet presAssocID="{025B1BAB-DF4F-47A7-987D-D7E2108EC88C}" presName="parTx" presStyleLbl="revTx" presStyleIdx="0" presStyleCnt="6">
        <dgm:presLayoutVars>
          <dgm:chMax val="0"/>
          <dgm:chPref val="0"/>
        </dgm:presLayoutVars>
      </dgm:prSet>
      <dgm:spPr/>
    </dgm:pt>
    <dgm:pt modelId="{CAF09551-C848-4A5E-8371-D8D9C2C54665}" type="pres">
      <dgm:prSet presAssocID="{731334F4-6CF6-45AB-9E41-089D23FEEB43}" presName="sibTrans" presStyleCnt="0"/>
      <dgm:spPr/>
    </dgm:pt>
    <dgm:pt modelId="{646223D3-B8DB-46A7-90A1-3B7F79B9F5D0}" type="pres">
      <dgm:prSet presAssocID="{E464C4EB-8808-4365-875E-18776DC4918E}" presName="compNode" presStyleCnt="0"/>
      <dgm:spPr/>
    </dgm:pt>
    <dgm:pt modelId="{77A7A2CC-6CFE-4197-BC83-2B1113E202FC}" type="pres">
      <dgm:prSet presAssocID="{E464C4EB-8808-4365-875E-18776DC4918E}" presName="bgRect" presStyleLbl="bgShp" presStyleIdx="1" presStyleCnt="6"/>
      <dgm:spPr/>
    </dgm:pt>
    <dgm:pt modelId="{C63FC620-7B5A-4E59-A670-2C20C6DB7610}" type="pres">
      <dgm:prSet presAssocID="{E464C4EB-8808-4365-875E-18776DC4918E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09F24B8E-554F-4EE3-A048-B0D8D22EA230}" type="pres">
      <dgm:prSet presAssocID="{E464C4EB-8808-4365-875E-18776DC4918E}" presName="spaceRect" presStyleCnt="0"/>
      <dgm:spPr/>
    </dgm:pt>
    <dgm:pt modelId="{32C5FAE3-6640-4D55-AFBF-EFC9CA9A24AF}" type="pres">
      <dgm:prSet presAssocID="{E464C4EB-8808-4365-875E-18776DC4918E}" presName="parTx" presStyleLbl="revTx" presStyleIdx="1" presStyleCnt="6">
        <dgm:presLayoutVars>
          <dgm:chMax val="0"/>
          <dgm:chPref val="0"/>
        </dgm:presLayoutVars>
      </dgm:prSet>
      <dgm:spPr/>
    </dgm:pt>
    <dgm:pt modelId="{83B2DE0D-3D2D-4350-AE3B-95345F46779C}" type="pres">
      <dgm:prSet presAssocID="{82E0BD77-4053-40FA-BF94-8BB2D5EA23F7}" presName="sibTrans" presStyleCnt="0"/>
      <dgm:spPr/>
    </dgm:pt>
    <dgm:pt modelId="{D982CF73-6E65-413E-A690-F3C5B636D8F1}" type="pres">
      <dgm:prSet presAssocID="{81880B6F-C56E-445E-8968-D7DB4702A7FB}" presName="compNode" presStyleCnt="0"/>
      <dgm:spPr/>
    </dgm:pt>
    <dgm:pt modelId="{34B7E43F-57CB-4665-92A3-0D9CFAA2E607}" type="pres">
      <dgm:prSet presAssocID="{81880B6F-C56E-445E-8968-D7DB4702A7FB}" presName="bgRect" presStyleLbl="bgShp" presStyleIdx="2" presStyleCnt="6"/>
      <dgm:spPr/>
    </dgm:pt>
    <dgm:pt modelId="{FC79680A-5136-458B-B79F-848C77B578C5}" type="pres">
      <dgm:prSet presAssocID="{81880B6F-C56E-445E-8968-D7DB4702A7F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9E1E4941-8B2A-4959-A18F-1103809320A2}" type="pres">
      <dgm:prSet presAssocID="{81880B6F-C56E-445E-8968-D7DB4702A7FB}" presName="spaceRect" presStyleCnt="0"/>
      <dgm:spPr/>
    </dgm:pt>
    <dgm:pt modelId="{A3AF6A23-2769-4E46-827D-7096852C8C3E}" type="pres">
      <dgm:prSet presAssocID="{81880B6F-C56E-445E-8968-D7DB4702A7FB}" presName="parTx" presStyleLbl="revTx" presStyleIdx="2" presStyleCnt="6">
        <dgm:presLayoutVars>
          <dgm:chMax val="0"/>
          <dgm:chPref val="0"/>
        </dgm:presLayoutVars>
      </dgm:prSet>
      <dgm:spPr/>
    </dgm:pt>
    <dgm:pt modelId="{10D3F801-FC2F-4133-942E-81114D6430A3}" type="pres">
      <dgm:prSet presAssocID="{451BDAE3-7DD5-434D-BBA2-53AC336EBD91}" presName="sibTrans" presStyleCnt="0"/>
      <dgm:spPr/>
    </dgm:pt>
    <dgm:pt modelId="{B22BD8C9-DA68-49D5-84B8-178FE23A39C2}" type="pres">
      <dgm:prSet presAssocID="{3912A403-B1CC-41F8-85A9-EB9D2BDEB082}" presName="compNode" presStyleCnt="0"/>
      <dgm:spPr/>
    </dgm:pt>
    <dgm:pt modelId="{E75207FE-43D7-47E5-82BB-48FCD0703F53}" type="pres">
      <dgm:prSet presAssocID="{3912A403-B1CC-41F8-85A9-EB9D2BDEB082}" presName="bgRect" presStyleLbl="bgShp" presStyleIdx="3" presStyleCnt="6"/>
      <dgm:spPr/>
    </dgm:pt>
    <dgm:pt modelId="{8ED1D106-3554-426B-8A9C-AF7D69FBBF9A}" type="pres">
      <dgm:prSet presAssocID="{3912A403-B1CC-41F8-85A9-EB9D2BDEB082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E159F45-8553-42A2-B1B6-9B13D7927C06}" type="pres">
      <dgm:prSet presAssocID="{3912A403-B1CC-41F8-85A9-EB9D2BDEB082}" presName="spaceRect" presStyleCnt="0"/>
      <dgm:spPr/>
    </dgm:pt>
    <dgm:pt modelId="{B49254CE-D5FE-4B10-B1D8-205DF29DE407}" type="pres">
      <dgm:prSet presAssocID="{3912A403-B1CC-41F8-85A9-EB9D2BDEB082}" presName="parTx" presStyleLbl="revTx" presStyleIdx="3" presStyleCnt="6">
        <dgm:presLayoutVars>
          <dgm:chMax val="0"/>
          <dgm:chPref val="0"/>
        </dgm:presLayoutVars>
      </dgm:prSet>
      <dgm:spPr/>
    </dgm:pt>
    <dgm:pt modelId="{E2C3FED6-9C3F-464C-A8EA-35E1C97CE630}" type="pres">
      <dgm:prSet presAssocID="{1A91160C-CF09-4ECB-BA7E-96D9F67A1AD3}" presName="sibTrans" presStyleCnt="0"/>
      <dgm:spPr/>
    </dgm:pt>
    <dgm:pt modelId="{5DE99BE3-2FFE-4C6A-83D0-1DD447AE0E19}" type="pres">
      <dgm:prSet presAssocID="{0B9299B0-DF44-4BF8-96F4-62CDA182C32D}" presName="compNode" presStyleCnt="0"/>
      <dgm:spPr/>
    </dgm:pt>
    <dgm:pt modelId="{7A6C0E60-C43B-48CF-91B3-D1830732E2F3}" type="pres">
      <dgm:prSet presAssocID="{0B9299B0-DF44-4BF8-96F4-62CDA182C32D}" presName="bgRect" presStyleLbl="bgShp" presStyleIdx="4" presStyleCnt="6"/>
      <dgm:spPr/>
    </dgm:pt>
    <dgm:pt modelId="{C41E3E47-C4AB-455F-A33E-F46966087F9B}" type="pres">
      <dgm:prSet presAssocID="{0B9299B0-DF44-4BF8-96F4-62CDA182C32D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nion"/>
        </a:ext>
      </dgm:extLst>
    </dgm:pt>
    <dgm:pt modelId="{2A5AA384-7370-4CA0-A732-6823F483DE65}" type="pres">
      <dgm:prSet presAssocID="{0B9299B0-DF44-4BF8-96F4-62CDA182C32D}" presName="spaceRect" presStyleCnt="0"/>
      <dgm:spPr/>
    </dgm:pt>
    <dgm:pt modelId="{1CC824C9-E69F-492F-9F3B-1EEE2E54B2F3}" type="pres">
      <dgm:prSet presAssocID="{0B9299B0-DF44-4BF8-96F4-62CDA182C32D}" presName="parTx" presStyleLbl="revTx" presStyleIdx="4" presStyleCnt="6">
        <dgm:presLayoutVars>
          <dgm:chMax val="0"/>
          <dgm:chPref val="0"/>
        </dgm:presLayoutVars>
      </dgm:prSet>
      <dgm:spPr/>
    </dgm:pt>
    <dgm:pt modelId="{689F04C0-AFA1-49EA-847E-F8B7155587A2}" type="pres">
      <dgm:prSet presAssocID="{C2EE074F-25B8-47CB-8026-FE0EBB91C54E}" presName="sibTrans" presStyleCnt="0"/>
      <dgm:spPr/>
    </dgm:pt>
    <dgm:pt modelId="{253C0EF3-E50F-4FC7-8770-81DFB6658DAD}" type="pres">
      <dgm:prSet presAssocID="{B8B71A5B-3701-4C62-B921-85FF95E06B70}" presName="compNode" presStyleCnt="0"/>
      <dgm:spPr/>
    </dgm:pt>
    <dgm:pt modelId="{20A1A675-25CA-447C-8448-323AA66650B1}" type="pres">
      <dgm:prSet presAssocID="{B8B71A5B-3701-4C62-B921-85FF95E06B70}" presName="bgRect" presStyleLbl="bgShp" presStyleIdx="5" presStyleCnt="6"/>
      <dgm:spPr/>
    </dgm:pt>
    <dgm:pt modelId="{27FC2FF7-EC08-43C7-BBC1-CCF910623D75}" type="pres">
      <dgm:prSet presAssocID="{B8B71A5B-3701-4C62-B921-85FF95E06B7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8CE5FF47-DC34-488C-A0B4-DFB52989FD27}" type="pres">
      <dgm:prSet presAssocID="{B8B71A5B-3701-4C62-B921-85FF95E06B70}" presName="spaceRect" presStyleCnt="0"/>
      <dgm:spPr/>
    </dgm:pt>
    <dgm:pt modelId="{4CF8A354-203D-4C8A-808E-391BC91D79A9}" type="pres">
      <dgm:prSet presAssocID="{B8B71A5B-3701-4C62-B921-85FF95E06B70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F5FF7601-0F06-9A4A-96D4-1DFB7C5C8754}" type="presOf" srcId="{025B1BAB-DF4F-47A7-987D-D7E2108EC88C}" destId="{A9E25E46-F65F-488A-A3D2-1FB2CC2C02CC}" srcOrd="0" destOrd="0" presId="urn:microsoft.com/office/officeart/2018/2/layout/IconVerticalSolidList"/>
    <dgm:cxn modelId="{CC1DD608-6D85-4EA5-AE47-549837D753ED}" srcId="{84DFC62B-56D6-481F-8D80-1875755C5F13}" destId="{025B1BAB-DF4F-47A7-987D-D7E2108EC88C}" srcOrd="0" destOrd="0" parTransId="{D4B82841-18A4-4ABD-9726-B20D854F5260}" sibTransId="{731334F4-6CF6-45AB-9E41-089D23FEEB43}"/>
    <dgm:cxn modelId="{4818FB19-4346-47B6-94AB-A34F80817A66}" srcId="{84DFC62B-56D6-481F-8D80-1875755C5F13}" destId="{B8B71A5B-3701-4C62-B921-85FF95E06B70}" srcOrd="5" destOrd="0" parTransId="{B5DB1C99-8C53-4566-9007-7B218F4A2787}" sibTransId="{F27FB2BF-A5F5-4EFD-A683-A1ED1A2C97FA}"/>
    <dgm:cxn modelId="{6579EE22-44F1-1142-A2D5-A9F9C3F00CAF}" type="presOf" srcId="{3912A403-B1CC-41F8-85A9-EB9D2BDEB082}" destId="{B49254CE-D5FE-4B10-B1D8-205DF29DE407}" srcOrd="0" destOrd="0" presId="urn:microsoft.com/office/officeart/2018/2/layout/IconVerticalSolidList"/>
    <dgm:cxn modelId="{FE8A6630-B4B0-A84F-85D3-EB35437AC0B1}" type="presOf" srcId="{81880B6F-C56E-445E-8968-D7DB4702A7FB}" destId="{A3AF6A23-2769-4E46-827D-7096852C8C3E}" srcOrd="0" destOrd="0" presId="urn:microsoft.com/office/officeart/2018/2/layout/IconVerticalSolidList"/>
    <dgm:cxn modelId="{D329BE3B-0D7B-4E62-BA13-D9ACA70B848F}" srcId="{84DFC62B-56D6-481F-8D80-1875755C5F13}" destId="{81880B6F-C56E-445E-8968-D7DB4702A7FB}" srcOrd="2" destOrd="0" parTransId="{10F99463-D528-4ECD-93FC-AA8E9B414D64}" sibTransId="{451BDAE3-7DD5-434D-BBA2-53AC336EBD91}"/>
    <dgm:cxn modelId="{CB56C047-17F2-9842-A9D2-233CC8969081}" type="presOf" srcId="{0B9299B0-DF44-4BF8-96F4-62CDA182C32D}" destId="{1CC824C9-E69F-492F-9F3B-1EEE2E54B2F3}" srcOrd="0" destOrd="0" presId="urn:microsoft.com/office/officeart/2018/2/layout/IconVerticalSolidList"/>
    <dgm:cxn modelId="{3E7ED94D-C298-134F-8881-10F16B500147}" type="presOf" srcId="{84DFC62B-56D6-481F-8D80-1875755C5F13}" destId="{F03DFC7B-9D22-4CE8-9A2A-814652553369}" srcOrd="0" destOrd="0" presId="urn:microsoft.com/office/officeart/2018/2/layout/IconVerticalSolidList"/>
    <dgm:cxn modelId="{A5F55197-AFA6-3E4A-9CE8-8FC984100D42}" type="presOf" srcId="{B8B71A5B-3701-4C62-B921-85FF95E06B70}" destId="{4CF8A354-203D-4C8A-808E-391BC91D79A9}" srcOrd="0" destOrd="0" presId="urn:microsoft.com/office/officeart/2018/2/layout/IconVerticalSolidList"/>
    <dgm:cxn modelId="{DC5F909C-7CBD-4F51-8C33-9B0DA36CB02F}" srcId="{84DFC62B-56D6-481F-8D80-1875755C5F13}" destId="{3912A403-B1CC-41F8-85A9-EB9D2BDEB082}" srcOrd="3" destOrd="0" parTransId="{0437706A-6F13-413A-8293-CDAE113E4749}" sibTransId="{1A91160C-CF09-4ECB-BA7E-96D9F67A1AD3}"/>
    <dgm:cxn modelId="{89663DBB-05B9-414A-BBF0-5599E0AB2874}" type="presOf" srcId="{E464C4EB-8808-4365-875E-18776DC4918E}" destId="{32C5FAE3-6640-4D55-AFBF-EFC9CA9A24AF}" srcOrd="0" destOrd="0" presId="urn:microsoft.com/office/officeart/2018/2/layout/IconVerticalSolidList"/>
    <dgm:cxn modelId="{2256A8C3-8A2B-4687-B972-9433399FCE4E}" srcId="{84DFC62B-56D6-481F-8D80-1875755C5F13}" destId="{0B9299B0-DF44-4BF8-96F4-62CDA182C32D}" srcOrd="4" destOrd="0" parTransId="{62937181-C4A7-4890-AB5B-0FD5C7E8EE5C}" sibTransId="{C2EE074F-25B8-47CB-8026-FE0EBB91C54E}"/>
    <dgm:cxn modelId="{C320C8D9-60F6-455B-82BC-57F4A79C2923}" srcId="{84DFC62B-56D6-481F-8D80-1875755C5F13}" destId="{E464C4EB-8808-4365-875E-18776DC4918E}" srcOrd="1" destOrd="0" parTransId="{7DCF1E89-61BA-4EDF-BBB9-AE574D2A0539}" sibTransId="{82E0BD77-4053-40FA-BF94-8BB2D5EA23F7}"/>
    <dgm:cxn modelId="{FB30BB13-1C36-DC4E-8D91-B07E9D2BA755}" type="presParOf" srcId="{F03DFC7B-9D22-4CE8-9A2A-814652553369}" destId="{34AF4A5B-C8F9-4319-A665-5F2EC94F29A2}" srcOrd="0" destOrd="0" presId="urn:microsoft.com/office/officeart/2018/2/layout/IconVerticalSolidList"/>
    <dgm:cxn modelId="{1A74C600-D421-9442-831D-0334E626FBA8}" type="presParOf" srcId="{34AF4A5B-C8F9-4319-A665-5F2EC94F29A2}" destId="{E47293D6-F184-4B62-93AE-A44E99E887AC}" srcOrd="0" destOrd="0" presId="urn:microsoft.com/office/officeart/2018/2/layout/IconVerticalSolidList"/>
    <dgm:cxn modelId="{17F2CAEE-216B-2E43-B181-C2B4E144818B}" type="presParOf" srcId="{34AF4A5B-C8F9-4319-A665-5F2EC94F29A2}" destId="{125DB56E-0D43-419D-8698-1B7EB87A79F1}" srcOrd="1" destOrd="0" presId="urn:microsoft.com/office/officeart/2018/2/layout/IconVerticalSolidList"/>
    <dgm:cxn modelId="{A09057D2-E98C-2341-BE02-34F468332F47}" type="presParOf" srcId="{34AF4A5B-C8F9-4319-A665-5F2EC94F29A2}" destId="{929E4644-DE70-4200-912E-65C692F20328}" srcOrd="2" destOrd="0" presId="urn:microsoft.com/office/officeart/2018/2/layout/IconVerticalSolidList"/>
    <dgm:cxn modelId="{7DB618B6-6996-584D-9C29-2DC3BAE38AE2}" type="presParOf" srcId="{34AF4A5B-C8F9-4319-A665-5F2EC94F29A2}" destId="{A9E25E46-F65F-488A-A3D2-1FB2CC2C02CC}" srcOrd="3" destOrd="0" presId="urn:microsoft.com/office/officeart/2018/2/layout/IconVerticalSolidList"/>
    <dgm:cxn modelId="{72B73EA0-2585-F44E-B85E-0CF9816E5F31}" type="presParOf" srcId="{F03DFC7B-9D22-4CE8-9A2A-814652553369}" destId="{CAF09551-C848-4A5E-8371-D8D9C2C54665}" srcOrd="1" destOrd="0" presId="urn:microsoft.com/office/officeart/2018/2/layout/IconVerticalSolidList"/>
    <dgm:cxn modelId="{AAD3B48D-2C9F-F94E-87BF-A7E03F73D925}" type="presParOf" srcId="{F03DFC7B-9D22-4CE8-9A2A-814652553369}" destId="{646223D3-B8DB-46A7-90A1-3B7F79B9F5D0}" srcOrd="2" destOrd="0" presId="urn:microsoft.com/office/officeart/2018/2/layout/IconVerticalSolidList"/>
    <dgm:cxn modelId="{8819DD81-C24C-7C4E-9D45-2292A26FB147}" type="presParOf" srcId="{646223D3-B8DB-46A7-90A1-3B7F79B9F5D0}" destId="{77A7A2CC-6CFE-4197-BC83-2B1113E202FC}" srcOrd="0" destOrd="0" presId="urn:microsoft.com/office/officeart/2018/2/layout/IconVerticalSolidList"/>
    <dgm:cxn modelId="{BCADCAF3-EF40-5348-8B9D-E7492F3A2C54}" type="presParOf" srcId="{646223D3-B8DB-46A7-90A1-3B7F79B9F5D0}" destId="{C63FC620-7B5A-4E59-A670-2C20C6DB7610}" srcOrd="1" destOrd="0" presId="urn:microsoft.com/office/officeart/2018/2/layout/IconVerticalSolidList"/>
    <dgm:cxn modelId="{63FFA80F-1A0E-7248-AFD8-065BF968C44B}" type="presParOf" srcId="{646223D3-B8DB-46A7-90A1-3B7F79B9F5D0}" destId="{09F24B8E-554F-4EE3-A048-B0D8D22EA230}" srcOrd="2" destOrd="0" presId="urn:microsoft.com/office/officeart/2018/2/layout/IconVerticalSolidList"/>
    <dgm:cxn modelId="{84A6EDAC-CFC5-B94F-90AE-7C5C1B1C09DA}" type="presParOf" srcId="{646223D3-B8DB-46A7-90A1-3B7F79B9F5D0}" destId="{32C5FAE3-6640-4D55-AFBF-EFC9CA9A24AF}" srcOrd="3" destOrd="0" presId="urn:microsoft.com/office/officeart/2018/2/layout/IconVerticalSolidList"/>
    <dgm:cxn modelId="{CD7D52B9-F1F4-C344-ABCE-95C1AB891972}" type="presParOf" srcId="{F03DFC7B-9D22-4CE8-9A2A-814652553369}" destId="{83B2DE0D-3D2D-4350-AE3B-95345F46779C}" srcOrd="3" destOrd="0" presId="urn:microsoft.com/office/officeart/2018/2/layout/IconVerticalSolidList"/>
    <dgm:cxn modelId="{331AE1C4-B978-9146-BB6C-22F676711138}" type="presParOf" srcId="{F03DFC7B-9D22-4CE8-9A2A-814652553369}" destId="{D982CF73-6E65-413E-A690-F3C5B636D8F1}" srcOrd="4" destOrd="0" presId="urn:microsoft.com/office/officeart/2018/2/layout/IconVerticalSolidList"/>
    <dgm:cxn modelId="{C74F19AC-94D1-A747-B2A3-BDE7BA93ACA6}" type="presParOf" srcId="{D982CF73-6E65-413E-A690-F3C5B636D8F1}" destId="{34B7E43F-57CB-4665-92A3-0D9CFAA2E607}" srcOrd="0" destOrd="0" presId="urn:microsoft.com/office/officeart/2018/2/layout/IconVerticalSolidList"/>
    <dgm:cxn modelId="{5E2036F2-6677-7544-8A67-A55C8F4D4589}" type="presParOf" srcId="{D982CF73-6E65-413E-A690-F3C5B636D8F1}" destId="{FC79680A-5136-458B-B79F-848C77B578C5}" srcOrd="1" destOrd="0" presId="urn:microsoft.com/office/officeart/2018/2/layout/IconVerticalSolidList"/>
    <dgm:cxn modelId="{A2655347-7B8F-A941-A18C-F72181C78E7D}" type="presParOf" srcId="{D982CF73-6E65-413E-A690-F3C5B636D8F1}" destId="{9E1E4941-8B2A-4959-A18F-1103809320A2}" srcOrd="2" destOrd="0" presId="urn:microsoft.com/office/officeart/2018/2/layout/IconVerticalSolidList"/>
    <dgm:cxn modelId="{058C78FD-E366-ED4B-A8EB-7A99BFCA9451}" type="presParOf" srcId="{D982CF73-6E65-413E-A690-F3C5B636D8F1}" destId="{A3AF6A23-2769-4E46-827D-7096852C8C3E}" srcOrd="3" destOrd="0" presId="urn:microsoft.com/office/officeart/2018/2/layout/IconVerticalSolidList"/>
    <dgm:cxn modelId="{0DFBA0BC-377C-CC40-A676-C6D689A5BD2C}" type="presParOf" srcId="{F03DFC7B-9D22-4CE8-9A2A-814652553369}" destId="{10D3F801-FC2F-4133-942E-81114D6430A3}" srcOrd="5" destOrd="0" presId="urn:microsoft.com/office/officeart/2018/2/layout/IconVerticalSolidList"/>
    <dgm:cxn modelId="{E431E1EC-02CE-D443-944D-27A33AC61D72}" type="presParOf" srcId="{F03DFC7B-9D22-4CE8-9A2A-814652553369}" destId="{B22BD8C9-DA68-49D5-84B8-178FE23A39C2}" srcOrd="6" destOrd="0" presId="urn:microsoft.com/office/officeart/2018/2/layout/IconVerticalSolidList"/>
    <dgm:cxn modelId="{86CE3481-6F72-354B-8F5E-A96CDEA63758}" type="presParOf" srcId="{B22BD8C9-DA68-49D5-84B8-178FE23A39C2}" destId="{E75207FE-43D7-47E5-82BB-48FCD0703F53}" srcOrd="0" destOrd="0" presId="urn:microsoft.com/office/officeart/2018/2/layout/IconVerticalSolidList"/>
    <dgm:cxn modelId="{6700AF8C-2089-3642-AC86-A96700FD36EB}" type="presParOf" srcId="{B22BD8C9-DA68-49D5-84B8-178FE23A39C2}" destId="{8ED1D106-3554-426B-8A9C-AF7D69FBBF9A}" srcOrd="1" destOrd="0" presId="urn:microsoft.com/office/officeart/2018/2/layout/IconVerticalSolidList"/>
    <dgm:cxn modelId="{17AA448A-710E-7743-87E6-2492E06A8DAA}" type="presParOf" srcId="{B22BD8C9-DA68-49D5-84B8-178FE23A39C2}" destId="{0E159F45-8553-42A2-B1B6-9B13D7927C06}" srcOrd="2" destOrd="0" presId="urn:microsoft.com/office/officeart/2018/2/layout/IconVerticalSolidList"/>
    <dgm:cxn modelId="{84A8D18C-A7D1-6B43-94AB-708792D8A76D}" type="presParOf" srcId="{B22BD8C9-DA68-49D5-84B8-178FE23A39C2}" destId="{B49254CE-D5FE-4B10-B1D8-205DF29DE407}" srcOrd="3" destOrd="0" presId="urn:microsoft.com/office/officeart/2018/2/layout/IconVerticalSolidList"/>
    <dgm:cxn modelId="{F11E5911-66B9-144F-A966-BB202FA8A5F7}" type="presParOf" srcId="{F03DFC7B-9D22-4CE8-9A2A-814652553369}" destId="{E2C3FED6-9C3F-464C-A8EA-35E1C97CE630}" srcOrd="7" destOrd="0" presId="urn:microsoft.com/office/officeart/2018/2/layout/IconVerticalSolidList"/>
    <dgm:cxn modelId="{8DC0E982-D2C3-3642-BCD5-51A00DD86C57}" type="presParOf" srcId="{F03DFC7B-9D22-4CE8-9A2A-814652553369}" destId="{5DE99BE3-2FFE-4C6A-83D0-1DD447AE0E19}" srcOrd="8" destOrd="0" presId="urn:microsoft.com/office/officeart/2018/2/layout/IconVerticalSolidList"/>
    <dgm:cxn modelId="{0B61A750-FED6-514A-A80A-AA02FC78D97D}" type="presParOf" srcId="{5DE99BE3-2FFE-4C6A-83D0-1DD447AE0E19}" destId="{7A6C0E60-C43B-48CF-91B3-D1830732E2F3}" srcOrd="0" destOrd="0" presId="urn:microsoft.com/office/officeart/2018/2/layout/IconVerticalSolidList"/>
    <dgm:cxn modelId="{6CE43FAE-246C-F948-A7EA-D969734C0DB8}" type="presParOf" srcId="{5DE99BE3-2FFE-4C6A-83D0-1DD447AE0E19}" destId="{C41E3E47-C4AB-455F-A33E-F46966087F9B}" srcOrd="1" destOrd="0" presId="urn:microsoft.com/office/officeart/2018/2/layout/IconVerticalSolidList"/>
    <dgm:cxn modelId="{AEF99D90-9176-3742-95EF-9132C61977FC}" type="presParOf" srcId="{5DE99BE3-2FFE-4C6A-83D0-1DD447AE0E19}" destId="{2A5AA384-7370-4CA0-A732-6823F483DE65}" srcOrd="2" destOrd="0" presId="urn:microsoft.com/office/officeart/2018/2/layout/IconVerticalSolidList"/>
    <dgm:cxn modelId="{5D2F96F7-9C35-C440-BD02-42D12BE1FA6D}" type="presParOf" srcId="{5DE99BE3-2FFE-4C6A-83D0-1DD447AE0E19}" destId="{1CC824C9-E69F-492F-9F3B-1EEE2E54B2F3}" srcOrd="3" destOrd="0" presId="urn:microsoft.com/office/officeart/2018/2/layout/IconVerticalSolidList"/>
    <dgm:cxn modelId="{15EABC71-2DB9-3242-97BC-8B9964B10B92}" type="presParOf" srcId="{F03DFC7B-9D22-4CE8-9A2A-814652553369}" destId="{689F04C0-AFA1-49EA-847E-F8B7155587A2}" srcOrd="9" destOrd="0" presId="urn:microsoft.com/office/officeart/2018/2/layout/IconVerticalSolidList"/>
    <dgm:cxn modelId="{05ED7C3E-0EBE-A44D-A2FC-519F4BA61BEC}" type="presParOf" srcId="{F03DFC7B-9D22-4CE8-9A2A-814652553369}" destId="{253C0EF3-E50F-4FC7-8770-81DFB6658DAD}" srcOrd="10" destOrd="0" presId="urn:microsoft.com/office/officeart/2018/2/layout/IconVerticalSolidList"/>
    <dgm:cxn modelId="{77CC973B-5610-CC4B-8530-CF2D3B8E7424}" type="presParOf" srcId="{253C0EF3-E50F-4FC7-8770-81DFB6658DAD}" destId="{20A1A675-25CA-447C-8448-323AA66650B1}" srcOrd="0" destOrd="0" presId="urn:microsoft.com/office/officeart/2018/2/layout/IconVerticalSolidList"/>
    <dgm:cxn modelId="{074DF7E0-2DF1-C141-900E-156F06DCBD0C}" type="presParOf" srcId="{253C0EF3-E50F-4FC7-8770-81DFB6658DAD}" destId="{27FC2FF7-EC08-43C7-BBC1-CCF910623D75}" srcOrd="1" destOrd="0" presId="urn:microsoft.com/office/officeart/2018/2/layout/IconVerticalSolidList"/>
    <dgm:cxn modelId="{C4FDE5D3-968D-D740-9DC6-B076664D946D}" type="presParOf" srcId="{253C0EF3-E50F-4FC7-8770-81DFB6658DAD}" destId="{8CE5FF47-DC34-488C-A0B4-DFB52989FD27}" srcOrd="2" destOrd="0" presId="urn:microsoft.com/office/officeart/2018/2/layout/IconVerticalSolidList"/>
    <dgm:cxn modelId="{480F9FEE-49B6-4B49-B0E6-3BDC3ADDB67F}" type="presParOf" srcId="{253C0EF3-E50F-4FC7-8770-81DFB6658DAD}" destId="{4CF8A354-203D-4C8A-808E-391BC91D79A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40420D-9688-4F78-8C4E-F46667346BD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97AAA1D-074F-4E41-B825-C37A5A1B3C7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solidFill>
                <a:schemeClr val="tx1"/>
              </a:solidFill>
            </a:rPr>
            <a:t>přirozený proces směřování dítěte narušen - vysoká míra organizace činností a stálý dohled</a:t>
          </a:r>
          <a:endParaRPr lang="en-US" dirty="0">
            <a:solidFill>
              <a:schemeClr val="tx1"/>
            </a:solidFill>
          </a:endParaRPr>
        </a:p>
      </dgm:t>
    </dgm:pt>
    <dgm:pt modelId="{703B3930-5E5A-443B-A1E1-926215BE255A}" type="parTrans" cxnId="{1D76DE75-F65E-4FA0-A3FD-368B463E60FA}">
      <dgm:prSet/>
      <dgm:spPr/>
      <dgm:t>
        <a:bodyPr/>
        <a:lstStyle/>
        <a:p>
          <a:endParaRPr lang="en-US"/>
        </a:p>
      </dgm:t>
    </dgm:pt>
    <dgm:pt modelId="{53296B3F-65D0-4671-A55A-AF178596AE58}" type="sibTrans" cxnId="{1D76DE75-F65E-4FA0-A3FD-368B463E60FA}">
      <dgm:prSet/>
      <dgm:spPr/>
      <dgm:t>
        <a:bodyPr/>
        <a:lstStyle/>
        <a:p>
          <a:endParaRPr lang="en-US"/>
        </a:p>
      </dgm:t>
    </dgm:pt>
    <dgm:pt modelId="{6C9AD4EC-ECB4-445A-9397-64148363E8C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solidFill>
                <a:schemeClr val="tx1"/>
              </a:solidFill>
            </a:rPr>
            <a:t>nepřirozené shromáždění dětí ve velkých skupinách (</a:t>
          </a:r>
          <a:r>
            <a:rPr lang="cs-CZ" dirty="0" err="1">
              <a:solidFill>
                <a:schemeClr val="tx1"/>
              </a:solidFill>
            </a:rPr>
            <a:t>x</a:t>
          </a:r>
          <a:r>
            <a:rPr lang="cs-CZ" dirty="0">
              <a:solidFill>
                <a:schemeClr val="tx1"/>
              </a:solidFill>
            </a:rPr>
            <a:t> soužití dětí v rodině) </a:t>
          </a:r>
          <a:endParaRPr lang="en-US" dirty="0">
            <a:solidFill>
              <a:schemeClr val="tx1"/>
            </a:solidFill>
          </a:endParaRPr>
        </a:p>
      </dgm:t>
    </dgm:pt>
    <dgm:pt modelId="{D348613B-0AB5-46F1-AE2B-553CE00D67E5}" type="parTrans" cxnId="{E9078DD0-AA33-48C5-95A9-0B7061F4BCE5}">
      <dgm:prSet/>
      <dgm:spPr/>
      <dgm:t>
        <a:bodyPr/>
        <a:lstStyle/>
        <a:p>
          <a:endParaRPr lang="en-US"/>
        </a:p>
      </dgm:t>
    </dgm:pt>
    <dgm:pt modelId="{36701A02-FE8A-4D57-B68E-0D5E6B767BE6}" type="sibTrans" cxnId="{E9078DD0-AA33-48C5-95A9-0B7061F4BCE5}">
      <dgm:prSet/>
      <dgm:spPr/>
      <dgm:t>
        <a:bodyPr/>
        <a:lstStyle/>
        <a:p>
          <a:endParaRPr lang="en-US"/>
        </a:p>
      </dgm:t>
    </dgm:pt>
    <dgm:pt modelId="{3D3BBAF3-C4EB-46CA-8DE0-01E5034997A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solidFill>
                <a:schemeClr val="tx1"/>
              </a:solidFill>
            </a:rPr>
            <a:t>soužití dětí poruch chování a s poruchou chováním </a:t>
          </a:r>
          <a:endParaRPr lang="en-US" dirty="0">
            <a:solidFill>
              <a:schemeClr val="tx1"/>
            </a:solidFill>
          </a:endParaRPr>
        </a:p>
      </dgm:t>
    </dgm:pt>
    <dgm:pt modelId="{2B39B2DC-63E7-4D90-9573-57DD5E4C1B17}" type="parTrans" cxnId="{CA166F5B-82AF-49D7-9377-66D897EE6EB9}">
      <dgm:prSet/>
      <dgm:spPr/>
      <dgm:t>
        <a:bodyPr/>
        <a:lstStyle/>
        <a:p>
          <a:endParaRPr lang="en-US"/>
        </a:p>
      </dgm:t>
    </dgm:pt>
    <dgm:pt modelId="{434D3FF9-161F-497A-8D2F-4F1F76362329}" type="sibTrans" cxnId="{CA166F5B-82AF-49D7-9377-66D897EE6EB9}">
      <dgm:prSet/>
      <dgm:spPr/>
      <dgm:t>
        <a:bodyPr/>
        <a:lstStyle/>
        <a:p>
          <a:endParaRPr lang="en-US"/>
        </a:p>
      </dgm:t>
    </dgm:pt>
    <dgm:pt modelId="{82C71194-7D49-0949-9BFD-60A7AF430D9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solidFill>
                <a:schemeClr val="tx1"/>
              </a:solidFill>
            </a:rPr>
            <a:t> problematická specializace a oddělení ústavní a ochranná výchova, kdy v současné době probíhá obojí v jednom zařízení</a:t>
          </a:r>
        </a:p>
      </dgm:t>
    </dgm:pt>
    <dgm:pt modelId="{CBD10E84-3E13-1745-808C-2266E6290D3F}" type="parTrans" cxnId="{78B09202-37A6-AC45-98E2-87E5EFB33279}">
      <dgm:prSet/>
      <dgm:spPr/>
      <dgm:t>
        <a:bodyPr/>
        <a:lstStyle/>
        <a:p>
          <a:endParaRPr lang="cs-CZ"/>
        </a:p>
      </dgm:t>
    </dgm:pt>
    <dgm:pt modelId="{2C93B86E-9213-6C44-B033-BA9830F7AF4D}" type="sibTrans" cxnId="{78B09202-37A6-AC45-98E2-87E5EFB33279}">
      <dgm:prSet/>
      <dgm:spPr/>
      <dgm:t>
        <a:bodyPr/>
        <a:lstStyle/>
        <a:p>
          <a:endParaRPr lang="cs-CZ"/>
        </a:p>
      </dgm:t>
    </dgm:pt>
    <dgm:pt modelId="{A2F550D9-53D2-5944-8270-011AFBC0B8C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solidFill>
                <a:schemeClr val="tx1"/>
              </a:solidFill>
            </a:rPr>
            <a:t>absence zařízení specializujících se na výchovně-terapeutickou péči o děti vyžadující výchovně léčebný režim a děti s extrémními poruchami chování</a:t>
          </a:r>
          <a:endParaRPr lang="en-US" dirty="0">
            <a:solidFill>
              <a:schemeClr val="tx1"/>
            </a:solidFill>
          </a:endParaRPr>
        </a:p>
      </dgm:t>
    </dgm:pt>
    <dgm:pt modelId="{634DBE07-EDCD-1E4B-9B9D-06B49EF966AD}" type="parTrans" cxnId="{D58B41B3-C992-C543-9B1C-078F4B1B7289}">
      <dgm:prSet/>
      <dgm:spPr/>
      <dgm:t>
        <a:bodyPr/>
        <a:lstStyle/>
        <a:p>
          <a:endParaRPr lang="cs-CZ"/>
        </a:p>
      </dgm:t>
    </dgm:pt>
    <dgm:pt modelId="{F689363A-EFDC-B04B-85B4-680EB726CA2D}" type="sibTrans" cxnId="{D58B41B3-C992-C543-9B1C-078F4B1B7289}">
      <dgm:prSet/>
      <dgm:spPr/>
      <dgm:t>
        <a:bodyPr/>
        <a:lstStyle/>
        <a:p>
          <a:endParaRPr lang="cs-CZ"/>
        </a:p>
      </dgm:t>
    </dgm:pt>
    <dgm:pt modelId="{5D668261-FF1B-8D40-8E2E-0718A01DA20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solidFill>
                <a:schemeClr val="tx1"/>
              </a:solidFill>
            </a:rPr>
            <a:t>nedostatečná diferenciace - jedinci s rizikovými vzory chování a jedinci v ÚV z jiných důvodů - negativní role vrstevnických vazeb při utváření sebepojetí a aspirací dítěte</a:t>
          </a:r>
          <a:endParaRPr lang="en-US" dirty="0">
            <a:solidFill>
              <a:schemeClr val="tx1"/>
            </a:solidFill>
          </a:endParaRPr>
        </a:p>
      </dgm:t>
    </dgm:pt>
    <dgm:pt modelId="{89B9A498-3FDA-3545-9C02-392BAC8D98AF}" type="parTrans" cxnId="{FA638C66-18C5-7340-B221-FE0AAAA66D3E}">
      <dgm:prSet/>
      <dgm:spPr/>
      <dgm:t>
        <a:bodyPr/>
        <a:lstStyle/>
        <a:p>
          <a:endParaRPr lang="cs-CZ"/>
        </a:p>
      </dgm:t>
    </dgm:pt>
    <dgm:pt modelId="{6CDFE9D9-80E2-6C49-B9B0-C3D649CE0D37}" type="sibTrans" cxnId="{FA638C66-18C5-7340-B221-FE0AAAA66D3E}">
      <dgm:prSet/>
      <dgm:spPr/>
      <dgm:t>
        <a:bodyPr/>
        <a:lstStyle/>
        <a:p>
          <a:endParaRPr lang="cs-CZ"/>
        </a:p>
      </dgm:t>
    </dgm:pt>
    <dgm:pt modelId="{EFB2FBCA-8704-DD4C-B47B-F3746B7EEE82}" type="pres">
      <dgm:prSet presAssocID="{F440420D-9688-4F78-8C4E-F46667346BD2}" presName="linear" presStyleCnt="0">
        <dgm:presLayoutVars>
          <dgm:animLvl val="lvl"/>
          <dgm:resizeHandles val="exact"/>
        </dgm:presLayoutVars>
      </dgm:prSet>
      <dgm:spPr/>
    </dgm:pt>
    <dgm:pt modelId="{71EBE9B9-7597-9341-B3C1-67D2ED3D6B1F}" type="pres">
      <dgm:prSet presAssocID="{397AAA1D-074F-4E41-B825-C37A5A1B3C7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5F24804-671E-3B4E-972E-38CA808C7660}" type="pres">
      <dgm:prSet presAssocID="{53296B3F-65D0-4671-A55A-AF178596AE58}" presName="spacer" presStyleCnt="0"/>
      <dgm:spPr/>
    </dgm:pt>
    <dgm:pt modelId="{9857A6C3-EEEC-0741-A922-D910E39C97CA}" type="pres">
      <dgm:prSet presAssocID="{6C9AD4EC-ECB4-445A-9397-64148363E8C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4946D07-891F-994A-BB89-9B055AEBF0B4}" type="pres">
      <dgm:prSet presAssocID="{36701A02-FE8A-4D57-B68E-0D5E6B767BE6}" presName="spacer" presStyleCnt="0"/>
      <dgm:spPr/>
    </dgm:pt>
    <dgm:pt modelId="{8990083B-73DF-534D-A5BC-4D011BFE083C}" type="pres">
      <dgm:prSet presAssocID="{3D3BBAF3-C4EB-46CA-8DE0-01E5034997A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6D4F875-571D-8040-895F-686ED20BC773}" type="pres">
      <dgm:prSet presAssocID="{434D3FF9-161F-497A-8D2F-4F1F76362329}" presName="spacer" presStyleCnt="0"/>
      <dgm:spPr/>
    </dgm:pt>
    <dgm:pt modelId="{D46A18E7-1D93-0E47-AFCB-65B2F2DED8D2}" type="pres">
      <dgm:prSet presAssocID="{5D668261-FF1B-8D40-8E2E-0718A01DA20B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B49952D-E34F-6A4D-B6BF-93B57A623D62}" type="pres">
      <dgm:prSet presAssocID="{6CDFE9D9-80E2-6C49-B9B0-C3D649CE0D37}" presName="spacer" presStyleCnt="0"/>
      <dgm:spPr/>
    </dgm:pt>
    <dgm:pt modelId="{3B07A375-667D-2741-90EC-AC431D45511D}" type="pres">
      <dgm:prSet presAssocID="{A2F550D9-53D2-5944-8270-011AFBC0B8C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7088B63-C2FC-DE46-9C03-AD0AC824EB03}" type="pres">
      <dgm:prSet presAssocID="{F689363A-EFDC-B04B-85B4-680EB726CA2D}" presName="spacer" presStyleCnt="0"/>
      <dgm:spPr/>
    </dgm:pt>
    <dgm:pt modelId="{E7BC56BE-54BD-A642-8077-70C082330B64}" type="pres">
      <dgm:prSet presAssocID="{82C71194-7D49-0949-9BFD-60A7AF430D9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8B09202-37A6-AC45-98E2-87E5EFB33279}" srcId="{F440420D-9688-4F78-8C4E-F46667346BD2}" destId="{82C71194-7D49-0949-9BFD-60A7AF430D9D}" srcOrd="5" destOrd="0" parTransId="{CBD10E84-3E13-1745-808C-2266E6290D3F}" sibTransId="{2C93B86E-9213-6C44-B033-BA9830F7AF4D}"/>
    <dgm:cxn modelId="{8B2F2828-E68C-5A47-BD79-0DEE30D57F83}" type="presOf" srcId="{397AAA1D-074F-4E41-B825-C37A5A1B3C71}" destId="{71EBE9B9-7597-9341-B3C1-67D2ED3D6B1F}" srcOrd="0" destOrd="0" presId="urn:microsoft.com/office/officeart/2005/8/layout/vList2"/>
    <dgm:cxn modelId="{6D473944-652C-8B4C-81C4-6936326F25EC}" type="presOf" srcId="{6C9AD4EC-ECB4-445A-9397-64148363E8C8}" destId="{9857A6C3-EEEC-0741-A922-D910E39C97CA}" srcOrd="0" destOrd="0" presId="urn:microsoft.com/office/officeart/2005/8/layout/vList2"/>
    <dgm:cxn modelId="{54F1A14D-D256-FA4E-9BD1-AFE14E75A5AC}" type="presOf" srcId="{82C71194-7D49-0949-9BFD-60A7AF430D9D}" destId="{E7BC56BE-54BD-A642-8077-70C082330B64}" srcOrd="0" destOrd="0" presId="urn:microsoft.com/office/officeart/2005/8/layout/vList2"/>
    <dgm:cxn modelId="{CA166F5B-82AF-49D7-9377-66D897EE6EB9}" srcId="{F440420D-9688-4F78-8C4E-F46667346BD2}" destId="{3D3BBAF3-C4EB-46CA-8DE0-01E5034997A7}" srcOrd="2" destOrd="0" parTransId="{2B39B2DC-63E7-4D90-9573-57DD5E4C1B17}" sibTransId="{434D3FF9-161F-497A-8D2F-4F1F76362329}"/>
    <dgm:cxn modelId="{29D3E15D-9F3B-D047-ABB4-5A33A5090EB4}" type="presOf" srcId="{5D668261-FF1B-8D40-8E2E-0718A01DA20B}" destId="{D46A18E7-1D93-0E47-AFCB-65B2F2DED8D2}" srcOrd="0" destOrd="0" presId="urn:microsoft.com/office/officeart/2005/8/layout/vList2"/>
    <dgm:cxn modelId="{FA638C66-18C5-7340-B221-FE0AAAA66D3E}" srcId="{F440420D-9688-4F78-8C4E-F46667346BD2}" destId="{5D668261-FF1B-8D40-8E2E-0718A01DA20B}" srcOrd="3" destOrd="0" parTransId="{89B9A498-3FDA-3545-9C02-392BAC8D98AF}" sibTransId="{6CDFE9D9-80E2-6C49-B9B0-C3D649CE0D37}"/>
    <dgm:cxn modelId="{1D76DE75-F65E-4FA0-A3FD-368B463E60FA}" srcId="{F440420D-9688-4F78-8C4E-F46667346BD2}" destId="{397AAA1D-074F-4E41-B825-C37A5A1B3C71}" srcOrd="0" destOrd="0" parTransId="{703B3930-5E5A-443B-A1E1-926215BE255A}" sibTransId="{53296B3F-65D0-4671-A55A-AF178596AE58}"/>
    <dgm:cxn modelId="{99895591-64BB-854D-916D-9FA58DF3A70A}" type="presOf" srcId="{A2F550D9-53D2-5944-8270-011AFBC0B8C1}" destId="{3B07A375-667D-2741-90EC-AC431D45511D}" srcOrd="0" destOrd="0" presId="urn:microsoft.com/office/officeart/2005/8/layout/vList2"/>
    <dgm:cxn modelId="{44E73C9C-D634-3149-95FA-02A0FC9F3A61}" type="presOf" srcId="{3D3BBAF3-C4EB-46CA-8DE0-01E5034997A7}" destId="{8990083B-73DF-534D-A5BC-4D011BFE083C}" srcOrd="0" destOrd="0" presId="urn:microsoft.com/office/officeart/2005/8/layout/vList2"/>
    <dgm:cxn modelId="{D58B41B3-C992-C543-9B1C-078F4B1B7289}" srcId="{F440420D-9688-4F78-8C4E-F46667346BD2}" destId="{A2F550D9-53D2-5944-8270-011AFBC0B8C1}" srcOrd="4" destOrd="0" parTransId="{634DBE07-EDCD-1E4B-9B9D-06B49EF966AD}" sibTransId="{F689363A-EFDC-B04B-85B4-680EB726CA2D}"/>
    <dgm:cxn modelId="{1E5A85CA-E7EA-7E44-8D45-EC28A2CD309A}" type="presOf" srcId="{F440420D-9688-4F78-8C4E-F46667346BD2}" destId="{EFB2FBCA-8704-DD4C-B47B-F3746B7EEE82}" srcOrd="0" destOrd="0" presId="urn:microsoft.com/office/officeart/2005/8/layout/vList2"/>
    <dgm:cxn modelId="{E9078DD0-AA33-48C5-95A9-0B7061F4BCE5}" srcId="{F440420D-9688-4F78-8C4E-F46667346BD2}" destId="{6C9AD4EC-ECB4-445A-9397-64148363E8C8}" srcOrd="1" destOrd="0" parTransId="{D348613B-0AB5-46F1-AE2B-553CE00D67E5}" sibTransId="{36701A02-FE8A-4D57-B68E-0D5E6B767BE6}"/>
    <dgm:cxn modelId="{9E17ED20-9A11-434A-AA92-164129D42317}" type="presParOf" srcId="{EFB2FBCA-8704-DD4C-B47B-F3746B7EEE82}" destId="{71EBE9B9-7597-9341-B3C1-67D2ED3D6B1F}" srcOrd="0" destOrd="0" presId="urn:microsoft.com/office/officeart/2005/8/layout/vList2"/>
    <dgm:cxn modelId="{13CA21E3-C9FE-024E-B507-F84F26F06124}" type="presParOf" srcId="{EFB2FBCA-8704-DD4C-B47B-F3746B7EEE82}" destId="{15F24804-671E-3B4E-972E-38CA808C7660}" srcOrd="1" destOrd="0" presId="urn:microsoft.com/office/officeart/2005/8/layout/vList2"/>
    <dgm:cxn modelId="{1C6FF4A9-4148-5446-A939-DFD0B44E0C56}" type="presParOf" srcId="{EFB2FBCA-8704-DD4C-B47B-F3746B7EEE82}" destId="{9857A6C3-EEEC-0741-A922-D910E39C97CA}" srcOrd="2" destOrd="0" presId="urn:microsoft.com/office/officeart/2005/8/layout/vList2"/>
    <dgm:cxn modelId="{0C5D2155-F945-A44F-B89D-10D0DD1204D3}" type="presParOf" srcId="{EFB2FBCA-8704-DD4C-B47B-F3746B7EEE82}" destId="{A4946D07-891F-994A-BB89-9B055AEBF0B4}" srcOrd="3" destOrd="0" presId="urn:microsoft.com/office/officeart/2005/8/layout/vList2"/>
    <dgm:cxn modelId="{B067DAF3-280A-D54A-A667-76B6BAC2375F}" type="presParOf" srcId="{EFB2FBCA-8704-DD4C-B47B-F3746B7EEE82}" destId="{8990083B-73DF-534D-A5BC-4D011BFE083C}" srcOrd="4" destOrd="0" presId="urn:microsoft.com/office/officeart/2005/8/layout/vList2"/>
    <dgm:cxn modelId="{9C1A2BC7-FD93-3B45-AF3C-CD8A37B23EBF}" type="presParOf" srcId="{EFB2FBCA-8704-DD4C-B47B-F3746B7EEE82}" destId="{26D4F875-571D-8040-895F-686ED20BC773}" srcOrd="5" destOrd="0" presId="urn:microsoft.com/office/officeart/2005/8/layout/vList2"/>
    <dgm:cxn modelId="{A9E37B57-132D-4343-9039-DAE9972B8504}" type="presParOf" srcId="{EFB2FBCA-8704-DD4C-B47B-F3746B7EEE82}" destId="{D46A18E7-1D93-0E47-AFCB-65B2F2DED8D2}" srcOrd="6" destOrd="0" presId="urn:microsoft.com/office/officeart/2005/8/layout/vList2"/>
    <dgm:cxn modelId="{D755297C-556C-B94D-B65F-562CA6EA5666}" type="presParOf" srcId="{EFB2FBCA-8704-DD4C-B47B-F3746B7EEE82}" destId="{EB49952D-E34F-6A4D-B6BF-93B57A623D62}" srcOrd="7" destOrd="0" presId="urn:microsoft.com/office/officeart/2005/8/layout/vList2"/>
    <dgm:cxn modelId="{6C260708-7E9F-424C-A048-791E50CE40D2}" type="presParOf" srcId="{EFB2FBCA-8704-DD4C-B47B-F3746B7EEE82}" destId="{3B07A375-667D-2741-90EC-AC431D45511D}" srcOrd="8" destOrd="0" presId="urn:microsoft.com/office/officeart/2005/8/layout/vList2"/>
    <dgm:cxn modelId="{B6ED91D1-CDB2-0442-8A23-93974467A4CA}" type="presParOf" srcId="{EFB2FBCA-8704-DD4C-B47B-F3746B7EEE82}" destId="{B7088B63-C2FC-DE46-9C03-AD0AC824EB03}" srcOrd="9" destOrd="0" presId="urn:microsoft.com/office/officeart/2005/8/layout/vList2"/>
    <dgm:cxn modelId="{CB2CF997-23A7-2A42-8E81-1503F3A3B5B6}" type="presParOf" srcId="{EFB2FBCA-8704-DD4C-B47B-F3746B7EEE82}" destId="{E7BC56BE-54BD-A642-8077-70C082330B6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61D96D-A551-44BC-8BCA-5F10B676B2C8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C812EAB-71E9-4DEF-9167-8519D90CA62E}">
      <dgm:prSet custT="1"/>
      <dgm:spPr/>
      <dgm:t>
        <a:bodyPr/>
        <a:lstStyle/>
        <a:p>
          <a:r>
            <a:rPr lang="cs-CZ" sz="1400" dirty="0"/>
            <a:t>Předpoklad negativního vlivu nežádoucích sociálních podmínek, traumatizujících a deprivačních zkušeností</a:t>
          </a:r>
          <a:endParaRPr lang="en-US" sz="1400" dirty="0"/>
        </a:p>
      </dgm:t>
    </dgm:pt>
    <dgm:pt modelId="{76FC3434-4FE6-40B3-9F72-255A70B64BC1}" type="parTrans" cxnId="{A13C4CF2-B76D-4E0D-8E14-B02BDFA41B11}">
      <dgm:prSet/>
      <dgm:spPr/>
      <dgm:t>
        <a:bodyPr/>
        <a:lstStyle/>
        <a:p>
          <a:endParaRPr lang="en-US"/>
        </a:p>
      </dgm:t>
    </dgm:pt>
    <dgm:pt modelId="{0B5A84FD-3581-4752-AF0A-FFC1033BF9B7}" type="sibTrans" cxnId="{A13C4CF2-B76D-4E0D-8E14-B02BDFA41B11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1702936F-8308-4DE7-A998-A115D2C9C4F5}">
      <dgm:prSet custT="1"/>
      <dgm:spPr/>
      <dgm:t>
        <a:bodyPr/>
        <a:lstStyle/>
        <a:p>
          <a:r>
            <a:rPr lang="cs-CZ" sz="1400" dirty="0"/>
            <a:t>U dětí s podobnou sociální zkušeností se vytváří podobné rysy v sebepojetí </a:t>
          </a:r>
          <a:r>
            <a:rPr lang="cs-CZ" sz="1000" dirty="0"/>
            <a:t>(Běhounková, L. 2007)</a:t>
          </a:r>
          <a:endParaRPr lang="en-US" sz="1000" dirty="0"/>
        </a:p>
      </dgm:t>
    </dgm:pt>
    <dgm:pt modelId="{148874D6-A3EE-46D0-A604-C83151162174}" type="parTrans" cxnId="{F95A3EE9-8CC2-4644-8534-39FFB5745116}">
      <dgm:prSet/>
      <dgm:spPr/>
      <dgm:t>
        <a:bodyPr/>
        <a:lstStyle/>
        <a:p>
          <a:endParaRPr lang="en-US"/>
        </a:p>
      </dgm:t>
    </dgm:pt>
    <dgm:pt modelId="{8BFE703D-8236-49E7-8101-CD1C50B3D2B4}" type="sibTrans" cxnId="{F95A3EE9-8CC2-4644-8534-39FFB574511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18B52733-2050-4946-9373-539B5C3F9636}">
      <dgm:prSet custT="1"/>
      <dgm:spPr/>
      <dgm:t>
        <a:bodyPr/>
        <a:lstStyle/>
        <a:p>
          <a:r>
            <a:rPr lang="cs-CZ" sz="1400" dirty="0"/>
            <a:t>Nízké sebehodnocení spojeno s pocitem méněcennosti -  paradoxně přetaveno do projevů působících jako vysoké sebevědomí nebo naopak </a:t>
          </a:r>
          <a:r>
            <a:rPr lang="cs-CZ" sz="1400" dirty="0" err="1"/>
            <a:t>sebeznevažování</a:t>
          </a:r>
          <a:r>
            <a:rPr lang="cs-CZ" sz="1400" dirty="0"/>
            <a:t> </a:t>
          </a:r>
          <a:r>
            <a:rPr lang="cs-CZ" sz="1000" dirty="0"/>
            <a:t>(Blatný, M. 2001; </a:t>
          </a:r>
          <a:r>
            <a:rPr lang="cs-CZ" sz="1000" dirty="0" err="1"/>
            <a:t>Kauffman</a:t>
          </a:r>
          <a:r>
            <a:rPr lang="cs-CZ" sz="1000" dirty="0"/>
            <a:t>, J. M. 2007)</a:t>
          </a:r>
          <a:endParaRPr lang="en-US" sz="1000" dirty="0"/>
        </a:p>
      </dgm:t>
    </dgm:pt>
    <dgm:pt modelId="{F06032CC-798C-45B6-B3FE-F558CF73201A}" type="parTrans" cxnId="{C2A46A7C-2F66-4954-811D-41A8C1255D17}">
      <dgm:prSet/>
      <dgm:spPr/>
      <dgm:t>
        <a:bodyPr/>
        <a:lstStyle/>
        <a:p>
          <a:endParaRPr lang="en-US"/>
        </a:p>
      </dgm:t>
    </dgm:pt>
    <dgm:pt modelId="{17D5C477-673B-4597-BBC2-8F35A1BC0317}" type="sibTrans" cxnId="{C2A46A7C-2F66-4954-811D-41A8C1255D1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E3C928BE-F12F-47F6-A322-AA6DE431D6CB}">
      <dgm:prSet custT="1"/>
      <dgm:spPr/>
      <dgm:t>
        <a:bodyPr/>
        <a:lstStyle/>
        <a:p>
          <a:r>
            <a:rPr lang="cs-CZ" sz="1400" dirty="0"/>
            <a:t>Následkem je menší příležitosti k sociálnímu kontaktu a tedy i příležitosti pro rozvoj sociálních dovedností</a:t>
          </a:r>
          <a:endParaRPr lang="en-US" sz="1400" dirty="0"/>
        </a:p>
      </dgm:t>
    </dgm:pt>
    <dgm:pt modelId="{4CAA9CAD-778A-461F-AD22-2445ED2FFEB4}" type="parTrans" cxnId="{04407ACF-C3E0-4EF7-AE0D-F2BE8DA021FF}">
      <dgm:prSet/>
      <dgm:spPr/>
      <dgm:t>
        <a:bodyPr/>
        <a:lstStyle/>
        <a:p>
          <a:endParaRPr lang="en-US"/>
        </a:p>
      </dgm:t>
    </dgm:pt>
    <dgm:pt modelId="{9F3691AB-893F-48A5-AED7-6912D59856BF}" type="sibTrans" cxnId="{04407ACF-C3E0-4EF7-AE0D-F2BE8DA021FF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D48472C6-131D-4B08-8E66-B28574D2303E}">
      <dgm:prSet custT="1"/>
      <dgm:spPr/>
      <dgm:t>
        <a:bodyPr/>
        <a:lstStyle/>
        <a:p>
          <a:r>
            <a:rPr lang="cs-CZ" sz="1400" dirty="0"/>
            <a:t>sebehodnocení, které je nepřiměřeně vysoké či nízké, má přibližně poloviny dětí v dětských domovech </a:t>
          </a:r>
          <a:r>
            <a:rPr lang="cs-CZ" sz="1000" dirty="0"/>
            <a:t>(Matoušek, O., </a:t>
          </a:r>
          <a:r>
            <a:rPr lang="cs-CZ" sz="1000" dirty="0" err="1"/>
            <a:t>Pazlarová</a:t>
          </a:r>
          <a:r>
            <a:rPr lang="cs-CZ" sz="1000" dirty="0"/>
            <a:t>, H., Baldová, L. 2008)</a:t>
          </a:r>
          <a:endParaRPr lang="en-US" sz="1000" dirty="0"/>
        </a:p>
      </dgm:t>
    </dgm:pt>
    <dgm:pt modelId="{F7235A13-8360-4CBA-82B8-00417A0DA0AE}" type="parTrans" cxnId="{E51EC223-0338-427C-AEAB-BAC0AA042D13}">
      <dgm:prSet/>
      <dgm:spPr/>
      <dgm:t>
        <a:bodyPr/>
        <a:lstStyle/>
        <a:p>
          <a:endParaRPr lang="en-US"/>
        </a:p>
      </dgm:t>
    </dgm:pt>
    <dgm:pt modelId="{5B967416-AA2E-428E-9D4B-13244D4BF4C4}" type="sibTrans" cxnId="{E51EC223-0338-427C-AEAB-BAC0AA042D13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A3FBC5B0-F313-B449-A8A5-B6F235E8F254}" type="pres">
      <dgm:prSet presAssocID="{8661D96D-A551-44BC-8BCA-5F10B676B2C8}" presName="linearFlow" presStyleCnt="0">
        <dgm:presLayoutVars>
          <dgm:dir/>
          <dgm:animLvl val="lvl"/>
          <dgm:resizeHandles val="exact"/>
        </dgm:presLayoutVars>
      </dgm:prSet>
      <dgm:spPr/>
    </dgm:pt>
    <dgm:pt modelId="{E34154B1-2C8F-144F-AE7B-0823A3E33871}" type="pres">
      <dgm:prSet presAssocID="{7C812EAB-71E9-4DEF-9167-8519D90CA62E}" presName="compositeNode" presStyleCnt="0"/>
      <dgm:spPr/>
    </dgm:pt>
    <dgm:pt modelId="{1135B6DF-7530-2946-9779-0ED773448824}" type="pres">
      <dgm:prSet presAssocID="{7C812EAB-71E9-4DEF-9167-8519D90CA62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C1A8DE2-A6D4-EB4C-8B74-06A353870BEF}" type="pres">
      <dgm:prSet presAssocID="{7C812EAB-71E9-4DEF-9167-8519D90CA62E}" presName="parSh" presStyleCnt="0"/>
      <dgm:spPr/>
    </dgm:pt>
    <dgm:pt modelId="{608A9DFD-CE20-814E-A0B1-EFB0237C3774}" type="pres">
      <dgm:prSet presAssocID="{7C812EAB-71E9-4DEF-9167-8519D90CA62E}" presName="lineNode" presStyleLbl="alignAccFollowNode1" presStyleIdx="0" presStyleCnt="15"/>
      <dgm:spPr/>
    </dgm:pt>
    <dgm:pt modelId="{DD9CEA9D-ADA2-7A41-B221-6C4D9C1D4BAE}" type="pres">
      <dgm:prSet presAssocID="{7C812EAB-71E9-4DEF-9167-8519D90CA62E}" presName="lineArrowNode" presStyleLbl="alignAccFollowNode1" presStyleIdx="1" presStyleCnt="15"/>
      <dgm:spPr/>
    </dgm:pt>
    <dgm:pt modelId="{9C32DD44-3D59-C240-BF29-106C7EA5DBA9}" type="pres">
      <dgm:prSet presAssocID="{0B5A84FD-3581-4752-AF0A-FFC1033BF9B7}" presName="sibTransNodeCircle" presStyleLbl="alignNode1" presStyleIdx="0" presStyleCnt="5">
        <dgm:presLayoutVars>
          <dgm:chMax val="0"/>
          <dgm:bulletEnabled/>
        </dgm:presLayoutVars>
      </dgm:prSet>
      <dgm:spPr/>
    </dgm:pt>
    <dgm:pt modelId="{D17C71A0-1397-A64F-966F-03A2BB86BA39}" type="pres">
      <dgm:prSet presAssocID="{0B5A84FD-3581-4752-AF0A-FFC1033BF9B7}" presName="spacerBetweenCircleAndCallout" presStyleCnt="0">
        <dgm:presLayoutVars/>
      </dgm:prSet>
      <dgm:spPr/>
    </dgm:pt>
    <dgm:pt modelId="{050E8BD5-91CC-1B4E-BC4A-C3D4B6680155}" type="pres">
      <dgm:prSet presAssocID="{7C812EAB-71E9-4DEF-9167-8519D90CA62E}" presName="nodeText" presStyleLbl="alignAccFollowNode1" presStyleIdx="2" presStyleCnt="15">
        <dgm:presLayoutVars>
          <dgm:bulletEnabled val="1"/>
        </dgm:presLayoutVars>
      </dgm:prSet>
      <dgm:spPr/>
    </dgm:pt>
    <dgm:pt modelId="{13A5D741-F643-F64C-9EF0-A5E1CE634C69}" type="pres">
      <dgm:prSet presAssocID="{0B5A84FD-3581-4752-AF0A-FFC1033BF9B7}" presName="sibTransComposite" presStyleCnt="0"/>
      <dgm:spPr/>
    </dgm:pt>
    <dgm:pt modelId="{62654E81-4FC5-C44E-A10C-C790B1D1E29F}" type="pres">
      <dgm:prSet presAssocID="{1702936F-8308-4DE7-A998-A115D2C9C4F5}" presName="compositeNode" presStyleCnt="0"/>
      <dgm:spPr/>
    </dgm:pt>
    <dgm:pt modelId="{7935EEE9-4DEC-D44D-9E39-98D6E209B8D1}" type="pres">
      <dgm:prSet presAssocID="{1702936F-8308-4DE7-A998-A115D2C9C4F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FC2A92D9-355C-824D-AEF5-BE56B027690D}" type="pres">
      <dgm:prSet presAssocID="{1702936F-8308-4DE7-A998-A115D2C9C4F5}" presName="parSh" presStyleCnt="0"/>
      <dgm:spPr/>
    </dgm:pt>
    <dgm:pt modelId="{08413B10-ECA7-3B44-B1F6-FAE1D673E74D}" type="pres">
      <dgm:prSet presAssocID="{1702936F-8308-4DE7-A998-A115D2C9C4F5}" presName="lineNode" presStyleLbl="alignAccFollowNode1" presStyleIdx="3" presStyleCnt="15"/>
      <dgm:spPr/>
    </dgm:pt>
    <dgm:pt modelId="{605CC3A8-A67B-2C44-967C-A09791DC1088}" type="pres">
      <dgm:prSet presAssocID="{1702936F-8308-4DE7-A998-A115D2C9C4F5}" presName="lineArrowNode" presStyleLbl="alignAccFollowNode1" presStyleIdx="4" presStyleCnt="15"/>
      <dgm:spPr/>
    </dgm:pt>
    <dgm:pt modelId="{6F1026A4-0A9B-CF4F-A151-E5E8362538F9}" type="pres">
      <dgm:prSet presAssocID="{8BFE703D-8236-49E7-8101-CD1C50B3D2B4}" presName="sibTransNodeCircle" presStyleLbl="alignNode1" presStyleIdx="1" presStyleCnt="5">
        <dgm:presLayoutVars>
          <dgm:chMax val="0"/>
          <dgm:bulletEnabled/>
        </dgm:presLayoutVars>
      </dgm:prSet>
      <dgm:spPr/>
    </dgm:pt>
    <dgm:pt modelId="{D4617D1A-9FFB-7942-BC57-E8B46150A8AB}" type="pres">
      <dgm:prSet presAssocID="{8BFE703D-8236-49E7-8101-CD1C50B3D2B4}" presName="spacerBetweenCircleAndCallout" presStyleCnt="0">
        <dgm:presLayoutVars/>
      </dgm:prSet>
      <dgm:spPr/>
    </dgm:pt>
    <dgm:pt modelId="{7E0F902D-3106-7D44-A329-47B6AC71E23A}" type="pres">
      <dgm:prSet presAssocID="{1702936F-8308-4DE7-A998-A115D2C9C4F5}" presName="nodeText" presStyleLbl="alignAccFollowNode1" presStyleIdx="5" presStyleCnt="15" custLinFactNeighborX="-558" custLinFactNeighborY="2593">
        <dgm:presLayoutVars>
          <dgm:bulletEnabled val="1"/>
        </dgm:presLayoutVars>
      </dgm:prSet>
      <dgm:spPr/>
    </dgm:pt>
    <dgm:pt modelId="{C3482154-4BD4-C641-A00D-1B6FAF198E7A}" type="pres">
      <dgm:prSet presAssocID="{8BFE703D-8236-49E7-8101-CD1C50B3D2B4}" presName="sibTransComposite" presStyleCnt="0"/>
      <dgm:spPr/>
    </dgm:pt>
    <dgm:pt modelId="{75462BAE-108A-5841-A231-018D885E0EA4}" type="pres">
      <dgm:prSet presAssocID="{18B52733-2050-4946-9373-539B5C3F9636}" presName="compositeNode" presStyleCnt="0"/>
      <dgm:spPr/>
    </dgm:pt>
    <dgm:pt modelId="{F2CABA84-3EC0-E241-991D-30BB51B26DD9}" type="pres">
      <dgm:prSet presAssocID="{18B52733-2050-4946-9373-539B5C3F9636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E2A389BA-2581-7749-9EE4-21F91E87BF04}" type="pres">
      <dgm:prSet presAssocID="{18B52733-2050-4946-9373-539B5C3F9636}" presName="parSh" presStyleCnt="0"/>
      <dgm:spPr/>
    </dgm:pt>
    <dgm:pt modelId="{B77F6304-6943-434A-90BA-C9700909B8CD}" type="pres">
      <dgm:prSet presAssocID="{18B52733-2050-4946-9373-539B5C3F9636}" presName="lineNode" presStyleLbl="alignAccFollowNode1" presStyleIdx="6" presStyleCnt="15"/>
      <dgm:spPr/>
    </dgm:pt>
    <dgm:pt modelId="{62170D0B-C3FF-204B-A909-4B485C3CCA26}" type="pres">
      <dgm:prSet presAssocID="{18B52733-2050-4946-9373-539B5C3F9636}" presName="lineArrowNode" presStyleLbl="alignAccFollowNode1" presStyleIdx="7" presStyleCnt="15"/>
      <dgm:spPr/>
    </dgm:pt>
    <dgm:pt modelId="{A0989444-BE5D-5A41-8879-D9F7B9249300}" type="pres">
      <dgm:prSet presAssocID="{17D5C477-673B-4597-BBC2-8F35A1BC0317}" presName="sibTransNodeCircle" presStyleLbl="alignNode1" presStyleIdx="2" presStyleCnt="5">
        <dgm:presLayoutVars>
          <dgm:chMax val="0"/>
          <dgm:bulletEnabled/>
        </dgm:presLayoutVars>
      </dgm:prSet>
      <dgm:spPr/>
    </dgm:pt>
    <dgm:pt modelId="{8E73098F-6068-0941-A5EC-4C8CA582B06E}" type="pres">
      <dgm:prSet presAssocID="{17D5C477-673B-4597-BBC2-8F35A1BC0317}" presName="spacerBetweenCircleAndCallout" presStyleCnt="0">
        <dgm:presLayoutVars/>
      </dgm:prSet>
      <dgm:spPr/>
    </dgm:pt>
    <dgm:pt modelId="{D7DEB666-6FC4-5D44-835A-283EB4210F14}" type="pres">
      <dgm:prSet presAssocID="{18B52733-2050-4946-9373-539B5C3F9636}" presName="nodeText" presStyleLbl="alignAccFollowNode1" presStyleIdx="8" presStyleCnt="15" custScaleY="100000">
        <dgm:presLayoutVars>
          <dgm:bulletEnabled val="1"/>
        </dgm:presLayoutVars>
      </dgm:prSet>
      <dgm:spPr/>
    </dgm:pt>
    <dgm:pt modelId="{6DE7383A-8903-864E-9A37-43F19A0FC108}" type="pres">
      <dgm:prSet presAssocID="{17D5C477-673B-4597-BBC2-8F35A1BC0317}" presName="sibTransComposite" presStyleCnt="0"/>
      <dgm:spPr/>
    </dgm:pt>
    <dgm:pt modelId="{10A728C6-8A54-D24E-ACF5-FB1AA426972A}" type="pres">
      <dgm:prSet presAssocID="{E3C928BE-F12F-47F6-A322-AA6DE431D6CB}" presName="compositeNode" presStyleCnt="0"/>
      <dgm:spPr/>
    </dgm:pt>
    <dgm:pt modelId="{E10183F5-FCD8-2447-AB32-7D0F9C656300}" type="pres">
      <dgm:prSet presAssocID="{E3C928BE-F12F-47F6-A322-AA6DE431D6CB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0BDF5659-D10B-AE49-9F1A-42B9E94B081D}" type="pres">
      <dgm:prSet presAssocID="{E3C928BE-F12F-47F6-A322-AA6DE431D6CB}" presName="parSh" presStyleCnt="0"/>
      <dgm:spPr/>
    </dgm:pt>
    <dgm:pt modelId="{01F8DAC4-97A2-0549-894F-76550D15DE91}" type="pres">
      <dgm:prSet presAssocID="{E3C928BE-F12F-47F6-A322-AA6DE431D6CB}" presName="lineNode" presStyleLbl="alignAccFollowNode1" presStyleIdx="9" presStyleCnt="15"/>
      <dgm:spPr/>
    </dgm:pt>
    <dgm:pt modelId="{91C46CD8-66FD-6B4F-BA3D-2ED5E39AACF5}" type="pres">
      <dgm:prSet presAssocID="{E3C928BE-F12F-47F6-A322-AA6DE431D6CB}" presName="lineArrowNode" presStyleLbl="alignAccFollowNode1" presStyleIdx="10" presStyleCnt="15"/>
      <dgm:spPr/>
    </dgm:pt>
    <dgm:pt modelId="{ED1315CF-00F5-9943-88B0-B045D12A3F62}" type="pres">
      <dgm:prSet presAssocID="{9F3691AB-893F-48A5-AED7-6912D59856BF}" presName="sibTransNodeCircle" presStyleLbl="alignNode1" presStyleIdx="3" presStyleCnt="5">
        <dgm:presLayoutVars>
          <dgm:chMax val="0"/>
          <dgm:bulletEnabled/>
        </dgm:presLayoutVars>
      </dgm:prSet>
      <dgm:spPr/>
    </dgm:pt>
    <dgm:pt modelId="{AA1C878B-AB5D-484C-AD7B-169E9674E463}" type="pres">
      <dgm:prSet presAssocID="{9F3691AB-893F-48A5-AED7-6912D59856BF}" presName="spacerBetweenCircleAndCallout" presStyleCnt="0">
        <dgm:presLayoutVars/>
      </dgm:prSet>
      <dgm:spPr/>
    </dgm:pt>
    <dgm:pt modelId="{1A983508-9D3A-E44B-A835-46B8E6BE5B20}" type="pres">
      <dgm:prSet presAssocID="{E3C928BE-F12F-47F6-A322-AA6DE431D6CB}" presName="nodeText" presStyleLbl="alignAccFollowNode1" presStyleIdx="11" presStyleCnt="15">
        <dgm:presLayoutVars>
          <dgm:bulletEnabled val="1"/>
        </dgm:presLayoutVars>
      </dgm:prSet>
      <dgm:spPr/>
    </dgm:pt>
    <dgm:pt modelId="{5C83A9C9-2FB7-8949-B35D-EC0A80988EAB}" type="pres">
      <dgm:prSet presAssocID="{9F3691AB-893F-48A5-AED7-6912D59856BF}" presName="sibTransComposite" presStyleCnt="0"/>
      <dgm:spPr/>
    </dgm:pt>
    <dgm:pt modelId="{094F42D6-C6AE-F848-904F-FB53065FE190}" type="pres">
      <dgm:prSet presAssocID="{D48472C6-131D-4B08-8E66-B28574D2303E}" presName="compositeNode" presStyleCnt="0"/>
      <dgm:spPr/>
    </dgm:pt>
    <dgm:pt modelId="{B5A0DE9F-F57E-E047-8C17-66A41FC507E5}" type="pres">
      <dgm:prSet presAssocID="{D48472C6-131D-4B08-8E66-B28574D2303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2B4E7184-0D7E-7C44-92CB-F2C92265C238}" type="pres">
      <dgm:prSet presAssocID="{D48472C6-131D-4B08-8E66-B28574D2303E}" presName="parSh" presStyleCnt="0"/>
      <dgm:spPr/>
    </dgm:pt>
    <dgm:pt modelId="{FCF51C11-9D96-E349-A27C-3BF983FD25C4}" type="pres">
      <dgm:prSet presAssocID="{D48472C6-131D-4B08-8E66-B28574D2303E}" presName="lineNode" presStyleLbl="alignAccFollowNode1" presStyleIdx="12" presStyleCnt="15"/>
      <dgm:spPr/>
    </dgm:pt>
    <dgm:pt modelId="{2D783AF0-2E3A-1E43-9F24-EDC0FC52C012}" type="pres">
      <dgm:prSet presAssocID="{D48472C6-131D-4B08-8E66-B28574D2303E}" presName="lineArrowNode" presStyleLbl="alignAccFollowNode1" presStyleIdx="13" presStyleCnt="15"/>
      <dgm:spPr/>
    </dgm:pt>
    <dgm:pt modelId="{85C7E5FB-C403-5944-9CA2-E85F1B926159}" type="pres">
      <dgm:prSet presAssocID="{5B967416-AA2E-428E-9D4B-13244D4BF4C4}" presName="sibTransNodeCircle" presStyleLbl="alignNode1" presStyleIdx="4" presStyleCnt="5">
        <dgm:presLayoutVars>
          <dgm:chMax val="0"/>
          <dgm:bulletEnabled/>
        </dgm:presLayoutVars>
      </dgm:prSet>
      <dgm:spPr/>
    </dgm:pt>
    <dgm:pt modelId="{421F6F9B-75FD-F140-9684-54A5D7B4D929}" type="pres">
      <dgm:prSet presAssocID="{5B967416-AA2E-428E-9D4B-13244D4BF4C4}" presName="spacerBetweenCircleAndCallout" presStyleCnt="0">
        <dgm:presLayoutVars/>
      </dgm:prSet>
      <dgm:spPr/>
    </dgm:pt>
    <dgm:pt modelId="{85CB2121-C282-7749-9476-DCF6445C683A}" type="pres">
      <dgm:prSet presAssocID="{D48472C6-131D-4B08-8E66-B28574D2303E}" presName="nodeText" presStyleLbl="alignAccFollowNode1" presStyleIdx="14" presStyleCnt="15">
        <dgm:presLayoutVars>
          <dgm:bulletEnabled val="1"/>
        </dgm:presLayoutVars>
      </dgm:prSet>
      <dgm:spPr/>
    </dgm:pt>
  </dgm:ptLst>
  <dgm:cxnLst>
    <dgm:cxn modelId="{2251EF0A-A1EC-CC4D-95CB-E43A50B27618}" type="presOf" srcId="{8661D96D-A551-44BC-8BCA-5F10B676B2C8}" destId="{A3FBC5B0-F313-B449-A8A5-B6F235E8F254}" srcOrd="0" destOrd="0" presId="urn:microsoft.com/office/officeart/2016/7/layout/LinearArrowProcessNumbered"/>
    <dgm:cxn modelId="{17B2B80D-4B07-4945-8203-490DFD8A4316}" type="presOf" srcId="{18B52733-2050-4946-9373-539B5C3F9636}" destId="{D7DEB666-6FC4-5D44-835A-283EB4210F14}" srcOrd="0" destOrd="0" presId="urn:microsoft.com/office/officeart/2016/7/layout/LinearArrowProcessNumbered"/>
    <dgm:cxn modelId="{68CD1E18-36BA-0F47-B61F-1A4EF7EB53B3}" type="presOf" srcId="{17D5C477-673B-4597-BBC2-8F35A1BC0317}" destId="{A0989444-BE5D-5A41-8879-D9F7B9249300}" srcOrd="0" destOrd="0" presId="urn:microsoft.com/office/officeart/2016/7/layout/LinearArrowProcessNumbered"/>
    <dgm:cxn modelId="{E51EC223-0338-427C-AEAB-BAC0AA042D13}" srcId="{8661D96D-A551-44BC-8BCA-5F10B676B2C8}" destId="{D48472C6-131D-4B08-8E66-B28574D2303E}" srcOrd="4" destOrd="0" parTransId="{F7235A13-8360-4CBA-82B8-00417A0DA0AE}" sibTransId="{5B967416-AA2E-428E-9D4B-13244D4BF4C4}"/>
    <dgm:cxn modelId="{B052DC25-9737-414C-B90D-6F86ADCCE810}" type="presOf" srcId="{9F3691AB-893F-48A5-AED7-6912D59856BF}" destId="{ED1315CF-00F5-9943-88B0-B045D12A3F62}" srcOrd="0" destOrd="0" presId="urn:microsoft.com/office/officeart/2016/7/layout/LinearArrowProcessNumbered"/>
    <dgm:cxn modelId="{9C0A4827-C698-BC4D-B134-ACDBD6AC37D3}" type="presOf" srcId="{0B5A84FD-3581-4752-AF0A-FFC1033BF9B7}" destId="{9C32DD44-3D59-C240-BF29-106C7EA5DBA9}" srcOrd="0" destOrd="0" presId="urn:microsoft.com/office/officeart/2016/7/layout/LinearArrowProcessNumbered"/>
    <dgm:cxn modelId="{129D1C45-5504-0B49-B2DB-D0F452B479A4}" type="presOf" srcId="{8BFE703D-8236-49E7-8101-CD1C50B3D2B4}" destId="{6F1026A4-0A9B-CF4F-A151-E5E8362538F9}" srcOrd="0" destOrd="0" presId="urn:microsoft.com/office/officeart/2016/7/layout/LinearArrowProcessNumbered"/>
    <dgm:cxn modelId="{3EB2E863-B6F2-A34F-B99A-729BF835A244}" type="presOf" srcId="{1702936F-8308-4DE7-A998-A115D2C9C4F5}" destId="{7E0F902D-3106-7D44-A329-47B6AC71E23A}" srcOrd="0" destOrd="0" presId="urn:microsoft.com/office/officeart/2016/7/layout/LinearArrowProcessNumbered"/>
    <dgm:cxn modelId="{5753E165-62EE-984E-8DA8-AF6B64520177}" type="presOf" srcId="{5B967416-AA2E-428E-9D4B-13244D4BF4C4}" destId="{85C7E5FB-C403-5944-9CA2-E85F1B926159}" srcOrd="0" destOrd="0" presId="urn:microsoft.com/office/officeart/2016/7/layout/LinearArrowProcessNumbered"/>
    <dgm:cxn modelId="{C2A46A7C-2F66-4954-811D-41A8C1255D17}" srcId="{8661D96D-A551-44BC-8BCA-5F10B676B2C8}" destId="{18B52733-2050-4946-9373-539B5C3F9636}" srcOrd="2" destOrd="0" parTransId="{F06032CC-798C-45B6-B3FE-F558CF73201A}" sibTransId="{17D5C477-673B-4597-BBC2-8F35A1BC0317}"/>
    <dgm:cxn modelId="{04407ACF-C3E0-4EF7-AE0D-F2BE8DA021FF}" srcId="{8661D96D-A551-44BC-8BCA-5F10B676B2C8}" destId="{E3C928BE-F12F-47F6-A322-AA6DE431D6CB}" srcOrd="3" destOrd="0" parTransId="{4CAA9CAD-778A-461F-AD22-2445ED2FFEB4}" sibTransId="{9F3691AB-893F-48A5-AED7-6912D59856BF}"/>
    <dgm:cxn modelId="{33AF5FDB-76B2-3C48-95F5-0D1FB39EE0E1}" type="presOf" srcId="{E3C928BE-F12F-47F6-A322-AA6DE431D6CB}" destId="{1A983508-9D3A-E44B-A835-46B8E6BE5B20}" srcOrd="0" destOrd="0" presId="urn:microsoft.com/office/officeart/2016/7/layout/LinearArrowProcessNumbered"/>
    <dgm:cxn modelId="{F95A3EE9-8CC2-4644-8534-39FFB5745116}" srcId="{8661D96D-A551-44BC-8BCA-5F10B676B2C8}" destId="{1702936F-8308-4DE7-A998-A115D2C9C4F5}" srcOrd="1" destOrd="0" parTransId="{148874D6-A3EE-46D0-A604-C83151162174}" sibTransId="{8BFE703D-8236-49E7-8101-CD1C50B3D2B4}"/>
    <dgm:cxn modelId="{6EB516EE-AFD7-D54B-BC35-882F5D1237E8}" type="presOf" srcId="{7C812EAB-71E9-4DEF-9167-8519D90CA62E}" destId="{050E8BD5-91CC-1B4E-BC4A-C3D4B6680155}" srcOrd="0" destOrd="0" presId="urn:microsoft.com/office/officeart/2016/7/layout/LinearArrowProcessNumbered"/>
    <dgm:cxn modelId="{A13C4CF2-B76D-4E0D-8E14-B02BDFA41B11}" srcId="{8661D96D-A551-44BC-8BCA-5F10B676B2C8}" destId="{7C812EAB-71E9-4DEF-9167-8519D90CA62E}" srcOrd="0" destOrd="0" parTransId="{76FC3434-4FE6-40B3-9F72-255A70B64BC1}" sibTransId="{0B5A84FD-3581-4752-AF0A-FFC1033BF9B7}"/>
    <dgm:cxn modelId="{7E54D0FC-470D-D34D-AEDB-F79A23D29AA6}" type="presOf" srcId="{D48472C6-131D-4B08-8E66-B28574D2303E}" destId="{85CB2121-C282-7749-9476-DCF6445C683A}" srcOrd="0" destOrd="0" presId="urn:microsoft.com/office/officeart/2016/7/layout/LinearArrowProcessNumbered"/>
    <dgm:cxn modelId="{87DDA7BF-A87E-5345-93A6-2184D38983C1}" type="presParOf" srcId="{A3FBC5B0-F313-B449-A8A5-B6F235E8F254}" destId="{E34154B1-2C8F-144F-AE7B-0823A3E33871}" srcOrd="0" destOrd="0" presId="urn:microsoft.com/office/officeart/2016/7/layout/LinearArrowProcessNumbered"/>
    <dgm:cxn modelId="{3DBF1D3D-025A-A842-92B4-16E7536654CC}" type="presParOf" srcId="{E34154B1-2C8F-144F-AE7B-0823A3E33871}" destId="{1135B6DF-7530-2946-9779-0ED773448824}" srcOrd="0" destOrd="0" presId="urn:microsoft.com/office/officeart/2016/7/layout/LinearArrowProcessNumbered"/>
    <dgm:cxn modelId="{EA4E302D-DE68-C74E-89E5-9CCF84BB6033}" type="presParOf" srcId="{E34154B1-2C8F-144F-AE7B-0823A3E33871}" destId="{AC1A8DE2-A6D4-EB4C-8B74-06A353870BEF}" srcOrd="1" destOrd="0" presId="urn:microsoft.com/office/officeart/2016/7/layout/LinearArrowProcessNumbered"/>
    <dgm:cxn modelId="{DF623964-7B5F-2749-B988-38FEA590A68B}" type="presParOf" srcId="{AC1A8DE2-A6D4-EB4C-8B74-06A353870BEF}" destId="{608A9DFD-CE20-814E-A0B1-EFB0237C3774}" srcOrd="0" destOrd="0" presId="urn:microsoft.com/office/officeart/2016/7/layout/LinearArrowProcessNumbered"/>
    <dgm:cxn modelId="{D6ABCBA7-8CA7-4244-A57E-E08D54A64E0C}" type="presParOf" srcId="{AC1A8DE2-A6D4-EB4C-8B74-06A353870BEF}" destId="{DD9CEA9D-ADA2-7A41-B221-6C4D9C1D4BAE}" srcOrd="1" destOrd="0" presId="urn:microsoft.com/office/officeart/2016/7/layout/LinearArrowProcessNumbered"/>
    <dgm:cxn modelId="{435379E3-D4D3-6640-B622-9930AFA0B9EE}" type="presParOf" srcId="{AC1A8DE2-A6D4-EB4C-8B74-06A353870BEF}" destId="{9C32DD44-3D59-C240-BF29-106C7EA5DBA9}" srcOrd="2" destOrd="0" presId="urn:microsoft.com/office/officeart/2016/7/layout/LinearArrowProcessNumbered"/>
    <dgm:cxn modelId="{B22B03D0-A2C6-A14E-9D39-6249069B445A}" type="presParOf" srcId="{AC1A8DE2-A6D4-EB4C-8B74-06A353870BEF}" destId="{D17C71A0-1397-A64F-966F-03A2BB86BA39}" srcOrd="3" destOrd="0" presId="urn:microsoft.com/office/officeart/2016/7/layout/LinearArrowProcessNumbered"/>
    <dgm:cxn modelId="{D99F73FC-6CDD-3A44-AFB4-A1373BC09362}" type="presParOf" srcId="{E34154B1-2C8F-144F-AE7B-0823A3E33871}" destId="{050E8BD5-91CC-1B4E-BC4A-C3D4B6680155}" srcOrd="2" destOrd="0" presId="urn:microsoft.com/office/officeart/2016/7/layout/LinearArrowProcessNumbered"/>
    <dgm:cxn modelId="{C907F59F-090E-104E-9782-6C7BFDA5CD0D}" type="presParOf" srcId="{A3FBC5B0-F313-B449-A8A5-B6F235E8F254}" destId="{13A5D741-F643-F64C-9EF0-A5E1CE634C69}" srcOrd="1" destOrd="0" presId="urn:microsoft.com/office/officeart/2016/7/layout/LinearArrowProcessNumbered"/>
    <dgm:cxn modelId="{AB7ECBBE-F782-B247-9B88-3F34A2F2B8BD}" type="presParOf" srcId="{A3FBC5B0-F313-B449-A8A5-B6F235E8F254}" destId="{62654E81-4FC5-C44E-A10C-C790B1D1E29F}" srcOrd="2" destOrd="0" presId="urn:microsoft.com/office/officeart/2016/7/layout/LinearArrowProcessNumbered"/>
    <dgm:cxn modelId="{970B88F0-8CD3-1746-B1F1-7D3706D78628}" type="presParOf" srcId="{62654E81-4FC5-C44E-A10C-C790B1D1E29F}" destId="{7935EEE9-4DEC-D44D-9E39-98D6E209B8D1}" srcOrd="0" destOrd="0" presId="urn:microsoft.com/office/officeart/2016/7/layout/LinearArrowProcessNumbered"/>
    <dgm:cxn modelId="{1E962402-266E-CA4D-BB6E-D7FEA5328A30}" type="presParOf" srcId="{62654E81-4FC5-C44E-A10C-C790B1D1E29F}" destId="{FC2A92D9-355C-824D-AEF5-BE56B027690D}" srcOrd="1" destOrd="0" presId="urn:microsoft.com/office/officeart/2016/7/layout/LinearArrowProcessNumbered"/>
    <dgm:cxn modelId="{81084F87-1037-5B40-89C9-D84CCD7F78AE}" type="presParOf" srcId="{FC2A92D9-355C-824D-AEF5-BE56B027690D}" destId="{08413B10-ECA7-3B44-B1F6-FAE1D673E74D}" srcOrd="0" destOrd="0" presId="urn:microsoft.com/office/officeart/2016/7/layout/LinearArrowProcessNumbered"/>
    <dgm:cxn modelId="{0CCE64C6-E4B5-E942-9C9A-64C694194C06}" type="presParOf" srcId="{FC2A92D9-355C-824D-AEF5-BE56B027690D}" destId="{605CC3A8-A67B-2C44-967C-A09791DC1088}" srcOrd="1" destOrd="0" presId="urn:microsoft.com/office/officeart/2016/7/layout/LinearArrowProcessNumbered"/>
    <dgm:cxn modelId="{D120960A-420D-8946-9A52-144E850667EC}" type="presParOf" srcId="{FC2A92D9-355C-824D-AEF5-BE56B027690D}" destId="{6F1026A4-0A9B-CF4F-A151-E5E8362538F9}" srcOrd="2" destOrd="0" presId="urn:microsoft.com/office/officeart/2016/7/layout/LinearArrowProcessNumbered"/>
    <dgm:cxn modelId="{15EEA552-24C7-2044-9557-548249BDB328}" type="presParOf" srcId="{FC2A92D9-355C-824D-AEF5-BE56B027690D}" destId="{D4617D1A-9FFB-7942-BC57-E8B46150A8AB}" srcOrd="3" destOrd="0" presId="urn:microsoft.com/office/officeart/2016/7/layout/LinearArrowProcessNumbered"/>
    <dgm:cxn modelId="{D9EDA457-4073-6445-9285-5299DA0C81FE}" type="presParOf" srcId="{62654E81-4FC5-C44E-A10C-C790B1D1E29F}" destId="{7E0F902D-3106-7D44-A329-47B6AC71E23A}" srcOrd="2" destOrd="0" presId="urn:microsoft.com/office/officeart/2016/7/layout/LinearArrowProcessNumbered"/>
    <dgm:cxn modelId="{30897AB8-4D6D-F846-AB89-A9E96F43208B}" type="presParOf" srcId="{A3FBC5B0-F313-B449-A8A5-B6F235E8F254}" destId="{C3482154-4BD4-C641-A00D-1B6FAF198E7A}" srcOrd="3" destOrd="0" presId="urn:microsoft.com/office/officeart/2016/7/layout/LinearArrowProcessNumbered"/>
    <dgm:cxn modelId="{B4A6B6BA-89DD-064C-B424-152A6F9820B5}" type="presParOf" srcId="{A3FBC5B0-F313-B449-A8A5-B6F235E8F254}" destId="{75462BAE-108A-5841-A231-018D885E0EA4}" srcOrd="4" destOrd="0" presId="urn:microsoft.com/office/officeart/2016/7/layout/LinearArrowProcessNumbered"/>
    <dgm:cxn modelId="{25D6650F-680F-E64D-9241-8EEB6555EB6E}" type="presParOf" srcId="{75462BAE-108A-5841-A231-018D885E0EA4}" destId="{F2CABA84-3EC0-E241-991D-30BB51B26DD9}" srcOrd="0" destOrd="0" presId="urn:microsoft.com/office/officeart/2016/7/layout/LinearArrowProcessNumbered"/>
    <dgm:cxn modelId="{0C78FAF7-1BA5-5048-BA50-A4FE50F0FE47}" type="presParOf" srcId="{75462BAE-108A-5841-A231-018D885E0EA4}" destId="{E2A389BA-2581-7749-9EE4-21F91E87BF04}" srcOrd="1" destOrd="0" presId="urn:microsoft.com/office/officeart/2016/7/layout/LinearArrowProcessNumbered"/>
    <dgm:cxn modelId="{E2DEE3A1-3111-AB4D-8FBF-E221DF81F11A}" type="presParOf" srcId="{E2A389BA-2581-7749-9EE4-21F91E87BF04}" destId="{B77F6304-6943-434A-90BA-C9700909B8CD}" srcOrd="0" destOrd="0" presId="urn:microsoft.com/office/officeart/2016/7/layout/LinearArrowProcessNumbered"/>
    <dgm:cxn modelId="{33FAC539-12A0-5F40-9480-8BBF570769A9}" type="presParOf" srcId="{E2A389BA-2581-7749-9EE4-21F91E87BF04}" destId="{62170D0B-C3FF-204B-A909-4B485C3CCA26}" srcOrd="1" destOrd="0" presId="urn:microsoft.com/office/officeart/2016/7/layout/LinearArrowProcessNumbered"/>
    <dgm:cxn modelId="{D3076E44-A3A7-4340-9A27-32EA342EA2FF}" type="presParOf" srcId="{E2A389BA-2581-7749-9EE4-21F91E87BF04}" destId="{A0989444-BE5D-5A41-8879-D9F7B9249300}" srcOrd="2" destOrd="0" presId="urn:microsoft.com/office/officeart/2016/7/layout/LinearArrowProcessNumbered"/>
    <dgm:cxn modelId="{7ADA669C-0405-7E43-BF5A-D025F9D876CC}" type="presParOf" srcId="{E2A389BA-2581-7749-9EE4-21F91E87BF04}" destId="{8E73098F-6068-0941-A5EC-4C8CA582B06E}" srcOrd="3" destOrd="0" presId="urn:microsoft.com/office/officeart/2016/7/layout/LinearArrowProcessNumbered"/>
    <dgm:cxn modelId="{D032AEE7-B522-764D-9C9B-E3A4922F23B7}" type="presParOf" srcId="{75462BAE-108A-5841-A231-018D885E0EA4}" destId="{D7DEB666-6FC4-5D44-835A-283EB4210F14}" srcOrd="2" destOrd="0" presId="urn:microsoft.com/office/officeart/2016/7/layout/LinearArrowProcessNumbered"/>
    <dgm:cxn modelId="{CEADBF1D-1FC7-8341-81AC-C11AA7AEB6DF}" type="presParOf" srcId="{A3FBC5B0-F313-B449-A8A5-B6F235E8F254}" destId="{6DE7383A-8903-864E-9A37-43F19A0FC108}" srcOrd="5" destOrd="0" presId="urn:microsoft.com/office/officeart/2016/7/layout/LinearArrowProcessNumbered"/>
    <dgm:cxn modelId="{17C6EEC7-4785-A442-BCDF-870BA4AAB304}" type="presParOf" srcId="{A3FBC5B0-F313-B449-A8A5-B6F235E8F254}" destId="{10A728C6-8A54-D24E-ACF5-FB1AA426972A}" srcOrd="6" destOrd="0" presId="urn:microsoft.com/office/officeart/2016/7/layout/LinearArrowProcessNumbered"/>
    <dgm:cxn modelId="{DF163143-F3E3-B343-B71A-57F7FF1B3B6E}" type="presParOf" srcId="{10A728C6-8A54-D24E-ACF5-FB1AA426972A}" destId="{E10183F5-FCD8-2447-AB32-7D0F9C656300}" srcOrd="0" destOrd="0" presId="urn:microsoft.com/office/officeart/2016/7/layout/LinearArrowProcessNumbered"/>
    <dgm:cxn modelId="{1AF5D304-BFCF-3E4D-B2B2-C288E3911491}" type="presParOf" srcId="{10A728C6-8A54-D24E-ACF5-FB1AA426972A}" destId="{0BDF5659-D10B-AE49-9F1A-42B9E94B081D}" srcOrd="1" destOrd="0" presId="urn:microsoft.com/office/officeart/2016/7/layout/LinearArrowProcessNumbered"/>
    <dgm:cxn modelId="{81796E33-9017-0043-BCEA-D4CAAB4A0319}" type="presParOf" srcId="{0BDF5659-D10B-AE49-9F1A-42B9E94B081D}" destId="{01F8DAC4-97A2-0549-894F-76550D15DE91}" srcOrd="0" destOrd="0" presId="urn:microsoft.com/office/officeart/2016/7/layout/LinearArrowProcessNumbered"/>
    <dgm:cxn modelId="{6E4C5B78-F049-BA4A-BF35-3FF77A3D6265}" type="presParOf" srcId="{0BDF5659-D10B-AE49-9F1A-42B9E94B081D}" destId="{91C46CD8-66FD-6B4F-BA3D-2ED5E39AACF5}" srcOrd="1" destOrd="0" presId="urn:microsoft.com/office/officeart/2016/7/layout/LinearArrowProcessNumbered"/>
    <dgm:cxn modelId="{E5F10BC2-30D3-B84B-B12B-8226CF7D4ACA}" type="presParOf" srcId="{0BDF5659-D10B-AE49-9F1A-42B9E94B081D}" destId="{ED1315CF-00F5-9943-88B0-B045D12A3F62}" srcOrd="2" destOrd="0" presId="urn:microsoft.com/office/officeart/2016/7/layout/LinearArrowProcessNumbered"/>
    <dgm:cxn modelId="{B7A9C703-034F-8F4D-A962-78C12E62D400}" type="presParOf" srcId="{0BDF5659-D10B-AE49-9F1A-42B9E94B081D}" destId="{AA1C878B-AB5D-484C-AD7B-169E9674E463}" srcOrd="3" destOrd="0" presId="urn:microsoft.com/office/officeart/2016/7/layout/LinearArrowProcessNumbered"/>
    <dgm:cxn modelId="{28B66867-67EB-7A42-B6D8-FB82BB4CFCF6}" type="presParOf" srcId="{10A728C6-8A54-D24E-ACF5-FB1AA426972A}" destId="{1A983508-9D3A-E44B-A835-46B8E6BE5B20}" srcOrd="2" destOrd="0" presId="urn:microsoft.com/office/officeart/2016/7/layout/LinearArrowProcessNumbered"/>
    <dgm:cxn modelId="{270F43D9-5B78-8D4F-A23B-AB1810CA2230}" type="presParOf" srcId="{A3FBC5B0-F313-B449-A8A5-B6F235E8F254}" destId="{5C83A9C9-2FB7-8949-B35D-EC0A80988EAB}" srcOrd="7" destOrd="0" presId="urn:microsoft.com/office/officeart/2016/7/layout/LinearArrowProcessNumbered"/>
    <dgm:cxn modelId="{41CD7C2A-12D2-834B-A992-DF1DE2A5FD21}" type="presParOf" srcId="{A3FBC5B0-F313-B449-A8A5-B6F235E8F254}" destId="{094F42D6-C6AE-F848-904F-FB53065FE190}" srcOrd="8" destOrd="0" presId="urn:microsoft.com/office/officeart/2016/7/layout/LinearArrowProcessNumbered"/>
    <dgm:cxn modelId="{DA74E882-E527-9243-90A9-387914F79BEF}" type="presParOf" srcId="{094F42D6-C6AE-F848-904F-FB53065FE190}" destId="{B5A0DE9F-F57E-E047-8C17-66A41FC507E5}" srcOrd="0" destOrd="0" presId="urn:microsoft.com/office/officeart/2016/7/layout/LinearArrowProcessNumbered"/>
    <dgm:cxn modelId="{E21EE4D2-2807-AA45-8603-5934E41F42DB}" type="presParOf" srcId="{094F42D6-C6AE-F848-904F-FB53065FE190}" destId="{2B4E7184-0D7E-7C44-92CB-F2C92265C238}" srcOrd="1" destOrd="0" presId="urn:microsoft.com/office/officeart/2016/7/layout/LinearArrowProcessNumbered"/>
    <dgm:cxn modelId="{C2B165EC-6224-8D43-AD48-3128F8A25EC6}" type="presParOf" srcId="{2B4E7184-0D7E-7C44-92CB-F2C92265C238}" destId="{FCF51C11-9D96-E349-A27C-3BF983FD25C4}" srcOrd="0" destOrd="0" presId="urn:microsoft.com/office/officeart/2016/7/layout/LinearArrowProcessNumbered"/>
    <dgm:cxn modelId="{4C03ECFF-5D83-5B44-AA47-CEC3EA51A22E}" type="presParOf" srcId="{2B4E7184-0D7E-7C44-92CB-F2C92265C238}" destId="{2D783AF0-2E3A-1E43-9F24-EDC0FC52C012}" srcOrd="1" destOrd="0" presId="urn:microsoft.com/office/officeart/2016/7/layout/LinearArrowProcessNumbered"/>
    <dgm:cxn modelId="{3ADC9A42-D620-8149-8124-B7A8BC07FC79}" type="presParOf" srcId="{2B4E7184-0D7E-7C44-92CB-F2C92265C238}" destId="{85C7E5FB-C403-5944-9CA2-E85F1B926159}" srcOrd="2" destOrd="0" presId="urn:microsoft.com/office/officeart/2016/7/layout/LinearArrowProcessNumbered"/>
    <dgm:cxn modelId="{B92C5E2A-1149-3C4C-904B-C0CFEA03DE40}" type="presParOf" srcId="{2B4E7184-0D7E-7C44-92CB-F2C92265C238}" destId="{421F6F9B-75FD-F140-9684-54A5D7B4D929}" srcOrd="3" destOrd="0" presId="urn:microsoft.com/office/officeart/2016/7/layout/LinearArrowProcessNumbered"/>
    <dgm:cxn modelId="{F1AC4413-A19A-2B44-B9A4-82D5BE4DADAF}" type="presParOf" srcId="{094F42D6-C6AE-F848-904F-FB53065FE190}" destId="{85CB2121-C282-7749-9476-DCF6445C683A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12EFAA-D621-423F-B489-2669E5AE37A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BE64596-3328-4089-A3FA-9245F098390A}">
      <dgm:prSet custT="1"/>
      <dgm:spPr/>
      <dgm:t>
        <a:bodyPr/>
        <a:lstStyle/>
        <a:p>
          <a:r>
            <a:rPr lang="cs-CZ" sz="1600" dirty="0">
              <a:solidFill>
                <a:schemeClr val="bg1"/>
              </a:solidFill>
            </a:rPr>
            <a:t>Nižší příležitost k sociálnímu kontaktu </a:t>
          </a:r>
          <a:r>
            <a:rPr lang="cs-CZ" sz="1600" dirty="0">
              <a:solidFill>
                <a:schemeClr val="tx1"/>
              </a:solidFill>
            </a:rPr>
            <a:t>je příčinou snížení schopnosti managementu, regulace a anticipace vlastního chování (Blatný, M., Dosedlová, J., </a:t>
          </a:r>
          <a:r>
            <a:rPr lang="cs-CZ" sz="1600" dirty="0" err="1">
              <a:solidFill>
                <a:schemeClr val="tx1"/>
              </a:solidFill>
            </a:rPr>
            <a:t>Kebza</a:t>
          </a:r>
          <a:r>
            <a:rPr lang="cs-CZ" sz="1600" dirty="0">
              <a:solidFill>
                <a:schemeClr val="tx1"/>
              </a:solidFill>
            </a:rPr>
            <a:t>, V. 2005), což koreluje s </a:t>
          </a:r>
          <a:r>
            <a:rPr lang="cs-CZ" sz="1600" dirty="0">
              <a:solidFill>
                <a:schemeClr val="bg1"/>
              </a:solidFill>
            </a:rPr>
            <a:t>oslabením prosociálního chování</a:t>
          </a:r>
          <a:r>
            <a:rPr lang="cs-CZ" sz="1600" dirty="0">
              <a:solidFill>
                <a:schemeClr val="tx1"/>
              </a:solidFill>
            </a:rPr>
            <a:t> (</a:t>
          </a:r>
          <a:r>
            <a:rPr lang="cs-CZ" sz="1600" dirty="0" err="1">
              <a:solidFill>
                <a:schemeClr val="tx1"/>
              </a:solidFill>
            </a:rPr>
            <a:t>Bornstein</a:t>
          </a:r>
          <a:r>
            <a:rPr lang="cs-CZ" sz="1600" dirty="0">
              <a:solidFill>
                <a:schemeClr val="tx1"/>
              </a:solidFill>
            </a:rPr>
            <a:t>, M. H. 2003 in Běhounková, L. 2012)</a:t>
          </a:r>
          <a:endParaRPr lang="en-US" sz="1600" dirty="0">
            <a:solidFill>
              <a:schemeClr val="tx1"/>
            </a:solidFill>
          </a:endParaRPr>
        </a:p>
      </dgm:t>
    </dgm:pt>
    <dgm:pt modelId="{FA36363F-F572-492F-A3FC-15EA817EDF70}" type="parTrans" cxnId="{DDAE4DE2-4E68-4E2A-900A-30500C9CEAAE}">
      <dgm:prSet/>
      <dgm:spPr/>
      <dgm:t>
        <a:bodyPr/>
        <a:lstStyle/>
        <a:p>
          <a:endParaRPr lang="en-US"/>
        </a:p>
      </dgm:t>
    </dgm:pt>
    <dgm:pt modelId="{DCAB2E6C-4B5E-4B1C-9DC5-7C4EA399697D}" type="sibTrans" cxnId="{DDAE4DE2-4E68-4E2A-900A-30500C9CEAAE}">
      <dgm:prSet/>
      <dgm:spPr/>
      <dgm:t>
        <a:bodyPr/>
        <a:lstStyle/>
        <a:p>
          <a:endParaRPr lang="en-US"/>
        </a:p>
      </dgm:t>
    </dgm:pt>
    <dgm:pt modelId="{C7A88A03-974F-4739-8188-10545C662D76}">
      <dgm:prSet custT="1"/>
      <dgm:spPr/>
      <dgm:t>
        <a:bodyPr/>
        <a:lstStyle/>
        <a:p>
          <a:r>
            <a:rPr lang="cs-CZ" sz="1600" dirty="0">
              <a:solidFill>
                <a:schemeClr val="tx1"/>
              </a:solidFill>
            </a:rPr>
            <a:t>Souvislost mezi </a:t>
          </a:r>
          <a:r>
            <a:rPr lang="cs-CZ" sz="1600" dirty="0">
              <a:solidFill>
                <a:schemeClr val="bg1"/>
              </a:solidFill>
            </a:rPr>
            <a:t>mírou deficitů sociálních </a:t>
          </a:r>
          <a:r>
            <a:rPr lang="cs-CZ" sz="1600" dirty="0">
              <a:solidFill>
                <a:schemeClr val="tx1"/>
              </a:solidFill>
            </a:rPr>
            <a:t>dovedností a </a:t>
          </a:r>
          <a:r>
            <a:rPr lang="cs-CZ" sz="1600" dirty="0">
              <a:solidFill>
                <a:schemeClr val="bg1"/>
              </a:solidFill>
            </a:rPr>
            <a:t>stupněm poruchy chování </a:t>
          </a:r>
          <a:r>
            <a:rPr lang="cs-CZ" sz="1600" dirty="0">
              <a:solidFill>
                <a:schemeClr val="tx1"/>
              </a:solidFill>
            </a:rPr>
            <a:t>nebyla jednoznačně potvrzena ( Běhounková, L. 2011)</a:t>
          </a:r>
          <a:endParaRPr lang="en-US" sz="1600" dirty="0">
            <a:solidFill>
              <a:schemeClr val="tx1"/>
            </a:solidFill>
          </a:endParaRPr>
        </a:p>
      </dgm:t>
    </dgm:pt>
    <dgm:pt modelId="{5D7A2658-8080-41DF-BC55-C5B699289CC2}" type="parTrans" cxnId="{24A15A3D-B3A5-410E-8C27-D87B736C6762}">
      <dgm:prSet/>
      <dgm:spPr/>
      <dgm:t>
        <a:bodyPr/>
        <a:lstStyle/>
        <a:p>
          <a:endParaRPr lang="en-US"/>
        </a:p>
      </dgm:t>
    </dgm:pt>
    <dgm:pt modelId="{F06D3E67-9C3B-4F4D-96AE-BD1CDF6C90BB}" type="sibTrans" cxnId="{24A15A3D-B3A5-410E-8C27-D87B736C6762}">
      <dgm:prSet/>
      <dgm:spPr/>
      <dgm:t>
        <a:bodyPr/>
        <a:lstStyle/>
        <a:p>
          <a:endParaRPr lang="en-US"/>
        </a:p>
      </dgm:t>
    </dgm:pt>
    <dgm:pt modelId="{89714EBB-3CFE-4C94-8578-1E53320C69BB}">
      <dgm:prSet custT="1"/>
      <dgm:spPr/>
      <dgm:t>
        <a:bodyPr/>
        <a:lstStyle/>
        <a:p>
          <a:r>
            <a:rPr lang="cs-CZ" sz="1600" dirty="0">
              <a:solidFill>
                <a:schemeClr val="tx1"/>
              </a:solidFill>
            </a:rPr>
            <a:t>identifikovány bariéry blokující rozvoj sociálních dovedností v zařízeních institucionální výchovy vycházejí jak z </a:t>
          </a:r>
          <a:r>
            <a:rPr lang="cs-CZ" sz="1600" dirty="0">
              <a:solidFill>
                <a:schemeClr val="bg1"/>
              </a:solidFill>
            </a:rPr>
            <a:t>individuálních dispozic dětí, tak z možností zařízení nebo politického rámce společnosti</a:t>
          </a:r>
          <a:endParaRPr lang="en-US" sz="1600" dirty="0">
            <a:solidFill>
              <a:schemeClr val="bg1"/>
            </a:solidFill>
          </a:endParaRPr>
        </a:p>
      </dgm:t>
    </dgm:pt>
    <dgm:pt modelId="{46FCBE26-B334-43F5-9B99-FF1747C784D9}" type="parTrans" cxnId="{50D06CF7-ADF7-4CC9-83F4-CEFAABAF5565}">
      <dgm:prSet/>
      <dgm:spPr/>
      <dgm:t>
        <a:bodyPr/>
        <a:lstStyle/>
        <a:p>
          <a:endParaRPr lang="en-US"/>
        </a:p>
      </dgm:t>
    </dgm:pt>
    <dgm:pt modelId="{FDDA6FCA-1D08-4DEC-8075-0A8727599BAD}" type="sibTrans" cxnId="{50D06CF7-ADF7-4CC9-83F4-CEFAABAF5565}">
      <dgm:prSet/>
      <dgm:spPr/>
      <dgm:t>
        <a:bodyPr/>
        <a:lstStyle/>
        <a:p>
          <a:endParaRPr lang="en-US"/>
        </a:p>
      </dgm:t>
    </dgm:pt>
    <dgm:pt modelId="{C739C508-85C5-457C-86C8-F7AE23D8E05D}">
      <dgm:prSet custT="1"/>
      <dgm:spPr/>
      <dgm:t>
        <a:bodyPr/>
        <a:lstStyle/>
        <a:p>
          <a:r>
            <a:rPr lang="cs-CZ" sz="1600" dirty="0">
              <a:solidFill>
                <a:schemeClr val="tx1"/>
              </a:solidFill>
            </a:rPr>
            <a:t>Primárním předpokladem pro rozvoj sociálních dovedností dětí je </a:t>
          </a:r>
          <a:r>
            <a:rPr lang="cs-CZ" sz="1600" dirty="0">
              <a:solidFill>
                <a:schemeClr val="bg1"/>
              </a:solidFill>
            </a:rPr>
            <a:t>vztahová důvěrnost </a:t>
          </a:r>
          <a:r>
            <a:rPr lang="cs-CZ" sz="1600" dirty="0">
              <a:solidFill>
                <a:schemeClr val="tx1"/>
              </a:solidFill>
            </a:rPr>
            <a:t>k některé výchovné osobě (srov. Běhounková, L., 2011; </a:t>
          </a:r>
          <a:r>
            <a:rPr lang="cs-CZ" sz="1600" dirty="0" err="1">
              <a:solidFill>
                <a:schemeClr val="tx1"/>
              </a:solidFill>
            </a:rPr>
            <a:t>Helus</a:t>
          </a:r>
          <a:r>
            <a:rPr lang="cs-CZ" sz="1600" dirty="0">
              <a:solidFill>
                <a:schemeClr val="tx1"/>
              </a:solidFill>
            </a:rPr>
            <a:t>, Z, 2004) - často chybí vztah i v zařízení (není dostatečně využit potenciál klíčového vychovatele), skrze kterou je možné </a:t>
          </a:r>
          <a:r>
            <a:rPr lang="cs-CZ" sz="1600" dirty="0">
              <a:solidFill>
                <a:schemeClr val="bg1"/>
              </a:solidFill>
            </a:rPr>
            <a:t>kontinuálně terapeuticky zpracovávat rané narušení vazby </a:t>
          </a:r>
          <a:r>
            <a:rPr lang="cs-CZ" sz="1600" dirty="0">
              <a:solidFill>
                <a:schemeClr val="tx1"/>
              </a:solidFill>
            </a:rPr>
            <a:t>odrážející se v kognitivním, sociálním a emočním rozvoji dítěte</a:t>
          </a:r>
          <a:endParaRPr lang="en-US" sz="1600" dirty="0">
            <a:solidFill>
              <a:schemeClr val="tx1"/>
            </a:solidFill>
          </a:endParaRPr>
        </a:p>
      </dgm:t>
    </dgm:pt>
    <dgm:pt modelId="{69F3DBEF-D71E-4302-B99F-D9FDBAA43A26}" type="parTrans" cxnId="{15352612-73E9-4C61-B124-F16D2B8A2277}">
      <dgm:prSet/>
      <dgm:spPr/>
      <dgm:t>
        <a:bodyPr/>
        <a:lstStyle/>
        <a:p>
          <a:endParaRPr lang="en-US"/>
        </a:p>
      </dgm:t>
    </dgm:pt>
    <dgm:pt modelId="{69F75CA2-A45C-4595-AECE-80037696D7C6}" type="sibTrans" cxnId="{15352612-73E9-4C61-B124-F16D2B8A2277}">
      <dgm:prSet/>
      <dgm:spPr/>
      <dgm:t>
        <a:bodyPr/>
        <a:lstStyle/>
        <a:p>
          <a:endParaRPr lang="en-US"/>
        </a:p>
      </dgm:t>
    </dgm:pt>
    <dgm:pt modelId="{9931F89E-28EC-704C-AA6A-70453C95B746}" type="pres">
      <dgm:prSet presAssocID="{E912EFAA-D621-423F-B489-2669E5AE37AF}" presName="diagram" presStyleCnt="0">
        <dgm:presLayoutVars>
          <dgm:dir/>
          <dgm:resizeHandles val="exact"/>
        </dgm:presLayoutVars>
      </dgm:prSet>
      <dgm:spPr/>
    </dgm:pt>
    <dgm:pt modelId="{BE719DBC-0A5B-2944-8357-EB2EAC329994}" type="pres">
      <dgm:prSet presAssocID="{1BE64596-3328-4089-A3FA-9245F098390A}" presName="node" presStyleLbl="node1" presStyleIdx="0" presStyleCnt="4">
        <dgm:presLayoutVars>
          <dgm:bulletEnabled val="1"/>
        </dgm:presLayoutVars>
      </dgm:prSet>
      <dgm:spPr/>
    </dgm:pt>
    <dgm:pt modelId="{6E0A17B9-1CDD-BF4C-B227-5FD3B5EBC2C4}" type="pres">
      <dgm:prSet presAssocID="{DCAB2E6C-4B5E-4B1C-9DC5-7C4EA399697D}" presName="sibTrans" presStyleCnt="0"/>
      <dgm:spPr/>
    </dgm:pt>
    <dgm:pt modelId="{AE648D58-72B5-1547-B21F-4D3428508B2D}" type="pres">
      <dgm:prSet presAssocID="{C7A88A03-974F-4739-8188-10545C662D76}" presName="node" presStyleLbl="node1" presStyleIdx="1" presStyleCnt="4">
        <dgm:presLayoutVars>
          <dgm:bulletEnabled val="1"/>
        </dgm:presLayoutVars>
      </dgm:prSet>
      <dgm:spPr/>
    </dgm:pt>
    <dgm:pt modelId="{C7206D57-99F2-6F4A-B38E-836C8884137A}" type="pres">
      <dgm:prSet presAssocID="{F06D3E67-9C3B-4F4D-96AE-BD1CDF6C90BB}" presName="sibTrans" presStyleCnt="0"/>
      <dgm:spPr/>
    </dgm:pt>
    <dgm:pt modelId="{D6D7DA66-6A97-9843-BF3D-87ED3B7DD4F4}" type="pres">
      <dgm:prSet presAssocID="{89714EBB-3CFE-4C94-8578-1E53320C69BB}" presName="node" presStyleLbl="node1" presStyleIdx="2" presStyleCnt="4">
        <dgm:presLayoutVars>
          <dgm:bulletEnabled val="1"/>
        </dgm:presLayoutVars>
      </dgm:prSet>
      <dgm:spPr/>
    </dgm:pt>
    <dgm:pt modelId="{F00622EB-1635-B246-A7F7-FD9665835E4A}" type="pres">
      <dgm:prSet presAssocID="{FDDA6FCA-1D08-4DEC-8075-0A8727599BAD}" presName="sibTrans" presStyleCnt="0"/>
      <dgm:spPr/>
    </dgm:pt>
    <dgm:pt modelId="{6B2319E2-057C-5E46-9281-A37734804D0D}" type="pres">
      <dgm:prSet presAssocID="{C739C508-85C5-457C-86C8-F7AE23D8E05D}" presName="node" presStyleLbl="node1" presStyleIdx="3" presStyleCnt="4">
        <dgm:presLayoutVars>
          <dgm:bulletEnabled val="1"/>
        </dgm:presLayoutVars>
      </dgm:prSet>
      <dgm:spPr/>
    </dgm:pt>
  </dgm:ptLst>
  <dgm:cxnLst>
    <dgm:cxn modelId="{15352612-73E9-4C61-B124-F16D2B8A2277}" srcId="{E912EFAA-D621-423F-B489-2669E5AE37AF}" destId="{C739C508-85C5-457C-86C8-F7AE23D8E05D}" srcOrd="3" destOrd="0" parTransId="{69F3DBEF-D71E-4302-B99F-D9FDBAA43A26}" sibTransId="{69F75CA2-A45C-4595-AECE-80037696D7C6}"/>
    <dgm:cxn modelId="{FBEEDF16-276F-3B4F-AE1C-F048755A558A}" type="presOf" srcId="{E912EFAA-D621-423F-B489-2669E5AE37AF}" destId="{9931F89E-28EC-704C-AA6A-70453C95B746}" srcOrd="0" destOrd="0" presId="urn:microsoft.com/office/officeart/2005/8/layout/default"/>
    <dgm:cxn modelId="{24A15A3D-B3A5-410E-8C27-D87B736C6762}" srcId="{E912EFAA-D621-423F-B489-2669E5AE37AF}" destId="{C7A88A03-974F-4739-8188-10545C662D76}" srcOrd="1" destOrd="0" parTransId="{5D7A2658-8080-41DF-BC55-C5B699289CC2}" sibTransId="{F06D3E67-9C3B-4F4D-96AE-BD1CDF6C90BB}"/>
    <dgm:cxn modelId="{D525CE3F-CF24-3145-AF74-F78C881B2135}" type="presOf" srcId="{89714EBB-3CFE-4C94-8578-1E53320C69BB}" destId="{D6D7DA66-6A97-9843-BF3D-87ED3B7DD4F4}" srcOrd="0" destOrd="0" presId="urn:microsoft.com/office/officeart/2005/8/layout/default"/>
    <dgm:cxn modelId="{FBBA0B7E-F3E6-3F46-B856-7DDA5BB15DAA}" type="presOf" srcId="{1BE64596-3328-4089-A3FA-9245F098390A}" destId="{BE719DBC-0A5B-2944-8357-EB2EAC329994}" srcOrd="0" destOrd="0" presId="urn:microsoft.com/office/officeart/2005/8/layout/default"/>
    <dgm:cxn modelId="{C4B331D0-DF8A-7E4B-BC5E-8DAE27C8B942}" type="presOf" srcId="{C7A88A03-974F-4739-8188-10545C662D76}" destId="{AE648D58-72B5-1547-B21F-4D3428508B2D}" srcOrd="0" destOrd="0" presId="urn:microsoft.com/office/officeart/2005/8/layout/default"/>
    <dgm:cxn modelId="{72A80FD9-3CC9-5545-8B6A-6391E7FC648A}" type="presOf" srcId="{C739C508-85C5-457C-86C8-F7AE23D8E05D}" destId="{6B2319E2-057C-5E46-9281-A37734804D0D}" srcOrd="0" destOrd="0" presId="urn:microsoft.com/office/officeart/2005/8/layout/default"/>
    <dgm:cxn modelId="{DDAE4DE2-4E68-4E2A-900A-30500C9CEAAE}" srcId="{E912EFAA-D621-423F-B489-2669E5AE37AF}" destId="{1BE64596-3328-4089-A3FA-9245F098390A}" srcOrd="0" destOrd="0" parTransId="{FA36363F-F572-492F-A3FC-15EA817EDF70}" sibTransId="{DCAB2E6C-4B5E-4B1C-9DC5-7C4EA399697D}"/>
    <dgm:cxn modelId="{50D06CF7-ADF7-4CC9-83F4-CEFAABAF5565}" srcId="{E912EFAA-D621-423F-B489-2669E5AE37AF}" destId="{89714EBB-3CFE-4C94-8578-1E53320C69BB}" srcOrd="2" destOrd="0" parTransId="{46FCBE26-B334-43F5-9B99-FF1747C784D9}" sibTransId="{FDDA6FCA-1D08-4DEC-8075-0A8727599BAD}"/>
    <dgm:cxn modelId="{3E3030E7-512F-954E-AF26-2128D8EAEFEA}" type="presParOf" srcId="{9931F89E-28EC-704C-AA6A-70453C95B746}" destId="{BE719DBC-0A5B-2944-8357-EB2EAC329994}" srcOrd="0" destOrd="0" presId="urn:microsoft.com/office/officeart/2005/8/layout/default"/>
    <dgm:cxn modelId="{95B4951A-A822-1247-ACA3-C46A81F2D58C}" type="presParOf" srcId="{9931F89E-28EC-704C-AA6A-70453C95B746}" destId="{6E0A17B9-1CDD-BF4C-B227-5FD3B5EBC2C4}" srcOrd="1" destOrd="0" presId="urn:microsoft.com/office/officeart/2005/8/layout/default"/>
    <dgm:cxn modelId="{9A7B3ED5-8C3E-204F-816B-8A02159F761B}" type="presParOf" srcId="{9931F89E-28EC-704C-AA6A-70453C95B746}" destId="{AE648D58-72B5-1547-B21F-4D3428508B2D}" srcOrd="2" destOrd="0" presId="urn:microsoft.com/office/officeart/2005/8/layout/default"/>
    <dgm:cxn modelId="{5D4C994B-5BE1-3F4B-BE36-4CDB42C6F19A}" type="presParOf" srcId="{9931F89E-28EC-704C-AA6A-70453C95B746}" destId="{C7206D57-99F2-6F4A-B38E-836C8884137A}" srcOrd="3" destOrd="0" presId="urn:microsoft.com/office/officeart/2005/8/layout/default"/>
    <dgm:cxn modelId="{CEB65E6D-B9B0-B94B-A362-BA3417E8F505}" type="presParOf" srcId="{9931F89E-28EC-704C-AA6A-70453C95B746}" destId="{D6D7DA66-6A97-9843-BF3D-87ED3B7DD4F4}" srcOrd="4" destOrd="0" presId="urn:microsoft.com/office/officeart/2005/8/layout/default"/>
    <dgm:cxn modelId="{47E5AFDE-A186-FF44-8F8C-B7BD9E4311B0}" type="presParOf" srcId="{9931F89E-28EC-704C-AA6A-70453C95B746}" destId="{F00622EB-1635-B246-A7F7-FD9665835E4A}" srcOrd="5" destOrd="0" presId="urn:microsoft.com/office/officeart/2005/8/layout/default"/>
    <dgm:cxn modelId="{DA6BCECC-58D6-E346-A2ED-E0C80EDB7EA8}" type="presParOf" srcId="{9931F89E-28EC-704C-AA6A-70453C95B746}" destId="{6B2319E2-057C-5E46-9281-A37734804D0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B2FC5-BCB4-8843-A0F0-0382A4C3CA1E}">
      <dsp:nvSpPr>
        <dsp:cNvPr id="0" name=""/>
        <dsp:cNvSpPr/>
      </dsp:nvSpPr>
      <dsp:spPr>
        <a:xfrm>
          <a:off x="9242" y="1228665"/>
          <a:ext cx="5524797" cy="220991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 cap="none" dirty="0">
              <a:solidFill>
                <a:schemeClr val="tx1"/>
              </a:solidFill>
            </a:rPr>
            <a:t>velké množství faktorů - obtížné situaci změnit -  sociální reprodukce marginalizace a vyloučení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100" kern="1200" cap="none" dirty="0">
              <a:solidFill>
                <a:schemeClr val="tx1"/>
              </a:solidFill>
            </a:rPr>
            <a:t>(přenášení sociálního vyloučení z rodičů na děti, z rodičů na děti, začarovaný kruh generačního přenosu sociálního vyloučení</a:t>
          </a:r>
          <a:r>
            <a:rPr lang="cs-CZ" sz="1100" kern="1200" dirty="0">
              <a:solidFill>
                <a:schemeClr val="tx1"/>
              </a:solidFill>
            </a:rPr>
            <a:t>)</a:t>
          </a:r>
        </a:p>
      </dsp:txBody>
      <dsp:txXfrm>
        <a:off x="1114202" y="1228665"/>
        <a:ext cx="3314878" cy="2209919"/>
      </dsp:txXfrm>
    </dsp:sp>
    <dsp:sp modelId="{BF0E9EA6-2A9D-8943-863B-AF826FC18EAC}">
      <dsp:nvSpPr>
        <dsp:cNvPr id="0" name=""/>
        <dsp:cNvSpPr/>
      </dsp:nvSpPr>
      <dsp:spPr>
        <a:xfrm>
          <a:off x="4981560" y="1228665"/>
          <a:ext cx="5524797" cy="2209919"/>
        </a:xfrm>
        <a:prstGeom prst="chevron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500" kern="1200" cap="none" dirty="0">
              <a:solidFill>
                <a:schemeClr val="tx1"/>
              </a:solidFill>
            </a:rPr>
            <a:t>odmítnutí majoritní společnosti integrovat určité jedince či kolektivity na základě jejich kulturní, náboženské či jiné odlišnosti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900" kern="1200" cap="none" dirty="0">
              <a:solidFill>
                <a:schemeClr val="tx1"/>
              </a:solidFill>
            </a:rPr>
            <a:t>(např. rodiny s několika generacemi dětí, které se vzdělávaly ve speciálních školách, rodiny romského etnika či rodiny, kde se opakuje odebírání dětí v důsledku patologických jevů u rodičů)</a:t>
          </a:r>
          <a:endParaRPr lang="en-US" sz="900" kern="1200" cap="none" dirty="0">
            <a:solidFill>
              <a:schemeClr val="tx1"/>
            </a:solidFill>
          </a:endParaRPr>
        </a:p>
      </dsp:txBody>
      <dsp:txXfrm>
        <a:off x="6086520" y="1228665"/>
        <a:ext cx="3314878" cy="2209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293D6-F184-4B62-93AE-A44E99E887AC}">
      <dsp:nvSpPr>
        <dsp:cNvPr id="0" name=""/>
        <dsp:cNvSpPr/>
      </dsp:nvSpPr>
      <dsp:spPr>
        <a:xfrm>
          <a:off x="0" y="4775"/>
          <a:ext cx="6513603" cy="7859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DB56E-0D43-419D-8698-1B7EB87A79F1}">
      <dsp:nvSpPr>
        <dsp:cNvPr id="0" name=""/>
        <dsp:cNvSpPr/>
      </dsp:nvSpPr>
      <dsp:spPr>
        <a:xfrm>
          <a:off x="237736" y="181604"/>
          <a:ext cx="432670" cy="4322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25E46-F65F-488A-A3D2-1FB2CC2C02CC}">
      <dsp:nvSpPr>
        <dsp:cNvPr id="0" name=""/>
        <dsp:cNvSpPr/>
      </dsp:nvSpPr>
      <dsp:spPr>
        <a:xfrm>
          <a:off x="908143" y="4775"/>
          <a:ext cx="5591474" cy="810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74" tIns="85774" rIns="85774" bIns="8577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důvodem nařízení ÚV poruchy chování  - nejčastěji trestná činnost dítěte, záškoláctví a nezvládnutí výchovy rodiči</a:t>
          </a:r>
          <a:endParaRPr lang="en-US" sz="1400" kern="1200" dirty="0"/>
        </a:p>
      </dsp:txBody>
      <dsp:txXfrm>
        <a:off x="908143" y="4775"/>
        <a:ext cx="5591474" cy="810465"/>
      </dsp:txXfrm>
    </dsp:sp>
    <dsp:sp modelId="{77A7A2CC-6CFE-4197-BC83-2B1113E202FC}">
      <dsp:nvSpPr>
        <dsp:cNvPr id="0" name=""/>
        <dsp:cNvSpPr/>
      </dsp:nvSpPr>
      <dsp:spPr>
        <a:xfrm>
          <a:off x="0" y="1017857"/>
          <a:ext cx="6513603" cy="7859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FC620-7B5A-4E59-A670-2C20C6DB7610}">
      <dsp:nvSpPr>
        <dsp:cNvPr id="0" name=""/>
        <dsp:cNvSpPr/>
      </dsp:nvSpPr>
      <dsp:spPr>
        <a:xfrm>
          <a:off x="237736" y="1194686"/>
          <a:ext cx="432670" cy="4322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C5FAE3-6640-4D55-AFBF-EFC9CA9A24AF}">
      <dsp:nvSpPr>
        <dsp:cNvPr id="0" name=""/>
        <dsp:cNvSpPr/>
      </dsp:nvSpPr>
      <dsp:spPr>
        <a:xfrm>
          <a:off x="908143" y="1017857"/>
          <a:ext cx="5591474" cy="810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74" tIns="85774" rIns="85774" bIns="8577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děti, které pocházejí „z neúplných či doplněných rodin, sociálně spíše slabších“, přičemž jejich „rodiče mají velmi nízkou kvalifikaci a často jsou bez pevného zaměstnání“</a:t>
          </a:r>
          <a:endParaRPr lang="en-US" sz="1400" kern="1200" dirty="0"/>
        </a:p>
      </dsp:txBody>
      <dsp:txXfrm>
        <a:off x="908143" y="1017857"/>
        <a:ext cx="5591474" cy="810465"/>
      </dsp:txXfrm>
    </dsp:sp>
    <dsp:sp modelId="{34B7E43F-57CB-4665-92A3-0D9CFAA2E607}">
      <dsp:nvSpPr>
        <dsp:cNvPr id="0" name=""/>
        <dsp:cNvSpPr/>
      </dsp:nvSpPr>
      <dsp:spPr>
        <a:xfrm>
          <a:off x="0" y="2030939"/>
          <a:ext cx="6513603" cy="7859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9680A-5136-458B-B79F-848C77B578C5}">
      <dsp:nvSpPr>
        <dsp:cNvPr id="0" name=""/>
        <dsp:cNvSpPr/>
      </dsp:nvSpPr>
      <dsp:spPr>
        <a:xfrm>
          <a:off x="237736" y="2207768"/>
          <a:ext cx="432670" cy="4322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AF6A23-2769-4E46-827D-7096852C8C3E}">
      <dsp:nvSpPr>
        <dsp:cNvPr id="0" name=""/>
        <dsp:cNvSpPr/>
      </dsp:nvSpPr>
      <dsp:spPr>
        <a:xfrm>
          <a:off x="908143" y="2030939"/>
          <a:ext cx="5591474" cy="810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74" tIns="85774" rIns="85774" bIns="8577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problémy s učením i chováním – vyostřují se  při přechodu na druhý stupeň (vývojové souvislosti)</a:t>
          </a:r>
          <a:endParaRPr lang="en-US" sz="1400" kern="1200" dirty="0"/>
        </a:p>
      </dsp:txBody>
      <dsp:txXfrm>
        <a:off x="908143" y="2030939"/>
        <a:ext cx="5591474" cy="810465"/>
      </dsp:txXfrm>
    </dsp:sp>
    <dsp:sp modelId="{E75207FE-43D7-47E5-82BB-48FCD0703F53}">
      <dsp:nvSpPr>
        <dsp:cNvPr id="0" name=""/>
        <dsp:cNvSpPr/>
      </dsp:nvSpPr>
      <dsp:spPr>
        <a:xfrm>
          <a:off x="0" y="3044021"/>
          <a:ext cx="6513603" cy="7859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1D106-3554-426B-8A9C-AF7D69FBBF9A}">
      <dsp:nvSpPr>
        <dsp:cNvPr id="0" name=""/>
        <dsp:cNvSpPr/>
      </dsp:nvSpPr>
      <dsp:spPr>
        <a:xfrm>
          <a:off x="237736" y="3220850"/>
          <a:ext cx="432670" cy="4322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254CE-D5FE-4B10-B1D8-205DF29DE407}">
      <dsp:nvSpPr>
        <dsp:cNvPr id="0" name=""/>
        <dsp:cNvSpPr/>
      </dsp:nvSpPr>
      <dsp:spPr>
        <a:xfrm>
          <a:off x="908143" y="3044021"/>
          <a:ext cx="5591474" cy="810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74" tIns="85774" rIns="85774" bIns="8577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nižší intelektové kapacity v porovnání s populací</a:t>
          </a:r>
          <a:endParaRPr lang="en-US" sz="1400" kern="1200" dirty="0"/>
        </a:p>
      </dsp:txBody>
      <dsp:txXfrm>
        <a:off x="908143" y="3044021"/>
        <a:ext cx="5591474" cy="810465"/>
      </dsp:txXfrm>
    </dsp:sp>
    <dsp:sp modelId="{7A6C0E60-C43B-48CF-91B3-D1830732E2F3}">
      <dsp:nvSpPr>
        <dsp:cNvPr id="0" name=""/>
        <dsp:cNvSpPr/>
      </dsp:nvSpPr>
      <dsp:spPr>
        <a:xfrm>
          <a:off x="0" y="4057102"/>
          <a:ext cx="6513603" cy="7859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1E3E47-C4AB-455F-A33E-F46966087F9B}">
      <dsp:nvSpPr>
        <dsp:cNvPr id="0" name=""/>
        <dsp:cNvSpPr/>
      </dsp:nvSpPr>
      <dsp:spPr>
        <a:xfrm>
          <a:off x="237736" y="4233931"/>
          <a:ext cx="432670" cy="4322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824C9-E69F-492F-9F3B-1EEE2E54B2F3}">
      <dsp:nvSpPr>
        <dsp:cNvPr id="0" name=""/>
        <dsp:cNvSpPr/>
      </dsp:nvSpPr>
      <dsp:spPr>
        <a:xfrm>
          <a:off x="908143" y="4057102"/>
          <a:ext cx="5591474" cy="810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74" tIns="85774" rIns="85774" bIns="8577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zvýšeně se vyskytují děti trpící lehkou mozkovou dysfunkcí a psychickými problémy</a:t>
          </a:r>
          <a:endParaRPr lang="en-US" sz="1400" kern="1200" dirty="0"/>
        </a:p>
      </dsp:txBody>
      <dsp:txXfrm>
        <a:off x="908143" y="4057102"/>
        <a:ext cx="5591474" cy="810465"/>
      </dsp:txXfrm>
    </dsp:sp>
    <dsp:sp modelId="{20A1A675-25CA-447C-8448-323AA66650B1}">
      <dsp:nvSpPr>
        <dsp:cNvPr id="0" name=""/>
        <dsp:cNvSpPr/>
      </dsp:nvSpPr>
      <dsp:spPr>
        <a:xfrm>
          <a:off x="0" y="5070184"/>
          <a:ext cx="6513603" cy="7859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FC2FF7-EC08-43C7-BBC1-CCF910623D75}">
      <dsp:nvSpPr>
        <dsp:cNvPr id="0" name=""/>
        <dsp:cNvSpPr/>
      </dsp:nvSpPr>
      <dsp:spPr>
        <a:xfrm>
          <a:off x="237736" y="5247013"/>
          <a:ext cx="432670" cy="43224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8A354-203D-4C8A-808E-391BC91D79A9}">
      <dsp:nvSpPr>
        <dsp:cNvPr id="0" name=""/>
        <dsp:cNvSpPr/>
      </dsp:nvSpPr>
      <dsp:spPr>
        <a:xfrm>
          <a:off x="908143" y="5070184"/>
          <a:ext cx="5591474" cy="810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774" tIns="85774" rIns="85774" bIns="8577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majetkové delikty -  často vzory ve vlastní rodině – nevhodné výchovné styly - výchova je nedůsledná, často chybí zájem ze strany rodičů </a:t>
          </a:r>
          <a:endParaRPr lang="en-US" sz="1400" kern="1200" dirty="0"/>
        </a:p>
      </dsp:txBody>
      <dsp:txXfrm>
        <a:off x="908143" y="5070184"/>
        <a:ext cx="5591474" cy="8104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BE9B9-7597-9341-B3C1-67D2ED3D6B1F}">
      <dsp:nvSpPr>
        <dsp:cNvPr id="0" name=""/>
        <dsp:cNvSpPr/>
      </dsp:nvSpPr>
      <dsp:spPr>
        <a:xfrm>
          <a:off x="0" y="95267"/>
          <a:ext cx="6513603" cy="9131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chemeClr val="tx1"/>
              </a:solidFill>
            </a:rPr>
            <a:t>přirozený proces směřování dítěte narušen - vysoká míra organizace činností a stálý dohled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44576" y="139843"/>
        <a:ext cx="6424451" cy="823996"/>
      </dsp:txXfrm>
    </dsp:sp>
    <dsp:sp modelId="{9857A6C3-EEEC-0741-A922-D910E39C97CA}">
      <dsp:nvSpPr>
        <dsp:cNvPr id="0" name=""/>
        <dsp:cNvSpPr/>
      </dsp:nvSpPr>
      <dsp:spPr>
        <a:xfrm>
          <a:off x="0" y="1051616"/>
          <a:ext cx="6513603" cy="913148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chemeClr val="tx1"/>
              </a:solidFill>
            </a:rPr>
            <a:t>nepřirozené shromáždění dětí ve velkých skupinách (</a:t>
          </a:r>
          <a:r>
            <a:rPr lang="cs-CZ" sz="1500" kern="1200" dirty="0" err="1">
              <a:solidFill>
                <a:schemeClr val="tx1"/>
              </a:solidFill>
            </a:rPr>
            <a:t>x</a:t>
          </a:r>
          <a:r>
            <a:rPr lang="cs-CZ" sz="1500" kern="1200" dirty="0">
              <a:solidFill>
                <a:schemeClr val="tx1"/>
              </a:solidFill>
            </a:rPr>
            <a:t> soužití dětí v rodině) 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44576" y="1096192"/>
        <a:ext cx="6424451" cy="823996"/>
      </dsp:txXfrm>
    </dsp:sp>
    <dsp:sp modelId="{8990083B-73DF-534D-A5BC-4D011BFE083C}">
      <dsp:nvSpPr>
        <dsp:cNvPr id="0" name=""/>
        <dsp:cNvSpPr/>
      </dsp:nvSpPr>
      <dsp:spPr>
        <a:xfrm>
          <a:off x="0" y="2007964"/>
          <a:ext cx="6513603" cy="913148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chemeClr val="tx1"/>
              </a:solidFill>
            </a:rPr>
            <a:t>soužití dětí poruch chování a s poruchou chováním 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44576" y="2052540"/>
        <a:ext cx="6424451" cy="823996"/>
      </dsp:txXfrm>
    </dsp:sp>
    <dsp:sp modelId="{D46A18E7-1D93-0E47-AFCB-65B2F2DED8D2}">
      <dsp:nvSpPr>
        <dsp:cNvPr id="0" name=""/>
        <dsp:cNvSpPr/>
      </dsp:nvSpPr>
      <dsp:spPr>
        <a:xfrm>
          <a:off x="0" y="2964313"/>
          <a:ext cx="6513603" cy="913148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chemeClr val="tx1"/>
              </a:solidFill>
            </a:rPr>
            <a:t>nedostatečná diferenciace - jedinci s rizikovými vzory chování a jedinci v ÚV z jiných důvodů - negativní role vrstevnických vazeb při utváření sebepojetí a aspirací dítěte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44576" y="3008889"/>
        <a:ext cx="6424451" cy="823996"/>
      </dsp:txXfrm>
    </dsp:sp>
    <dsp:sp modelId="{3B07A375-667D-2741-90EC-AC431D45511D}">
      <dsp:nvSpPr>
        <dsp:cNvPr id="0" name=""/>
        <dsp:cNvSpPr/>
      </dsp:nvSpPr>
      <dsp:spPr>
        <a:xfrm>
          <a:off x="0" y="3920661"/>
          <a:ext cx="6513603" cy="913148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chemeClr val="tx1"/>
              </a:solidFill>
            </a:rPr>
            <a:t>absence zařízení specializujících se na výchovně-terapeutickou péči o děti vyžadující výchovně léčebný režim a děti s extrémními poruchami chování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44576" y="3965237"/>
        <a:ext cx="6424451" cy="823996"/>
      </dsp:txXfrm>
    </dsp:sp>
    <dsp:sp modelId="{E7BC56BE-54BD-A642-8077-70C082330B64}">
      <dsp:nvSpPr>
        <dsp:cNvPr id="0" name=""/>
        <dsp:cNvSpPr/>
      </dsp:nvSpPr>
      <dsp:spPr>
        <a:xfrm>
          <a:off x="0" y="4877009"/>
          <a:ext cx="6513603" cy="913148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chemeClr val="tx1"/>
              </a:solidFill>
            </a:rPr>
            <a:t> problematická specializace a oddělení ústavní a ochranná výchova, kdy v současné době probíhá obojí v jednom zařízení</a:t>
          </a:r>
        </a:p>
      </dsp:txBody>
      <dsp:txXfrm>
        <a:off x="44576" y="4921585"/>
        <a:ext cx="6424451" cy="8239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A9DFD-CE20-814E-A0B1-EFB0237C3774}">
      <dsp:nvSpPr>
        <dsp:cNvPr id="0" name=""/>
        <dsp:cNvSpPr/>
      </dsp:nvSpPr>
      <dsp:spPr>
        <a:xfrm>
          <a:off x="1113278" y="2711699"/>
          <a:ext cx="887714" cy="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9CEA9D-ADA2-7A41-B221-6C4D9C1D4BAE}">
      <dsp:nvSpPr>
        <dsp:cNvPr id="0" name=""/>
        <dsp:cNvSpPr/>
      </dsp:nvSpPr>
      <dsp:spPr>
        <a:xfrm>
          <a:off x="2054255" y="2636580"/>
          <a:ext cx="102087" cy="193255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60659"/>
            <a:satOff val="-5382"/>
            <a:lumOff val="-5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0659"/>
              <a:satOff val="-5382"/>
              <a:lumOff val="-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2DD44-3D59-C240-BF29-106C7EA5DBA9}">
      <dsp:nvSpPr>
        <dsp:cNvPr id="0" name=""/>
        <dsp:cNvSpPr/>
      </dsp:nvSpPr>
      <dsp:spPr>
        <a:xfrm>
          <a:off x="548292" y="2257713"/>
          <a:ext cx="908044" cy="90804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237" tIns="35237" rIns="35237" bIns="35237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1</a:t>
          </a:r>
        </a:p>
      </dsp:txBody>
      <dsp:txXfrm>
        <a:off x="681272" y="2390693"/>
        <a:ext cx="642084" cy="642084"/>
      </dsp:txXfrm>
    </dsp:sp>
    <dsp:sp modelId="{050E8BD5-91CC-1B4E-BC4A-C3D4B6680155}">
      <dsp:nvSpPr>
        <dsp:cNvPr id="0" name=""/>
        <dsp:cNvSpPr/>
      </dsp:nvSpPr>
      <dsp:spPr>
        <a:xfrm>
          <a:off x="3636" y="3331357"/>
          <a:ext cx="1997356" cy="21498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121318"/>
            <a:satOff val="-10764"/>
            <a:lumOff val="-11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21318"/>
              <a:satOff val="-10764"/>
              <a:lumOff val="-1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554" tIns="165100" rIns="157554" bIns="1651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Předpoklad negativního vlivu nežádoucích sociálních podmínek, traumatizujících a deprivačních zkušeností</a:t>
          </a:r>
          <a:endParaRPr lang="en-US" sz="1400" kern="1200" dirty="0"/>
        </a:p>
      </dsp:txBody>
      <dsp:txXfrm>
        <a:off x="3636" y="3730828"/>
        <a:ext cx="1997356" cy="1750403"/>
      </dsp:txXfrm>
    </dsp:sp>
    <dsp:sp modelId="{08413B10-ECA7-3B44-B1F6-FAE1D673E74D}">
      <dsp:nvSpPr>
        <dsp:cNvPr id="0" name=""/>
        <dsp:cNvSpPr/>
      </dsp:nvSpPr>
      <dsp:spPr>
        <a:xfrm>
          <a:off x="2222921" y="2711699"/>
          <a:ext cx="1997356" cy="72"/>
        </a:xfrm>
        <a:prstGeom prst="rect">
          <a:avLst/>
        </a:prstGeom>
        <a:solidFill>
          <a:schemeClr val="accent2">
            <a:tint val="40000"/>
            <a:alpha val="90000"/>
            <a:hueOff val="-181977"/>
            <a:satOff val="-16146"/>
            <a:lumOff val="-16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81977"/>
              <a:satOff val="-16146"/>
              <a:lumOff val="-1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5CC3A8-A67B-2C44-967C-A09791DC1088}">
      <dsp:nvSpPr>
        <dsp:cNvPr id="0" name=""/>
        <dsp:cNvSpPr/>
      </dsp:nvSpPr>
      <dsp:spPr>
        <a:xfrm>
          <a:off x="4273541" y="2636580"/>
          <a:ext cx="102087" cy="193256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242636"/>
            <a:satOff val="-21527"/>
            <a:lumOff val="-22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42636"/>
              <a:satOff val="-21527"/>
              <a:lumOff val="-2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026A4-0A9B-CF4F-A151-E5E8362538F9}">
      <dsp:nvSpPr>
        <dsp:cNvPr id="0" name=""/>
        <dsp:cNvSpPr/>
      </dsp:nvSpPr>
      <dsp:spPr>
        <a:xfrm>
          <a:off x="2767577" y="2257713"/>
          <a:ext cx="908044" cy="908044"/>
        </a:xfrm>
        <a:prstGeom prst="ellips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237" tIns="35237" rIns="35237" bIns="35237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2</a:t>
          </a:r>
        </a:p>
      </dsp:txBody>
      <dsp:txXfrm>
        <a:off x="2900557" y="2390693"/>
        <a:ext cx="642084" cy="642084"/>
      </dsp:txXfrm>
    </dsp:sp>
    <dsp:sp modelId="{7E0F902D-3106-7D44-A329-47B6AC71E23A}">
      <dsp:nvSpPr>
        <dsp:cNvPr id="0" name=""/>
        <dsp:cNvSpPr/>
      </dsp:nvSpPr>
      <dsp:spPr>
        <a:xfrm>
          <a:off x="2211776" y="3387104"/>
          <a:ext cx="1997356" cy="21498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303295"/>
            <a:satOff val="-26909"/>
            <a:lumOff val="-27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03295"/>
              <a:satOff val="-26909"/>
              <a:lumOff val="-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554" tIns="165100" rIns="157554" bIns="1651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U dětí s podobnou sociální zkušeností se vytváří podobné rysy v sebepojetí </a:t>
          </a:r>
          <a:r>
            <a:rPr lang="cs-CZ" sz="1000" kern="1200" dirty="0"/>
            <a:t>(Běhounková, L. 2007)</a:t>
          </a:r>
          <a:endParaRPr lang="en-US" sz="1000" kern="1200" dirty="0"/>
        </a:p>
      </dsp:txBody>
      <dsp:txXfrm>
        <a:off x="2211776" y="3786575"/>
        <a:ext cx="1997356" cy="1750403"/>
      </dsp:txXfrm>
    </dsp:sp>
    <dsp:sp modelId="{B77F6304-6943-434A-90BA-C9700909B8CD}">
      <dsp:nvSpPr>
        <dsp:cNvPr id="0" name=""/>
        <dsp:cNvSpPr/>
      </dsp:nvSpPr>
      <dsp:spPr>
        <a:xfrm>
          <a:off x="4442206" y="2711699"/>
          <a:ext cx="2013083" cy="72"/>
        </a:xfrm>
        <a:prstGeom prst="rect">
          <a:avLst/>
        </a:prstGeom>
        <a:solidFill>
          <a:schemeClr val="accent2">
            <a:tint val="40000"/>
            <a:alpha val="90000"/>
            <a:hueOff val="-363954"/>
            <a:satOff val="-32291"/>
            <a:lumOff val="-33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63954"/>
              <a:satOff val="-32291"/>
              <a:lumOff val="-3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170D0B-C3FF-204B-A909-4B485C3CCA26}">
      <dsp:nvSpPr>
        <dsp:cNvPr id="0" name=""/>
        <dsp:cNvSpPr/>
      </dsp:nvSpPr>
      <dsp:spPr>
        <a:xfrm>
          <a:off x="6508973" y="2636580"/>
          <a:ext cx="102890" cy="193256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989444-BE5D-5A41-8879-D9F7B9249300}">
      <dsp:nvSpPr>
        <dsp:cNvPr id="0" name=""/>
        <dsp:cNvSpPr/>
      </dsp:nvSpPr>
      <dsp:spPr>
        <a:xfrm>
          <a:off x="4994726" y="2257713"/>
          <a:ext cx="908044" cy="908044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237" tIns="35237" rIns="35237" bIns="35237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3</a:t>
          </a:r>
        </a:p>
      </dsp:txBody>
      <dsp:txXfrm>
        <a:off x="5127706" y="2390693"/>
        <a:ext cx="642084" cy="642084"/>
      </dsp:txXfrm>
    </dsp:sp>
    <dsp:sp modelId="{D7DEB666-6FC4-5D44-835A-283EB4210F14}">
      <dsp:nvSpPr>
        <dsp:cNvPr id="0" name=""/>
        <dsp:cNvSpPr/>
      </dsp:nvSpPr>
      <dsp:spPr>
        <a:xfrm>
          <a:off x="4442206" y="3331357"/>
          <a:ext cx="2071905" cy="21498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485272"/>
            <a:satOff val="-43055"/>
            <a:lumOff val="-43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85272"/>
              <a:satOff val="-43055"/>
              <a:lumOff val="-4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434" tIns="165100" rIns="163434" bIns="1651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Nízké sebehodnocení spojeno s pocitem méněcennosti -  paradoxně přetaveno do projevů působících jako vysoké sebevědomí nebo naopak </a:t>
          </a:r>
          <a:r>
            <a:rPr lang="cs-CZ" sz="1400" kern="1200" dirty="0" err="1"/>
            <a:t>sebeznevažování</a:t>
          </a:r>
          <a:r>
            <a:rPr lang="cs-CZ" sz="1400" kern="1200" dirty="0"/>
            <a:t> </a:t>
          </a:r>
          <a:r>
            <a:rPr lang="cs-CZ" sz="1000" kern="1200" dirty="0"/>
            <a:t>(Blatný, M. 2001; </a:t>
          </a:r>
          <a:r>
            <a:rPr lang="cs-CZ" sz="1000" kern="1200" dirty="0" err="1"/>
            <a:t>Kauffman</a:t>
          </a:r>
          <a:r>
            <a:rPr lang="cs-CZ" sz="1000" kern="1200" dirty="0"/>
            <a:t>, J. M. 2007)</a:t>
          </a:r>
          <a:endParaRPr lang="en-US" sz="1000" kern="1200" dirty="0"/>
        </a:p>
      </dsp:txBody>
      <dsp:txXfrm>
        <a:off x="4442206" y="3745738"/>
        <a:ext cx="2071905" cy="1735493"/>
      </dsp:txXfrm>
    </dsp:sp>
    <dsp:sp modelId="{01F8DAC4-97A2-0549-894F-76550D15DE91}">
      <dsp:nvSpPr>
        <dsp:cNvPr id="0" name=""/>
        <dsp:cNvSpPr/>
      </dsp:nvSpPr>
      <dsp:spPr>
        <a:xfrm>
          <a:off x="6744324" y="2711699"/>
          <a:ext cx="1997356" cy="72"/>
        </a:xfrm>
        <a:prstGeom prst="rect">
          <a:avLst/>
        </a:prstGeom>
        <a:solidFill>
          <a:schemeClr val="accent2">
            <a:tint val="40000"/>
            <a:alpha val="90000"/>
            <a:hueOff val="-545931"/>
            <a:satOff val="-48437"/>
            <a:lumOff val="-49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45931"/>
              <a:satOff val="-48437"/>
              <a:lumOff val="-4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C46CD8-66FD-6B4F-BA3D-2ED5E39AACF5}">
      <dsp:nvSpPr>
        <dsp:cNvPr id="0" name=""/>
        <dsp:cNvSpPr/>
      </dsp:nvSpPr>
      <dsp:spPr>
        <a:xfrm>
          <a:off x="8794943" y="2636580"/>
          <a:ext cx="102087" cy="193256"/>
        </a:xfrm>
        <a:prstGeom prst="chevron">
          <a:avLst>
            <a:gd name="adj" fmla="val 90000"/>
          </a:avLst>
        </a:prstGeom>
        <a:solidFill>
          <a:schemeClr val="accent2">
            <a:tint val="40000"/>
            <a:alpha val="90000"/>
            <a:hueOff val="-606590"/>
            <a:satOff val="-53819"/>
            <a:lumOff val="-54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06590"/>
              <a:satOff val="-53819"/>
              <a:lumOff val="-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1315CF-00F5-9943-88B0-B045D12A3F62}">
      <dsp:nvSpPr>
        <dsp:cNvPr id="0" name=""/>
        <dsp:cNvSpPr/>
      </dsp:nvSpPr>
      <dsp:spPr>
        <a:xfrm>
          <a:off x="7288980" y="2257713"/>
          <a:ext cx="908044" cy="908044"/>
        </a:xfrm>
        <a:prstGeom prst="ellips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237" tIns="35237" rIns="35237" bIns="35237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4</a:t>
          </a:r>
        </a:p>
      </dsp:txBody>
      <dsp:txXfrm>
        <a:off x="7421960" y="2390693"/>
        <a:ext cx="642084" cy="642084"/>
      </dsp:txXfrm>
    </dsp:sp>
    <dsp:sp modelId="{1A983508-9D3A-E44B-A835-46B8E6BE5B20}">
      <dsp:nvSpPr>
        <dsp:cNvPr id="0" name=""/>
        <dsp:cNvSpPr/>
      </dsp:nvSpPr>
      <dsp:spPr>
        <a:xfrm>
          <a:off x="6744324" y="3331357"/>
          <a:ext cx="1997356" cy="21498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667249"/>
            <a:satOff val="-59200"/>
            <a:lumOff val="-60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67249"/>
              <a:satOff val="-59200"/>
              <a:lumOff val="-6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554" tIns="165100" rIns="157554" bIns="1651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Následkem je menší příležitosti k sociálnímu kontaktu a tedy i příležitosti pro rozvoj sociálních dovedností</a:t>
          </a:r>
          <a:endParaRPr lang="en-US" sz="1400" kern="1200" dirty="0"/>
        </a:p>
      </dsp:txBody>
      <dsp:txXfrm>
        <a:off x="6744324" y="3730828"/>
        <a:ext cx="1997356" cy="1750403"/>
      </dsp:txXfrm>
    </dsp:sp>
    <dsp:sp modelId="{FCF51C11-9D96-E349-A27C-3BF983FD25C4}">
      <dsp:nvSpPr>
        <dsp:cNvPr id="0" name=""/>
        <dsp:cNvSpPr/>
      </dsp:nvSpPr>
      <dsp:spPr>
        <a:xfrm>
          <a:off x="8963609" y="2711699"/>
          <a:ext cx="998678" cy="72"/>
        </a:xfrm>
        <a:prstGeom prst="rect">
          <a:avLst/>
        </a:prstGeom>
        <a:solidFill>
          <a:schemeClr val="accent2">
            <a:tint val="40000"/>
            <a:alpha val="90000"/>
            <a:hueOff val="-727908"/>
            <a:satOff val="-64582"/>
            <a:lumOff val="-65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727908"/>
              <a:satOff val="-64582"/>
              <a:lumOff val="-6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C7E5FB-C403-5944-9CA2-E85F1B926159}">
      <dsp:nvSpPr>
        <dsp:cNvPr id="0" name=""/>
        <dsp:cNvSpPr/>
      </dsp:nvSpPr>
      <dsp:spPr>
        <a:xfrm>
          <a:off x="9508265" y="2257713"/>
          <a:ext cx="908044" cy="908044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237" tIns="35237" rIns="35237" bIns="35237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5</a:t>
          </a:r>
        </a:p>
      </dsp:txBody>
      <dsp:txXfrm>
        <a:off x="9641245" y="2390693"/>
        <a:ext cx="642084" cy="642084"/>
      </dsp:txXfrm>
    </dsp:sp>
    <dsp:sp modelId="{85CB2121-C282-7749-9476-DCF6445C683A}">
      <dsp:nvSpPr>
        <dsp:cNvPr id="0" name=""/>
        <dsp:cNvSpPr/>
      </dsp:nvSpPr>
      <dsp:spPr>
        <a:xfrm>
          <a:off x="8963609" y="3331357"/>
          <a:ext cx="1997356" cy="214987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554" tIns="165100" rIns="157554" bIns="1651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sebehodnocení, které je nepřiměřeně vysoké či nízké, má přibližně poloviny dětí v dětských domovech </a:t>
          </a:r>
          <a:r>
            <a:rPr lang="cs-CZ" sz="1000" kern="1200" dirty="0"/>
            <a:t>(Matoušek, O., </a:t>
          </a:r>
          <a:r>
            <a:rPr lang="cs-CZ" sz="1000" kern="1200" dirty="0" err="1"/>
            <a:t>Pazlarová</a:t>
          </a:r>
          <a:r>
            <a:rPr lang="cs-CZ" sz="1000" kern="1200" dirty="0"/>
            <a:t>, H., Baldová, L. 2008)</a:t>
          </a:r>
          <a:endParaRPr lang="en-US" sz="1000" kern="1200" dirty="0"/>
        </a:p>
      </dsp:txBody>
      <dsp:txXfrm>
        <a:off x="8963609" y="3730828"/>
        <a:ext cx="1997356" cy="17504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719DBC-0A5B-2944-8357-EB2EAC329994}">
      <dsp:nvSpPr>
        <dsp:cNvPr id="0" name=""/>
        <dsp:cNvSpPr/>
      </dsp:nvSpPr>
      <dsp:spPr>
        <a:xfrm>
          <a:off x="1038" y="796368"/>
          <a:ext cx="4050203" cy="24301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Nižší příležitost k sociálnímu kontaktu </a:t>
          </a:r>
          <a:r>
            <a:rPr lang="cs-CZ" sz="1600" kern="1200" dirty="0">
              <a:solidFill>
                <a:schemeClr val="tx1"/>
              </a:solidFill>
            </a:rPr>
            <a:t>je příčinou snížení schopnosti managementu, regulace a anticipace vlastního chování (Blatný, M., Dosedlová, J., </a:t>
          </a:r>
          <a:r>
            <a:rPr lang="cs-CZ" sz="1600" kern="1200" dirty="0" err="1">
              <a:solidFill>
                <a:schemeClr val="tx1"/>
              </a:solidFill>
            </a:rPr>
            <a:t>Kebza</a:t>
          </a:r>
          <a:r>
            <a:rPr lang="cs-CZ" sz="1600" kern="1200" dirty="0">
              <a:solidFill>
                <a:schemeClr val="tx1"/>
              </a:solidFill>
            </a:rPr>
            <a:t>, V. 2005), což koreluje s </a:t>
          </a:r>
          <a:r>
            <a:rPr lang="cs-CZ" sz="1600" kern="1200" dirty="0">
              <a:solidFill>
                <a:schemeClr val="bg1"/>
              </a:solidFill>
            </a:rPr>
            <a:t>oslabením prosociálního chování</a:t>
          </a:r>
          <a:r>
            <a:rPr lang="cs-CZ" sz="1600" kern="1200" dirty="0">
              <a:solidFill>
                <a:schemeClr val="tx1"/>
              </a:solidFill>
            </a:rPr>
            <a:t> (</a:t>
          </a:r>
          <a:r>
            <a:rPr lang="cs-CZ" sz="1600" kern="1200" dirty="0" err="1">
              <a:solidFill>
                <a:schemeClr val="tx1"/>
              </a:solidFill>
            </a:rPr>
            <a:t>Bornstein</a:t>
          </a:r>
          <a:r>
            <a:rPr lang="cs-CZ" sz="1600" kern="1200" dirty="0">
              <a:solidFill>
                <a:schemeClr val="tx1"/>
              </a:solidFill>
            </a:rPr>
            <a:t>, M. H. 2003 in Běhounková, L. 2012)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038" y="796368"/>
        <a:ext cx="4050203" cy="2430121"/>
      </dsp:txXfrm>
    </dsp:sp>
    <dsp:sp modelId="{AE648D58-72B5-1547-B21F-4D3428508B2D}">
      <dsp:nvSpPr>
        <dsp:cNvPr id="0" name=""/>
        <dsp:cNvSpPr/>
      </dsp:nvSpPr>
      <dsp:spPr>
        <a:xfrm>
          <a:off x="4456262" y="796368"/>
          <a:ext cx="4050203" cy="2430121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</a:rPr>
            <a:t>Souvislost mezi </a:t>
          </a:r>
          <a:r>
            <a:rPr lang="cs-CZ" sz="1600" kern="1200" dirty="0">
              <a:solidFill>
                <a:schemeClr val="bg1"/>
              </a:solidFill>
            </a:rPr>
            <a:t>mírou deficitů sociálních </a:t>
          </a:r>
          <a:r>
            <a:rPr lang="cs-CZ" sz="1600" kern="1200" dirty="0">
              <a:solidFill>
                <a:schemeClr val="tx1"/>
              </a:solidFill>
            </a:rPr>
            <a:t>dovedností a </a:t>
          </a:r>
          <a:r>
            <a:rPr lang="cs-CZ" sz="1600" kern="1200" dirty="0">
              <a:solidFill>
                <a:schemeClr val="bg1"/>
              </a:solidFill>
            </a:rPr>
            <a:t>stupněm poruchy chování </a:t>
          </a:r>
          <a:r>
            <a:rPr lang="cs-CZ" sz="1600" kern="1200" dirty="0">
              <a:solidFill>
                <a:schemeClr val="tx1"/>
              </a:solidFill>
            </a:rPr>
            <a:t>nebyla jednoznačně potvrzena ( Běhounková, L. 2011)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456262" y="796368"/>
        <a:ext cx="4050203" cy="2430121"/>
      </dsp:txXfrm>
    </dsp:sp>
    <dsp:sp modelId="{D6D7DA66-6A97-9843-BF3D-87ED3B7DD4F4}">
      <dsp:nvSpPr>
        <dsp:cNvPr id="0" name=""/>
        <dsp:cNvSpPr/>
      </dsp:nvSpPr>
      <dsp:spPr>
        <a:xfrm>
          <a:off x="1038" y="3631510"/>
          <a:ext cx="4050203" cy="2430121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</a:rPr>
            <a:t>identifikovány bariéry blokující rozvoj sociálních dovedností v zařízeních institucionální výchovy vycházejí jak z </a:t>
          </a:r>
          <a:r>
            <a:rPr lang="cs-CZ" sz="1600" kern="1200" dirty="0">
              <a:solidFill>
                <a:schemeClr val="bg1"/>
              </a:solidFill>
            </a:rPr>
            <a:t>individuálních dispozic dětí, tak z možností zařízení nebo politického rámce společnosti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1038" y="3631510"/>
        <a:ext cx="4050203" cy="2430121"/>
      </dsp:txXfrm>
    </dsp:sp>
    <dsp:sp modelId="{6B2319E2-057C-5E46-9281-A37734804D0D}">
      <dsp:nvSpPr>
        <dsp:cNvPr id="0" name=""/>
        <dsp:cNvSpPr/>
      </dsp:nvSpPr>
      <dsp:spPr>
        <a:xfrm>
          <a:off x="4456262" y="3631510"/>
          <a:ext cx="4050203" cy="2430121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tx1"/>
              </a:solidFill>
            </a:rPr>
            <a:t>Primárním předpokladem pro rozvoj sociálních dovedností dětí je </a:t>
          </a:r>
          <a:r>
            <a:rPr lang="cs-CZ" sz="1600" kern="1200" dirty="0">
              <a:solidFill>
                <a:schemeClr val="bg1"/>
              </a:solidFill>
            </a:rPr>
            <a:t>vztahová důvěrnost </a:t>
          </a:r>
          <a:r>
            <a:rPr lang="cs-CZ" sz="1600" kern="1200" dirty="0">
              <a:solidFill>
                <a:schemeClr val="tx1"/>
              </a:solidFill>
            </a:rPr>
            <a:t>k některé výchovné osobě (srov. Běhounková, L., 2011; </a:t>
          </a:r>
          <a:r>
            <a:rPr lang="cs-CZ" sz="1600" kern="1200" dirty="0" err="1">
              <a:solidFill>
                <a:schemeClr val="tx1"/>
              </a:solidFill>
            </a:rPr>
            <a:t>Helus</a:t>
          </a:r>
          <a:r>
            <a:rPr lang="cs-CZ" sz="1600" kern="1200" dirty="0">
              <a:solidFill>
                <a:schemeClr val="tx1"/>
              </a:solidFill>
            </a:rPr>
            <a:t>, Z, 2004) - často chybí vztah i v zařízení (není dostatečně využit potenciál klíčového vychovatele), skrze kterou je možné </a:t>
          </a:r>
          <a:r>
            <a:rPr lang="cs-CZ" sz="1600" kern="1200" dirty="0">
              <a:solidFill>
                <a:schemeClr val="bg1"/>
              </a:solidFill>
            </a:rPr>
            <a:t>kontinuálně terapeuticky zpracovávat rané narušení vazby </a:t>
          </a:r>
          <a:r>
            <a:rPr lang="cs-CZ" sz="1600" kern="1200" dirty="0">
              <a:solidFill>
                <a:schemeClr val="tx1"/>
              </a:solidFill>
            </a:rPr>
            <a:t>odrážející se v kognitivním, sociálním a emočním rozvoji dítěte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456262" y="3631510"/>
        <a:ext cx="4050203" cy="2430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D819D-AFC2-9547-B8C8-9563D2A6A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36E9D8-61F7-C54D-9925-3CDE6122D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D425F7-8225-D142-883D-517010E54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23B0E2-B70A-F047-8CBA-2852452B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E340B6-4EAB-A940-B89A-181E5F4B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43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71F80-92C3-2A4F-A929-C937814BD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EB9BEB-0998-2042-99CB-7C472F3F4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5C1996-1DA4-AF46-BC56-2B8F344D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4FF616-154A-E844-A8EF-F77FEFC4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034A67-78FA-2D41-894C-626C7AA3A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62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5C1188E-847C-4E4E-8F90-859393D498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E6A71F-8E2A-BA43-B9C1-184C0A2E1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C2FB45-DF74-FE4C-81AF-EBF55DC3E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BDA139-27B1-764B-82FA-AA57637A5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E10BA6-CF82-8A43-87D5-CB14B9C81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3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16A5D-1227-494E-8B65-FD95AE31F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165706-4C7E-CC42-B483-6A3ECC70B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F2C179-485A-8B4D-A6B4-F1B8B7F53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954BD1-1EBD-CE41-BEC5-6D3C537C6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779F00-98B3-064E-A46D-C779C4E89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A478A-F4DE-5147-B164-4E66889D6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23BA-BD8E-9B4E-A870-5F4400BAF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DF2824-F668-D744-B0CB-9AF0D2B17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AA398D-2A8E-4342-97AA-79AF91AF3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05D678-2279-A54E-A139-AFE06060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27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C7608-9E97-284E-899A-A39DC859D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BB3C1C-669C-B74D-918D-5B9F0955C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79D8AB-03A1-1846-B7CC-50DD4EE6A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F58F40-B0F6-FB4F-9570-6EB064AA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11713E-5243-CA41-B993-32533FB1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5099C1-1C21-0940-91EC-B0265D0F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49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BA76E-4D95-5C42-BD85-D1BDF2A3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1A9D0B-8F79-B545-B478-C14FC75D0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380937-B0B5-A64E-BDC5-C0CBAA748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93170DA-60CE-EF40-85B9-DA7DA574A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C0A6AF9-C494-574D-A327-63AA31014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7A21A3-6997-2443-B8B9-27962F98E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B3B2810-1FAB-9B4F-B7D3-482622BB6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4A615D2-94DD-F848-9559-893982B6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73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4C5A8-87A5-5644-870E-E8BDBF9C7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E2B2946-ADFF-5647-8D11-5AA82FBD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AE36A0-856B-8D4D-AFB9-2A72E2713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A2D2B1-C43C-DD4F-A24E-209181F98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48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8C3CF15-2639-A847-A879-E10B862F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805004-48EC-BA4D-BAB4-FEB85E23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9975F6-9E0C-6F4D-9D60-1DD4D4D1D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89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51952-FB39-9F49-95E2-DD19D018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ABA0D1-5851-4042-975E-F6CC5ADB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EE57BD-95B8-9546-B55F-9A67C5313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85C614-F393-5346-BD02-A160F76F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B7756B-4422-9949-9A74-BAD7280F1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4A9A59-58EC-B442-9E13-EFD25EA5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78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FCCE0-3BDB-0543-8C33-5AE29201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4191042-2DB5-C346-9EA1-953D1F93D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9A0EDD-86DF-9341-A3CB-2B1770A6B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9DABBF-53E7-F74D-9A27-C0F8C813E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A445D5-D9ED-E64C-91C8-73C23802C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D1240F-3B56-AD4A-830F-F69874D5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07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367738B-4C8D-5C4A-A48A-F3C9D6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747360-311D-674F-BA6B-9723E511E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7144C3-F363-D54C-A0E1-94338C976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B9580-405A-0242-A930-0E97F207EDDF}" type="datetimeFigureOut">
              <a:rPr lang="cs-CZ" smtClean="0"/>
              <a:t>13.12.20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896ACE-5AA6-5D47-A679-DC1B77CD40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3074EC-0F17-894E-BBCC-2B2B4F4C61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E2BB3-1E51-E44C-8743-E9143FE571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368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1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96C50B-576B-F040-944C-DC8A9E7E4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8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Institucionální výchova jako bariéra v dalším životě mladého člověka</a:t>
            </a:r>
            <a:endParaRPr lang="en-US" sz="3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9" name="Oval 23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73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EC77F-469A-5A46-A222-090F753F7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vytvářející bariéry</a:t>
            </a:r>
          </a:p>
        </p:txBody>
      </p:sp>
      <p:graphicFrame>
        <p:nvGraphicFramePr>
          <p:cNvPr id="9" name="Zástupný obsah 4">
            <a:extLst>
              <a:ext uri="{FF2B5EF4-FFF2-40B4-BE49-F238E27FC236}">
                <a16:creationId xmlns:a16="http://schemas.microsoft.com/office/drawing/2014/main" id="{A09CF319-116F-45D5-B9FD-9491247DA1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781621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2E26BD78-48A2-9349-ACDC-7325A85F0F36}"/>
              </a:ext>
            </a:extLst>
          </p:cNvPr>
          <p:cNvSpPr txBox="1"/>
          <p:nvPr/>
        </p:nvSpPr>
        <p:spPr>
          <a:xfrm>
            <a:off x="7170234" y="6031320"/>
            <a:ext cx="1973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(srov. Mareš, 2006 )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4988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F32514E-484B-A649-A563-E2CCF3AD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3100" b="1" dirty="0">
                <a:solidFill>
                  <a:srgbClr val="FFFFFF"/>
                </a:solidFill>
                <a:latin typeface="+mn-lt"/>
              </a:rPr>
              <a:t>Charakteristiky dětí ve výchovných zařízeních jako jedinců s poruchou chování</a:t>
            </a:r>
            <a:br>
              <a:rPr lang="cs-CZ" sz="3100" b="1" dirty="0">
                <a:solidFill>
                  <a:srgbClr val="FFFFFF"/>
                </a:solidFill>
              </a:rPr>
            </a:br>
            <a:br>
              <a:rPr lang="cs-CZ" sz="2000" b="1" dirty="0">
                <a:solidFill>
                  <a:srgbClr val="FFFFFF"/>
                </a:solidFill>
              </a:rPr>
            </a:br>
            <a:r>
              <a:rPr lang="cs-CZ" sz="2000" dirty="0">
                <a:solidFill>
                  <a:srgbClr val="FFFFFF"/>
                </a:solidFill>
              </a:rPr>
              <a:t>(Večerka, Holas, Štěchová, Diblíková, 2001)</a:t>
            </a:r>
            <a:br>
              <a:rPr lang="cs-CZ" sz="2000" dirty="0">
                <a:solidFill>
                  <a:srgbClr val="FFFFFF"/>
                </a:solidFill>
              </a:rPr>
            </a:br>
            <a:br>
              <a:rPr lang="cs-CZ" sz="3100" dirty="0">
                <a:solidFill>
                  <a:srgbClr val="FFFFFF"/>
                </a:solidFill>
              </a:rPr>
            </a:br>
            <a:endParaRPr lang="cs-CZ" sz="3100" dirty="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B826897-22FF-4DCB-AE45-7296A30DFD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17972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440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E97196-6D40-FE4A-AAE0-3EB45D765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3100" dirty="0">
                <a:solidFill>
                  <a:srgbClr val="FFFFFF"/>
                </a:solidFill>
                <a:latin typeface="+mn-lt"/>
              </a:rPr>
              <a:t>Úskalí ústavní výchovy</a:t>
            </a:r>
            <a:br>
              <a:rPr lang="cs-CZ" sz="3100" dirty="0">
                <a:solidFill>
                  <a:srgbClr val="FFFFFF"/>
                </a:solidFill>
                <a:latin typeface="+mn-lt"/>
              </a:rPr>
            </a:br>
            <a:br>
              <a:rPr lang="cs-CZ" sz="3100" dirty="0">
                <a:solidFill>
                  <a:srgbClr val="FFFFFF"/>
                </a:solidFill>
                <a:latin typeface="+mn-lt"/>
              </a:rPr>
            </a:br>
            <a:r>
              <a:rPr lang="cs-CZ" sz="1600" dirty="0">
                <a:solidFill>
                  <a:schemeClr val="bg1"/>
                </a:solidFill>
              </a:rPr>
              <a:t>(srov. Gottwaldová a kol., 2006, UNICEF, 2006, </a:t>
            </a:r>
            <a:r>
              <a:rPr lang="cs-CZ" sz="1600" dirty="0" err="1">
                <a:solidFill>
                  <a:schemeClr val="bg1"/>
                </a:solidFill>
              </a:rPr>
              <a:t>Helus</a:t>
            </a:r>
            <a:r>
              <a:rPr lang="cs-CZ" sz="1600" dirty="0">
                <a:solidFill>
                  <a:schemeClr val="bg1"/>
                </a:solidFill>
              </a:rPr>
              <a:t>, 2004,Macek, Lacinová, 2012; Běhounková, 2012)</a:t>
            </a:r>
            <a:br>
              <a:rPr lang="cs-CZ" sz="1600" dirty="0">
                <a:solidFill>
                  <a:schemeClr val="bg1"/>
                </a:solidFill>
              </a:rPr>
            </a:br>
            <a:br>
              <a:rPr lang="cs-CZ" sz="3100" dirty="0">
                <a:solidFill>
                  <a:srgbClr val="FFFFFF"/>
                </a:solidFill>
              </a:rPr>
            </a:br>
            <a:endParaRPr lang="cs-CZ" sz="3100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15360DF-E334-4C1E-9DC2-8169480246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56103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09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F63A4-20EA-0A45-8FEC-F2334726D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Sebehodnocení dětí v ÚV, OV</a:t>
            </a:r>
          </a:p>
        </p:txBody>
      </p:sp>
      <p:graphicFrame>
        <p:nvGraphicFramePr>
          <p:cNvPr id="21" name="Zástupný obsah 2">
            <a:extLst>
              <a:ext uri="{FF2B5EF4-FFF2-40B4-BE49-F238E27FC236}">
                <a16:creationId xmlns:a16="http://schemas.microsoft.com/office/drawing/2014/main" id="{6910E176-28C4-4607-B8E8-C5700B3860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200650"/>
              </p:ext>
            </p:extLst>
          </p:nvPr>
        </p:nvGraphicFramePr>
        <p:xfrm>
          <a:off x="167268" y="-167268"/>
          <a:ext cx="11186531" cy="7738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953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BC0C1-A697-4D44-B429-F66A2CF5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598" y="724766"/>
            <a:ext cx="3363242" cy="37407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 je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tedy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bariérou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? </a:t>
            </a:r>
          </a:p>
        </p:txBody>
      </p:sp>
      <p:graphicFrame>
        <p:nvGraphicFramePr>
          <p:cNvPr id="23" name="Zástupný obsah 2">
            <a:extLst>
              <a:ext uri="{FF2B5EF4-FFF2-40B4-BE49-F238E27FC236}">
                <a16:creationId xmlns:a16="http://schemas.microsoft.com/office/drawing/2014/main" id="{775E4845-466C-41EF-99AF-295E8A22DA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386243"/>
              </p:ext>
            </p:extLst>
          </p:nvPr>
        </p:nvGraphicFramePr>
        <p:xfrm>
          <a:off x="3200401" y="-1"/>
          <a:ext cx="8507504" cy="685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9462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651</Words>
  <Application>Microsoft Macintosh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Institucionální výchova jako bariéra v dalším životě mladého člověka</vt:lpstr>
      <vt:lpstr>Faktory vytvářející bariéry</vt:lpstr>
      <vt:lpstr>Charakteristiky dětí ve výchovných zařízeních jako jedinců s poruchou chování  (Večerka, Holas, Štěchová, Diblíková, 2001)  </vt:lpstr>
      <vt:lpstr>Úskalí ústavní výchovy  (srov. Gottwaldová a kol., 2006, UNICEF, 2006, Helus, 2004,Macek, Lacinová, 2012; Běhounková, 2012)  </vt:lpstr>
      <vt:lpstr>Sebehodnocení dětí v ÚV, OV</vt:lpstr>
      <vt:lpstr>Co je tedy bariérou 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Institucionální výchova jako bariéra v dalším životě mladého člověka</dc:title>
  <dc:creator>Věra Linhartová</dc:creator>
  <cp:lastModifiedBy>Věra Linhartová</cp:lastModifiedBy>
  <cp:revision>2</cp:revision>
  <dcterms:created xsi:type="dcterms:W3CDTF">2019-11-13T21:53:45Z</dcterms:created>
  <dcterms:modified xsi:type="dcterms:W3CDTF">2020-12-13T12:41:15Z</dcterms:modified>
</cp:coreProperties>
</file>