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2" r:id="rId8"/>
    <p:sldId id="261" r:id="rId9"/>
    <p:sldId id="260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80F64-CA03-4BF1-8F59-807190976508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AD32F-D4CF-4590-A8BD-49B2C8B6B7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4084D-756A-407B-B5E4-835DAD9D565E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40D30-6454-4306-90C1-36E809C591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E2FFD-A371-433E-B4D1-C52C0FF05106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34E62-DC88-47D9-B6FA-E79A4B7EC1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5B3B7-580F-448F-9894-5736384F3D34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CFAA8-7C5A-4B67-9AA0-B60AC059F5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A12EB-E2BD-412B-A43C-56BEE43E474C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175BC-2B79-49D9-94FF-96661EE545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94A6-AB35-419B-9500-0FD4A0F4A328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E2848-EFB2-46A0-A04E-E904A7145E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0D3FF-6CAC-4F1B-9CCA-0129D24E49ED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F2FEA-57A2-4EC5-A03A-7AC67F8D2A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BCD7E-1044-4538-B40B-B6E3707D8BCC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9636-6907-4B8A-99DD-020FEA30EA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89F8A-A2EF-40AC-B58E-109AED9789B6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4B1F2-F86B-48A1-B725-82BAC12798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D1F5C-EEF0-49BE-B4AF-55B4A760E2B3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85FD9-F559-4444-A769-60FAF66B36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E0C6D-F698-4808-BE53-5C8EED9D47DA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B767-A324-4BB0-A494-88593EA6E7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1906833-C7EB-4DAC-8BC5-68ED82A3256C}" type="datetimeFigureOut">
              <a:rPr lang="cs-CZ"/>
              <a:pPr>
                <a:defRPr/>
              </a:pPr>
              <a:t>15. 11. 2020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263CB0C-59AE-4512-AF95-FAA3C1D531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4213" y="476250"/>
            <a:ext cx="7772400" cy="1781175"/>
          </a:xfrm>
        </p:spPr>
        <p:txBody>
          <a:bodyPr/>
          <a:lstStyle/>
          <a:p>
            <a:r>
              <a:rPr lang="cs-CZ" smtClean="0"/>
              <a:t>Míčkování</a:t>
            </a:r>
          </a:p>
        </p:txBody>
      </p:sp>
      <p:sp>
        <p:nvSpPr>
          <p:cNvPr id="13314" name="Podnadpis 2"/>
          <p:cNvSpPr>
            <a:spLocks noGrp="1"/>
          </p:cNvSpPr>
          <p:nvPr>
            <p:ph type="subTitle" idx="1"/>
          </p:nvPr>
        </p:nvSpPr>
        <p:spPr>
          <a:xfrm>
            <a:off x="1403350" y="2565400"/>
            <a:ext cx="6400800" cy="1473200"/>
          </a:xfrm>
        </p:spPr>
        <p:txBody>
          <a:bodyPr/>
          <a:lstStyle/>
          <a:p>
            <a:endParaRPr lang="cs-CZ" dirty="0" smtClean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3357563"/>
            <a:ext cx="2338388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Míčková automasáž</a:t>
            </a:r>
          </a:p>
          <a:p>
            <a:r>
              <a:rPr lang="cs-CZ" smtClean="0"/>
              <a:t>Autorka PaedDr. Jana Kopkánová</a:t>
            </a:r>
          </a:p>
          <a:p>
            <a:endParaRPr lang="cs-CZ" smtClean="0"/>
          </a:p>
          <a:p>
            <a:r>
              <a:rPr lang="cs-CZ" smtClean="0"/>
              <a:t>Míčková facilitace – autorka Zdena Jebavá</a:t>
            </a:r>
          </a:p>
          <a:p>
            <a:endParaRPr lang="cs-CZ" smtClean="0"/>
          </a:p>
          <a:p>
            <a:r>
              <a:rPr lang="cs-CZ" smtClean="0"/>
              <a:t>Respektuje energetická centra těla „čakry“</a:t>
            </a:r>
          </a:p>
          <a:p>
            <a:r>
              <a:rPr lang="cs-CZ" smtClean="0"/>
              <a:t>Akupresura, jóga</a:t>
            </a:r>
          </a:p>
        </p:txBody>
      </p:sp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Teoretická východiska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3900" y="3068638"/>
            <a:ext cx="177958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Děti se zdravotním oslabením</a:t>
            </a:r>
          </a:p>
          <a:p>
            <a:r>
              <a:rPr lang="cs-CZ" smtClean="0"/>
              <a:t>(alergie, astma, oslabená imunita)</a:t>
            </a:r>
          </a:p>
          <a:p>
            <a:r>
              <a:rPr lang="cs-CZ" smtClean="0"/>
              <a:t>Děti s mentálním a fyzickým postižením lehčího charakteru</a:t>
            </a:r>
          </a:p>
          <a:p>
            <a:r>
              <a:rPr lang="cs-CZ" smtClean="0"/>
              <a:t>Smyslové vady</a:t>
            </a:r>
          </a:p>
          <a:p>
            <a:r>
              <a:rPr lang="cs-CZ" smtClean="0"/>
              <a:t>Kombinované postižení – specifika práce při spasticitě a hypotonii</a:t>
            </a:r>
          </a:p>
        </p:txBody>
      </p:sp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Vhodné pro: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Vědomé uvolnění</a:t>
            </a:r>
          </a:p>
          <a:p>
            <a:r>
              <a:rPr lang="cs-CZ" smtClean="0"/>
              <a:t>Harmonizace dechu a zklidnění</a:t>
            </a:r>
          </a:p>
          <a:p>
            <a:r>
              <a:rPr lang="cs-CZ" smtClean="0"/>
              <a:t>Podpora imunity</a:t>
            </a:r>
          </a:p>
          <a:p>
            <a:r>
              <a:rPr lang="cs-CZ" smtClean="0"/>
              <a:t>Sociální interakce: dítě – rodič/terapeut</a:t>
            </a:r>
          </a:p>
          <a:p>
            <a:r>
              <a:rPr lang="cs-CZ" smtClean="0"/>
              <a:t>Zmírnění psychického napětí</a:t>
            </a:r>
          </a:p>
          <a:p>
            <a:r>
              <a:rPr lang="cs-CZ" smtClean="0"/>
              <a:t>Cítit se dobře ve svém těle</a:t>
            </a:r>
          </a:p>
          <a:p>
            <a:r>
              <a:rPr lang="cs-CZ" smtClean="0"/>
              <a:t>Sebedůvěra ve své schopnosti</a:t>
            </a:r>
          </a:p>
        </p:txBody>
      </p:sp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Cíle terapie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Příprava dítěte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Prostředí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Vůně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Hudba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Míček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Motivace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Poloha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cs-CZ" dirty="0" smtClean="0"/>
              <a:t>Závěrečná relaxace</a:t>
            </a:r>
            <a:endParaRPr lang="cs-CZ" dirty="0"/>
          </a:p>
        </p:txBody>
      </p:sp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Metodické pokyny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Koulení – míček se otáčí</a:t>
            </a:r>
          </a:p>
          <a:p>
            <a:r>
              <a:rPr lang="cs-CZ" smtClean="0"/>
              <a:t>Setření – pevné držení míčku, neotáčí se</a:t>
            </a:r>
          </a:p>
          <a:p>
            <a:r>
              <a:rPr lang="cs-CZ" smtClean="0"/>
              <a:t>Oklepnutí</a:t>
            </a:r>
          </a:p>
          <a:p>
            <a:endParaRPr lang="cs-CZ" smtClean="0"/>
          </a:p>
        </p:txBody>
      </p:sp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Základní techniky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4221163"/>
            <a:ext cx="28575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Temeno hlavy, obličej</a:t>
            </a:r>
          </a:p>
          <a:p>
            <a:r>
              <a:rPr lang="cs-CZ" smtClean="0"/>
              <a:t>Hrudník</a:t>
            </a:r>
          </a:p>
          <a:p>
            <a:r>
              <a:rPr lang="cs-CZ" smtClean="0"/>
              <a:t>Břicho</a:t>
            </a:r>
          </a:p>
          <a:p>
            <a:r>
              <a:rPr lang="cs-CZ" smtClean="0"/>
              <a:t>Ruka, paže, rameno</a:t>
            </a:r>
          </a:p>
          <a:p>
            <a:r>
              <a:rPr lang="cs-CZ" smtClean="0"/>
              <a:t>Chodidla a dolní končetiny</a:t>
            </a:r>
          </a:p>
          <a:p>
            <a:r>
              <a:rPr lang="cs-CZ" smtClean="0"/>
              <a:t>Záda</a:t>
            </a:r>
          </a:p>
        </p:txBody>
      </p:sp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Oblasti na těle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933825"/>
            <a:ext cx="23876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Zklidňující desenzibilační program </a:t>
            </a:r>
          </a:p>
          <a:p>
            <a:r>
              <a:rPr lang="cs-CZ" smtClean="0"/>
              <a:t>Pro osoby s autismem</a:t>
            </a:r>
          </a:p>
          <a:p>
            <a:r>
              <a:rPr lang="cs-CZ" smtClean="0"/>
              <a:t>„kartáčování“</a:t>
            </a:r>
          </a:p>
          <a:p>
            <a:r>
              <a:rPr lang="cs-CZ" smtClean="0"/>
              <a:t>Měkký kartáč bez držadla</a:t>
            </a:r>
          </a:p>
          <a:p>
            <a:r>
              <a:rPr lang="cs-CZ" smtClean="0"/>
              <a:t>Zásady: nejdříve dotek, odstředivý směr</a:t>
            </a:r>
          </a:p>
          <a:p>
            <a:r>
              <a:rPr lang="cs-CZ" smtClean="0"/>
              <a:t>Nekartáčovat oblast břicha, vnitřní stranu končetin</a:t>
            </a:r>
          </a:p>
          <a:p>
            <a:r>
              <a:rPr lang="cs-CZ" smtClean="0"/>
              <a:t>Souměrnost kartáčování končetin</a:t>
            </a:r>
          </a:p>
        </p:txBody>
      </p:sp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Wilbarger b</a:t>
            </a:r>
            <a:r>
              <a:rPr lang="cs-CZ" smtClean="0">
                <a:latin typeface="Arial" charset="0"/>
              </a:rPr>
              <a:t>r</a:t>
            </a:r>
            <a:r>
              <a:rPr lang="cs-CZ" smtClean="0"/>
              <a:t>ushing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Fajmonová J., Chovancová M. Možnosti využití snozelenu při práci se žáky v základní škole speciální. 1. vydání. Praha : IPPP ČR, 2008. ISBN 978-80-86856-39-1</a:t>
            </a:r>
          </a:p>
          <a:p>
            <a:r>
              <a:rPr lang="cs-CZ" smtClean="0"/>
              <a:t>Opatřilová, D. Metody práce u jedinců s těžkým postižením a více vadami. 1. vydání. Brno : </a:t>
            </a:r>
          </a:p>
          <a:p>
            <a:pPr>
              <a:buFont typeface="Symbol" pitchFamily="18" charset="2"/>
              <a:buNone/>
            </a:pPr>
            <a:r>
              <a:rPr lang="cs-CZ" smtClean="0"/>
              <a:t>	Masarykova univerzita, 2008. ISBN 978-80-210-3819-6</a:t>
            </a:r>
          </a:p>
          <a:p>
            <a:endParaRPr lang="cs-CZ" smtClean="0"/>
          </a:p>
        </p:txBody>
      </p:sp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100</TotalTime>
  <Words>223</Words>
  <Application>Microsoft Office PowerPoint</Application>
  <PresentationFormat>Předvádění na obrazovce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Candara</vt:lpstr>
      <vt:lpstr>Symbol</vt:lpstr>
      <vt:lpstr>Vlnění</vt:lpstr>
      <vt:lpstr>Míčkování</vt:lpstr>
      <vt:lpstr>Teoretická východiska</vt:lpstr>
      <vt:lpstr>Vhodné pro:</vt:lpstr>
      <vt:lpstr>Cíle terapie</vt:lpstr>
      <vt:lpstr>Metodické pokyny</vt:lpstr>
      <vt:lpstr>Základní techniky</vt:lpstr>
      <vt:lpstr>Oblasti na těle</vt:lpstr>
      <vt:lpstr>Wilbarger brushing program</vt:lpstr>
      <vt:lpstr>Zdroje</vt:lpstr>
    </vt:vector>
  </TitlesOfParts>
  <Company>Deloitte.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Míčkování</dc:title>
  <dc:creator>Magda</dc:creator>
  <cp:lastModifiedBy>Jarmila Pipeková</cp:lastModifiedBy>
  <cp:revision>11</cp:revision>
  <dcterms:created xsi:type="dcterms:W3CDTF">2012-02-29T15:04:49Z</dcterms:created>
  <dcterms:modified xsi:type="dcterms:W3CDTF">2020-11-15T07:12:57Z</dcterms:modified>
</cp:coreProperties>
</file>