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60" r:id="rId5"/>
    <p:sldId id="266" r:id="rId6"/>
    <p:sldId id="268" r:id="rId7"/>
    <p:sldId id="262" r:id="rId8"/>
    <p:sldId id="257" r:id="rId9"/>
    <p:sldId id="258" r:id="rId10"/>
    <p:sldId id="259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D5A67-3192-4A46-AA8B-1E88D22922D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38DA8B63-4748-4EAC-AF63-F90FB37DDF5F}">
      <dgm:prSet/>
      <dgm:spPr/>
      <dgm:t>
        <a:bodyPr/>
        <a:lstStyle/>
        <a:p>
          <a:pPr>
            <a:defRPr cap="all"/>
          </a:pPr>
          <a:r>
            <a:rPr lang="cs-CZ"/>
            <a:t>Obsah vyučovací jednotky</a:t>
          </a:r>
          <a:endParaRPr lang="en-US"/>
        </a:p>
      </dgm:t>
    </dgm:pt>
    <dgm:pt modelId="{2819DEDA-FBCF-4633-B7A9-6B2B4BF9FC35}" type="parTrans" cxnId="{EA4069B1-6A38-4CCB-A43C-B69E1BDE2AA3}">
      <dgm:prSet/>
      <dgm:spPr/>
      <dgm:t>
        <a:bodyPr/>
        <a:lstStyle/>
        <a:p>
          <a:endParaRPr lang="en-US"/>
        </a:p>
      </dgm:t>
    </dgm:pt>
    <dgm:pt modelId="{A5F06AAF-839C-4948-8F01-214B1877C8A1}" type="sibTrans" cxnId="{EA4069B1-6A38-4CCB-A43C-B69E1BDE2AA3}">
      <dgm:prSet/>
      <dgm:spPr/>
      <dgm:t>
        <a:bodyPr/>
        <a:lstStyle/>
        <a:p>
          <a:endParaRPr lang="en-US"/>
        </a:p>
      </dgm:t>
    </dgm:pt>
    <dgm:pt modelId="{B4745943-1183-439A-87D6-8B3DBC63ECDE}">
      <dgm:prSet/>
      <dgm:spPr/>
      <dgm:t>
        <a:bodyPr/>
        <a:lstStyle/>
        <a:p>
          <a:pPr>
            <a:defRPr cap="all"/>
          </a:pPr>
          <a:r>
            <a:rPr lang="cs-CZ"/>
            <a:t>Očekávané výstupy</a:t>
          </a:r>
          <a:endParaRPr lang="en-US"/>
        </a:p>
      </dgm:t>
    </dgm:pt>
    <dgm:pt modelId="{890C9D10-0ADC-4EE4-84B7-025C03EBE672}" type="parTrans" cxnId="{73603283-BD20-45B6-9AC1-81CCB70751A3}">
      <dgm:prSet/>
      <dgm:spPr/>
      <dgm:t>
        <a:bodyPr/>
        <a:lstStyle/>
        <a:p>
          <a:endParaRPr lang="en-US"/>
        </a:p>
      </dgm:t>
    </dgm:pt>
    <dgm:pt modelId="{FCC8D5FE-48FA-4A47-9565-62DA5EC99045}" type="sibTrans" cxnId="{73603283-BD20-45B6-9AC1-81CCB70751A3}">
      <dgm:prSet/>
      <dgm:spPr/>
      <dgm:t>
        <a:bodyPr/>
        <a:lstStyle/>
        <a:p>
          <a:endParaRPr lang="en-US"/>
        </a:p>
      </dgm:t>
    </dgm:pt>
    <dgm:pt modelId="{8FE254FC-2FD9-41E9-985F-76D1A04B1949}">
      <dgm:prSet/>
      <dgm:spPr/>
      <dgm:t>
        <a:bodyPr/>
        <a:lstStyle/>
        <a:p>
          <a:pPr>
            <a:defRPr cap="all"/>
          </a:pPr>
          <a:r>
            <a:rPr lang="cs-CZ"/>
            <a:t>Dílčí cíle</a:t>
          </a:r>
          <a:endParaRPr lang="en-US"/>
        </a:p>
      </dgm:t>
    </dgm:pt>
    <dgm:pt modelId="{4299793C-702F-494E-9246-27746B06BCF7}" type="parTrans" cxnId="{7A74176C-0610-43E5-9218-9A1C29824DD5}">
      <dgm:prSet/>
      <dgm:spPr/>
      <dgm:t>
        <a:bodyPr/>
        <a:lstStyle/>
        <a:p>
          <a:endParaRPr lang="en-US"/>
        </a:p>
      </dgm:t>
    </dgm:pt>
    <dgm:pt modelId="{DD46691E-0728-4DEA-BDBE-72152D3364B5}" type="sibTrans" cxnId="{7A74176C-0610-43E5-9218-9A1C29824DD5}">
      <dgm:prSet/>
      <dgm:spPr/>
      <dgm:t>
        <a:bodyPr/>
        <a:lstStyle/>
        <a:p>
          <a:endParaRPr lang="en-US"/>
        </a:p>
      </dgm:t>
    </dgm:pt>
    <dgm:pt modelId="{F397DA5F-60A9-461B-98A4-5B60B839F180}" type="pres">
      <dgm:prSet presAssocID="{1AFD5A67-3192-4A46-AA8B-1E88D22922D4}" presName="root" presStyleCnt="0">
        <dgm:presLayoutVars>
          <dgm:dir/>
          <dgm:resizeHandles val="exact"/>
        </dgm:presLayoutVars>
      </dgm:prSet>
      <dgm:spPr/>
    </dgm:pt>
    <dgm:pt modelId="{11B4D0E1-E9F1-4D0C-A728-B7E8EE4A797A}" type="pres">
      <dgm:prSet presAssocID="{38DA8B63-4748-4EAC-AF63-F90FB37DDF5F}" presName="compNode" presStyleCnt="0"/>
      <dgm:spPr/>
    </dgm:pt>
    <dgm:pt modelId="{7590F275-5BB3-4A3F-88EF-5E49A6E1CF61}" type="pres">
      <dgm:prSet presAssocID="{38DA8B63-4748-4EAC-AF63-F90FB37DDF5F}" presName="iconBgRect" presStyleLbl="bgShp" presStyleIdx="0" presStyleCnt="3"/>
      <dgm:spPr/>
    </dgm:pt>
    <dgm:pt modelId="{71E5777E-F573-4FF0-923B-BC2A2D19F8FC}" type="pres">
      <dgm:prSet presAssocID="{38DA8B63-4748-4EAC-AF63-F90FB37DDF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6540A4B6-FB53-429E-9139-5D6FD1B3B8CF}" type="pres">
      <dgm:prSet presAssocID="{38DA8B63-4748-4EAC-AF63-F90FB37DDF5F}" presName="spaceRect" presStyleCnt="0"/>
      <dgm:spPr/>
    </dgm:pt>
    <dgm:pt modelId="{4EF80EB5-5DD9-4E4F-AEFA-C04A9C19D284}" type="pres">
      <dgm:prSet presAssocID="{38DA8B63-4748-4EAC-AF63-F90FB37DDF5F}" presName="textRect" presStyleLbl="revTx" presStyleIdx="0" presStyleCnt="3">
        <dgm:presLayoutVars>
          <dgm:chMax val="1"/>
          <dgm:chPref val="1"/>
        </dgm:presLayoutVars>
      </dgm:prSet>
      <dgm:spPr/>
    </dgm:pt>
    <dgm:pt modelId="{42CF08E2-560A-4D28-A51F-0329C536204A}" type="pres">
      <dgm:prSet presAssocID="{A5F06AAF-839C-4948-8F01-214B1877C8A1}" presName="sibTrans" presStyleCnt="0"/>
      <dgm:spPr/>
    </dgm:pt>
    <dgm:pt modelId="{F7DDBDEA-3A0F-4CE3-B0B4-9C6D90125291}" type="pres">
      <dgm:prSet presAssocID="{B4745943-1183-439A-87D6-8B3DBC63ECDE}" presName="compNode" presStyleCnt="0"/>
      <dgm:spPr/>
    </dgm:pt>
    <dgm:pt modelId="{3E66C479-B3C0-4DAA-8793-3FB54888A3D3}" type="pres">
      <dgm:prSet presAssocID="{B4745943-1183-439A-87D6-8B3DBC63ECDE}" presName="iconBgRect" presStyleLbl="bgShp" presStyleIdx="1" presStyleCnt="3"/>
      <dgm:spPr/>
    </dgm:pt>
    <dgm:pt modelId="{2D6029B7-ACB2-4A51-82E9-A7B68363D800}" type="pres">
      <dgm:prSet presAssocID="{B4745943-1183-439A-87D6-8B3DBC63ECD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5D38E93-5F63-48A5-A793-A02BDF7B4587}" type="pres">
      <dgm:prSet presAssocID="{B4745943-1183-439A-87D6-8B3DBC63ECDE}" presName="spaceRect" presStyleCnt="0"/>
      <dgm:spPr/>
    </dgm:pt>
    <dgm:pt modelId="{A3597E5F-C827-423E-BD48-79323B9426A9}" type="pres">
      <dgm:prSet presAssocID="{B4745943-1183-439A-87D6-8B3DBC63ECDE}" presName="textRect" presStyleLbl="revTx" presStyleIdx="1" presStyleCnt="3">
        <dgm:presLayoutVars>
          <dgm:chMax val="1"/>
          <dgm:chPref val="1"/>
        </dgm:presLayoutVars>
      </dgm:prSet>
      <dgm:spPr/>
    </dgm:pt>
    <dgm:pt modelId="{B3A94A74-86A1-43BE-BED9-760FA4E3DA55}" type="pres">
      <dgm:prSet presAssocID="{FCC8D5FE-48FA-4A47-9565-62DA5EC99045}" presName="sibTrans" presStyleCnt="0"/>
      <dgm:spPr/>
    </dgm:pt>
    <dgm:pt modelId="{93DD72B9-8F97-4EE2-9AAC-54ADF6779D05}" type="pres">
      <dgm:prSet presAssocID="{8FE254FC-2FD9-41E9-985F-76D1A04B1949}" presName="compNode" presStyleCnt="0"/>
      <dgm:spPr/>
    </dgm:pt>
    <dgm:pt modelId="{A12FD9C1-566C-4114-95D4-25AC28DBCDF6}" type="pres">
      <dgm:prSet presAssocID="{8FE254FC-2FD9-41E9-985F-76D1A04B1949}" presName="iconBgRect" presStyleLbl="bgShp" presStyleIdx="2" presStyleCnt="3"/>
      <dgm:spPr/>
    </dgm:pt>
    <dgm:pt modelId="{7455A499-0227-4597-A06C-35A20B9A2F28}" type="pres">
      <dgm:prSet presAssocID="{8FE254FC-2FD9-41E9-985F-76D1A04B194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8ACD9EC4-04C6-41C9-9184-5DF2C9FF9C17}" type="pres">
      <dgm:prSet presAssocID="{8FE254FC-2FD9-41E9-985F-76D1A04B1949}" presName="spaceRect" presStyleCnt="0"/>
      <dgm:spPr/>
    </dgm:pt>
    <dgm:pt modelId="{D630E708-D194-46D8-9C98-58D6A85249D2}" type="pres">
      <dgm:prSet presAssocID="{8FE254FC-2FD9-41E9-985F-76D1A04B194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26BF42-420D-4D21-852F-32F889E7961E}" type="presOf" srcId="{B4745943-1183-439A-87D6-8B3DBC63ECDE}" destId="{A3597E5F-C827-423E-BD48-79323B9426A9}" srcOrd="0" destOrd="0" presId="urn:microsoft.com/office/officeart/2018/5/layout/IconCircleLabelList"/>
    <dgm:cxn modelId="{1460B54A-6060-4210-A3D2-B9975581A8E8}" type="presOf" srcId="{1AFD5A67-3192-4A46-AA8B-1E88D22922D4}" destId="{F397DA5F-60A9-461B-98A4-5B60B839F180}" srcOrd="0" destOrd="0" presId="urn:microsoft.com/office/officeart/2018/5/layout/IconCircleLabelList"/>
    <dgm:cxn modelId="{7A74176C-0610-43E5-9218-9A1C29824DD5}" srcId="{1AFD5A67-3192-4A46-AA8B-1E88D22922D4}" destId="{8FE254FC-2FD9-41E9-985F-76D1A04B1949}" srcOrd="2" destOrd="0" parTransId="{4299793C-702F-494E-9246-27746B06BCF7}" sibTransId="{DD46691E-0728-4DEA-BDBE-72152D3364B5}"/>
    <dgm:cxn modelId="{73603283-BD20-45B6-9AC1-81CCB70751A3}" srcId="{1AFD5A67-3192-4A46-AA8B-1E88D22922D4}" destId="{B4745943-1183-439A-87D6-8B3DBC63ECDE}" srcOrd="1" destOrd="0" parTransId="{890C9D10-0ADC-4EE4-84B7-025C03EBE672}" sibTransId="{FCC8D5FE-48FA-4A47-9565-62DA5EC99045}"/>
    <dgm:cxn modelId="{EA4069B1-6A38-4CCB-A43C-B69E1BDE2AA3}" srcId="{1AFD5A67-3192-4A46-AA8B-1E88D22922D4}" destId="{38DA8B63-4748-4EAC-AF63-F90FB37DDF5F}" srcOrd="0" destOrd="0" parTransId="{2819DEDA-FBCF-4633-B7A9-6B2B4BF9FC35}" sibTransId="{A5F06AAF-839C-4948-8F01-214B1877C8A1}"/>
    <dgm:cxn modelId="{FCC133BC-731E-47CC-B9C1-898B332A04F9}" type="presOf" srcId="{38DA8B63-4748-4EAC-AF63-F90FB37DDF5F}" destId="{4EF80EB5-5DD9-4E4F-AEFA-C04A9C19D284}" srcOrd="0" destOrd="0" presId="urn:microsoft.com/office/officeart/2018/5/layout/IconCircleLabelList"/>
    <dgm:cxn modelId="{899C55C3-FF0A-4CFF-ACCC-C535C90128D0}" type="presOf" srcId="{8FE254FC-2FD9-41E9-985F-76D1A04B1949}" destId="{D630E708-D194-46D8-9C98-58D6A85249D2}" srcOrd="0" destOrd="0" presId="urn:microsoft.com/office/officeart/2018/5/layout/IconCircleLabelList"/>
    <dgm:cxn modelId="{646F134E-D790-47D3-809D-A2CED36376A4}" type="presParOf" srcId="{F397DA5F-60A9-461B-98A4-5B60B839F180}" destId="{11B4D0E1-E9F1-4D0C-A728-B7E8EE4A797A}" srcOrd="0" destOrd="0" presId="urn:microsoft.com/office/officeart/2018/5/layout/IconCircleLabelList"/>
    <dgm:cxn modelId="{710370B3-37EE-4A99-8E2D-B5665355AF52}" type="presParOf" srcId="{11B4D0E1-E9F1-4D0C-A728-B7E8EE4A797A}" destId="{7590F275-5BB3-4A3F-88EF-5E49A6E1CF61}" srcOrd="0" destOrd="0" presId="urn:microsoft.com/office/officeart/2018/5/layout/IconCircleLabelList"/>
    <dgm:cxn modelId="{7B220BE4-EB07-4A29-A519-1DD30B5C90EE}" type="presParOf" srcId="{11B4D0E1-E9F1-4D0C-A728-B7E8EE4A797A}" destId="{71E5777E-F573-4FF0-923B-BC2A2D19F8FC}" srcOrd="1" destOrd="0" presId="urn:microsoft.com/office/officeart/2018/5/layout/IconCircleLabelList"/>
    <dgm:cxn modelId="{240E32A5-11AC-4FE3-9A1D-2AC072D4716F}" type="presParOf" srcId="{11B4D0E1-E9F1-4D0C-A728-B7E8EE4A797A}" destId="{6540A4B6-FB53-429E-9139-5D6FD1B3B8CF}" srcOrd="2" destOrd="0" presId="urn:microsoft.com/office/officeart/2018/5/layout/IconCircleLabelList"/>
    <dgm:cxn modelId="{13FFE5A5-B450-476A-AFD3-BA17094737EC}" type="presParOf" srcId="{11B4D0E1-E9F1-4D0C-A728-B7E8EE4A797A}" destId="{4EF80EB5-5DD9-4E4F-AEFA-C04A9C19D284}" srcOrd="3" destOrd="0" presId="urn:microsoft.com/office/officeart/2018/5/layout/IconCircleLabelList"/>
    <dgm:cxn modelId="{3E0FCCE4-BBBC-4D1F-B5D3-07D8EA955AB5}" type="presParOf" srcId="{F397DA5F-60A9-461B-98A4-5B60B839F180}" destId="{42CF08E2-560A-4D28-A51F-0329C536204A}" srcOrd="1" destOrd="0" presId="urn:microsoft.com/office/officeart/2018/5/layout/IconCircleLabelList"/>
    <dgm:cxn modelId="{C9FB0B63-5AEF-4995-A343-97A57D6B836E}" type="presParOf" srcId="{F397DA5F-60A9-461B-98A4-5B60B839F180}" destId="{F7DDBDEA-3A0F-4CE3-B0B4-9C6D90125291}" srcOrd="2" destOrd="0" presId="urn:microsoft.com/office/officeart/2018/5/layout/IconCircleLabelList"/>
    <dgm:cxn modelId="{B5755006-F3B2-4979-AA82-067E222949FF}" type="presParOf" srcId="{F7DDBDEA-3A0F-4CE3-B0B4-9C6D90125291}" destId="{3E66C479-B3C0-4DAA-8793-3FB54888A3D3}" srcOrd="0" destOrd="0" presId="urn:microsoft.com/office/officeart/2018/5/layout/IconCircleLabelList"/>
    <dgm:cxn modelId="{92480E65-6FB6-4DB4-A3F7-26B85215DF05}" type="presParOf" srcId="{F7DDBDEA-3A0F-4CE3-B0B4-9C6D90125291}" destId="{2D6029B7-ACB2-4A51-82E9-A7B68363D800}" srcOrd="1" destOrd="0" presId="urn:microsoft.com/office/officeart/2018/5/layout/IconCircleLabelList"/>
    <dgm:cxn modelId="{C2B8F56A-6011-4A2C-8633-83F2923A2F79}" type="presParOf" srcId="{F7DDBDEA-3A0F-4CE3-B0B4-9C6D90125291}" destId="{25D38E93-5F63-48A5-A793-A02BDF7B4587}" srcOrd="2" destOrd="0" presId="urn:microsoft.com/office/officeart/2018/5/layout/IconCircleLabelList"/>
    <dgm:cxn modelId="{B1D0F519-796E-4625-9FA0-2E89E53CD2D8}" type="presParOf" srcId="{F7DDBDEA-3A0F-4CE3-B0B4-9C6D90125291}" destId="{A3597E5F-C827-423E-BD48-79323B9426A9}" srcOrd="3" destOrd="0" presId="urn:microsoft.com/office/officeart/2018/5/layout/IconCircleLabelList"/>
    <dgm:cxn modelId="{0BC436F1-926C-48BB-891A-0A56F54A3573}" type="presParOf" srcId="{F397DA5F-60A9-461B-98A4-5B60B839F180}" destId="{B3A94A74-86A1-43BE-BED9-760FA4E3DA55}" srcOrd="3" destOrd="0" presId="urn:microsoft.com/office/officeart/2018/5/layout/IconCircleLabelList"/>
    <dgm:cxn modelId="{15E08A67-07FA-4921-9871-F60735124514}" type="presParOf" srcId="{F397DA5F-60A9-461B-98A4-5B60B839F180}" destId="{93DD72B9-8F97-4EE2-9AAC-54ADF6779D05}" srcOrd="4" destOrd="0" presId="urn:microsoft.com/office/officeart/2018/5/layout/IconCircleLabelList"/>
    <dgm:cxn modelId="{3E45D477-7632-41B1-8779-EF63731BB8EB}" type="presParOf" srcId="{93DD72B9-8F97-4EE2-9AAC-54ADF6779D05}" destId="{A12FD9C1-566C-4114-95D4-25AC28DBCDF6}" srcOrd="0" destOrd="0" presId="urn:microsoft.com/office/officeart/2018/5/layout/IconCircleLabelList"/>
    <dgm:cxn modelId="{E45DB3CE-C07B-448F-B04E-C06EBD667B6B}" type="presParOf" srcId="{93DD72B9-8F97-4EE2-9AAC-54ADF6779D05}" destId="{7455A499-0227-4597-A06C-35A20B9A2F28}" srcOrd="1" destOrd="0" presId="urn:microsoft.com/office/officeart/2018/5/layout/IconCircleLabelList"/>
    <dgm:cxn modelId="{63FDB20F-B1F9-433C-B514-89120C40616C}" type="presParOf" srcId="{93DD72B9-8F97-4EE2-9AAC-54ADF6779D05}" destId="{8ACD9EC4-04C6-41C9-9184-5DF2C9FF9C17}" srcOrd="2" destOrd="0" presId="urn:microsoft.com/office/officeart/2018/5/layout/IconCircleLabelList"/>
    <dgm:cxn modelId="{9D6E8B0A-4FB6-45FD-8770-B721520931EE}" type="presParOf" srcId="{93DD72B9-8F97-4EE2-9AAC-54ADF6779D05}" destId="{D630E708-D194-46D8-9C98-58D6A85249D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D3FAC-B751-4E89-9DFC-D755C407EF9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1277130-A5E7-4844-9069-9CABE46046D7}">
      <dgm:prSet/>
      <dgm:spPr/>
      <dgm:t>
        <a:bodyPr/>
        <a:lstStyle/>
        <a:p>
          <a:r>
            <a:rPr lang="cs-CZ"/>
            <a:t>Očekávané výstupy</a:t>
          </a:r>
          <a:endParaRPr lang="en-US"/>
        </a:p>
      </dgm:t>
    </dgm:pt>
    <dgm:pt modelId="{0B9B17A9-8B2F-4382-BE04-1F7D241E542F}" type="parTrans" cxnId="{9B1EC0EE-C6D5-4DC5-8817-8F8EA7760D30}">
      <dgm:prSet/>
      <dgm:spPr/>
      <dgm:t>
        <a:bodyPr/>
        <a:lstStyle/>
        <a:p>
          <a:endParaRPr lang="en-US"/>
        </a:p>
      </dgm:t>
    </dgm:pt>
    <dgm:pt modelId="{07BCBDA7-DFD2-4114-AC34-3F36258DD4FB}" type="sibTrans" cxnId="{9B1EC0EE-C6D5-4DC5-8817-8F8EA7760D30}">
      <dgm:prSet/>
      <dgm:spPr/>
      <dgm:t>
        <a:bodyPr/>
        <a:lstStyle/>
        <a:p>
          <a:endParaRPr lang="en-US"/>
        </a:p>
      </dgm:t>
    </dgm:pt>
    <dgm:pt modelId="{1739E352-517D-4D4C-A6F5-473B332FE2C1}">
      <dgm:prSet/>
      <dgm:spPr/>
      <dgm:t>
        <a:bodyPr/>
        <a:lstStyle/>
        <a:p>
          <a:r>
            <a:rPr lang="cs-CZ"/>
            <a:t>Obsah vyučovací jednotky</a:t>
          </a:r>
          <a:endParaRPr lang="en-US"/>
        </a:p>
      </dgm:t>
    </dgm:pt>
    <dgm:pt modelId="{943D15DE-8AC1-49C4-8A76-9718CD40DB9D}" type="parTrans" cxnId="{6E9D08CE-CBA9-4400-9BA3-3628367EC4CB}">
      <dgm:prSet/>
      <dgm:spPr/>
      <dgm:t>
        <a:bodyPr/>
        <a:lstStyle/>
        <a:p>
          <a:endParaRPr lang="en-US"/>
        </a:p>
      </dgm:t>
    </dgm:pt>
    <dgm:pt modelId="{054DF631-4EA9-48C7-8A20-3878020C34E1}" type="sibTrans" cxnId="{6E9D08CE-CBA9-4400-9BA3-3628367EC4CB}">
      <dgm:prSet/>
      <dgm:spPr/>
      <dgm:t>
        <a:bodyPr/>
        <a:lstStyle/>
        <a:p>
          <a:endParaRPr lang="en-US"/>
        </a:p>
      </dgm:t>
    </dgm:pt>
    <dgm:pt modelId="{7440A182-101F-46A8-9B70-0EA67A719289}">
      <dgm:prSet/>
      <dgm:spPr/>
      <dgm:t>
        <a:bodyPr/>
        <a:lstStyle/>
        <a:p>
          <a:r>
            <a:rPr lang="cs-CZ"/>
            <a:t>Dílčí cíle</a:t>
          </a:r>
          <a:endParaRPr lang="en-US"/>
        </a:p>
      </dgm:t>
    </dgm:pt>
    <dgm:pt modelId="{75CDF789-E2C4-4825-8E60-41983B84A6AF}" type="parTrans" cxnId="{7495680C-B11F-4855-89FF-4E2B267584F5}">
      <dgm:prSet/>
      <dgm:spPr/>
      <dgm:t>
        <a:bodyPr/>
        <a:lstStyle/>
        <a:p>
          <a:endParaRPr lang="en-US"/>
        </a:p>
      </dgm:t>
    </dgm:pt>
    <dgm:pt modelId="{B320978D-47B7-4A25-9DD0-D49BE4A69384}" type="sibTrans" cxnId="{7495680C-B11F-4855-89FF-4E2B267584F5}">
      <dgm:prSet/>
      <dgm:spPr/>
      <dgm:t>
        <a:bodyPr/>
        <a:lstStyle/>
        <a:p>
          <a:endParaRPr lang="en-US"/>
        </a:p>
      </dgm:t>
    </dgm:pt>
    <dgm:pt modelId="{C5829156-0F6F-470E-A4D1-D44E9C8DB2A9}" type="pres">
      <dgm:prSet presAssocID="{063D3FAC-B751-4E89-9DFC-D755C407EF9E}" presName="root" presStyleCnt="0">
        <dgm:presLayoutVars>
          <dgm:dir/>
          <dgm:resizeHandles val="exact"/>
        </dgm:presLayoutVars>
      </dgm:prSet>
      <dgm:spPr/>
    </dgm:pt>
    <dgm:pt modelId="{3249FF4B-F0EE-40F4-93CB-C7194CFDEEB8}" type="pres">
      <dgm:prSet presAssocID="{A1277130-A5E7-4844-9069-9CABE46046D7}" presName="compNode" presStyleCnt="0"/>
      <dgm:spPr/>
    </dgm:pt>
    <dgm:pt modelId="{4333C8DE-8648-414C-A464-4CB9128A3DF2}" type="pres">
      <dgm:prSet presAssocID="{A1277130-A5E7-4844-9069-9CABE46046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CE9045D9-2D80-4880-8B51-0988B9C1153B}" type="pres">
      <dgm:prSet presAssocID="{A1277130-A5E7-4844-9069-9CABE46046D7}" presName="spaceRect" presStyleCnt="0"/>
      <dgm:spPr/>
    </dgm:pt>
    <dgm:pt modelId="{80AC0CF3-1033-4644-A491-E9428A6B66BB}" type="pres">
      <dgm:prSet presAssocID="{A1277130-A5E7-4844-9069-9CABE46046D7}" presName="textRect" presStyleLbl="revTx" presStyleIdx="0" presStyleCnt="3">
        <dgm:presLayoutVars>
          <dgm:chMax val="1"/>
          <dgm:chPref val="1"/>
        </dgm:presLayoutVars>
      </dgm:prSet>
      <dgm:spPr/>
    </dgm:pt>
    <dgm:pt modelId="{81F23A24-3C6A-41BC-BFB8-08C90BA73550}" type="pres">
      <dgm:prSet presAssocID="{07BCBDA7-DFD2-4114-AC34-3F36258DD4FB}" presName="sibTrans" presStyleCnt="0"/>
      <dgm:spPr/>
    </dgm:pt>
    <dgm:pt modelId="{B287DA31-2932-4567-B6E3-A1E28F144D72}" type="pres">
      <dgm:prSet presAssocID="{1739E352-517D-4D4C-A6F5-473B332FE2C1}" presName="compNode" presStyleCnt="0"/>
      <dgm:spPr/>
    </dgm:pt>
    <dgm:pt modelId="{91CA0F83-6646-4405-88CE-56E2EB5B2FD8}" type="pres">
      <dgm:prSet presAssocID="{1739E352-517D-4D4C-A6F5-473B332FE2C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C9160828-C1C2-4A0D-B347-E816E2493A8A}" type="pres">
      <dgm:prSet presAssocID="{1739E352-517D-4D4C-A6F5-473B332FE2C1}" presName="spaceRect" presStyleCnt="0"/>
      <dgm:spPr/>
    </dgm:pt>
    <dgm:pt modelId="{FB8966E8-7E74-4F2F-8D7A-9D65D911C818}" type="pres">
      <dgm:prSet presAssocID="{1739E352-517D-4D4C-A6F5-473B332FE2C1}" presName="textRect" presStyleLbl="revTx" presStyleIdx="1" presStyleCnt="3">
        <dgm:presLayoutVars>
          <dgm:chMax val="1"/>
          <dgm:chPref val="1"/>
        </dgm:presLayoutVars>
      </dgm:prSet>
      <dgm:spPr/>
    </dgm:pt>
    <dgm:pt modelId="{8DA58481-4C97-4FEE-996D-29ED9FDF3120}" type="pres">
      <dgm:prSet presAssocID="{054DF631-4EA9-48C7-8A20-3878020C34E1}" presName="sibTrans" presStyleCnt="0"/>
      <dgm:spPr/>
    </dgm:pt>
    <dgm:pt modelId="{F553102D-A531-436D-A3E3-1CCDF524505C}" type="pres">
      <dgm:prSet presAssocID="{7440A182-101F-46A8-9B70-0EA67A719289}" presName="compNode" presStyleCnt="0"/>
      <dgm:spPr/>
    </dgm:pt>
    <dgm:pt modelId="{03231D20-A88C-4D90-A7B3-F8835E00D1A2}" type="pres">
      <dgm:prSet presAssocID="{7440A182-101F-46A8-9B70-0EA67A71928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1105F287-87E9-4669-9B84-0D21202C685C}" type="pres">
      <dgm:prSet presAssocID="{7440A182-101F-46A8-9B70-0EA67A719289}" presName="spaceRect" presStyleCnt="0"/>
      <dgm:spPr/>
    </dgm:pt>
    <dgm:pt modelId="{F137C1FC-4977-4A96-926F-DD1BEF1E4D3A}" type="pres">
      <dgm:prSet presAssocID="{7440A182-101F-46A8-9B70-0EA67A71928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B177008-3326-4578-AFA0-2F652E38A0D7}" type="presOf" srcId="{1739E352-517D-4D4C-A6F5-473B332FE2C1}" destId="{FB8966E8-7E74-4F2F-8D7A-9D65D911C818}" srcOrd="0" destOrd="0" presId="urn:microsoft.com/office/officeart/2018/2/layout/IconLabelList"/>
    <dgm:cxn modelId="{7495680C-B11F-4855-89FF-4E2B267584F5}" srcId="{063D3FAC-B751-4E89-9DFC-D755C407EF9E}" destId="{7440A182-101F-46A8-9B70-0EA67A719289}" srcOrd="2" destOrd="0" parTransId="{75CDF789-E2C4-4825-8E60-41983B84A6AF}" sibTransId="{B320978D-47B7-4A25-9DD0-D49BE4A69384}"/>
    <dgm:cxn modelId="{33B5B955-2417-4D5E-8B13-D1148FAFFA74}" type="presOf" srcId="{7440A182-101F-46A8-9B70-0EA67A719289}" destId="{F137C1FC-4977-4A96-926F-DD1BEF1E4D3A}" srcOrd="0" destOrd="0" presId="urn:microsoft.com/office/officeart/2018/2/layout/IconLabelList"/>
    <dgm:cxn modelId="{B68B868D-8EC6-40C7-B994-F83A4B1DE526}" type="presOf" srcId="{A1277130-A5E7-4844-9069-9CABE46046D7}" destId="{80AC0CF3-1033-4644-A491-E9428A6B66BB}" srcOrd="0" destOrd="0" presId="urn:microsoft.com/office/officeart/2018/2/layout/IconLabelList"/>
    <dgm:cxn modelId="{E1AFD19C-D2C0-4338-A0DE-90D051D3B423}" type="presOf" srcId="{063D3FAC-B751-4E89-9DFC-D755C407EF9E}" destId="{C5829156-0F6F-470E-A4D1-D44E9C8DB2A9}" srcOrd="0" destOrd="0" presId="urn:microsoft.com/office/officeart/2018/2/layout/IconLabelList"/>
    <dgm:cxn modelId="{6E9D08CE-CBA9-4400-9BA3-3628367EC4CB}" srcId="{063D3FAC-B751-4E89-9DFC-D755C407EF9E}" destId="{1739E352-517D-4D4C-A6F5-473B332FE2C1}" srcOrd="1" destOrd="0" parTransId="{943D15DE-8AC1-49C4-8A76-9718CD40DB9D}" sibTransId="{054DF631-4EA9-48C7-8A20-3878020C34E1}"/>
    <dgm:cxn modelId="{9B1EC0EE-C6D5-4DC5-8817-8F8EA7760D30}" srcId="{063D3FAC-B751-4E89-9DFC-D755C407EF9E}" destId="{A1277130-A5E7-4844-9069-9CABE46046D7}" srcOrd="0" destOrd="0" parTransId="{0B9B17A9-8B2F-4382-BE04-1F7D241E542F}" sibTransId="{07BCBDA7-DFD2-4114-AC34-3F36258DD4FB}"/>
    <dgm:cxn modelId="{9C9AE93A-3D5C-45CC-8F73-F9D54101D1AD}" type="presParOf" srcId="{C5829156-0F6F-470E-A4D1-D44E9C8DB2A9}" destId="{3249FF4B-F0EE-40F4-93CB-C7194CFDEEB8}" srcOrd="0" destOrd="0" presId="urn:microsoft.com/office/officeart/2018/2/layout/IconLabelList"/>
    <dgm:cxn modelId="{058C7C9C-0D82-467B-A9E2-B4761A9CA2BB}" type="presParOf" srcId="{3249FF4B-F0EE-40F4-93CB-C7194CFDEEB8}" destId="{4333C8DE-8648-414C-A464-4CB9128A3DF2}" srcOrd="0" destOrd="0" presId="urn:microsoft.com/office/officeart/2018/2/layout/IconLabelList"/>
    <dgm:cxn modelId="{BC1E0B23-816A-44F6-A346-298EE3EB0780}" type="presParOf" srcId="{3249FF4B-F0EE-40F4-93CB-C7194CFDEEB8}" destId="{CE9045D9-2D80-4880-8B51-0988B9C1153B}" srcOrd="1" destOrd="0" presId="urn:microsoft.com/office/officeart/2018/2/layout/IconLabelList"/>
    <dgm:cxn modelId="{5A9A542B-57DA-4B25-8BA8-8D230D7745C7}" type="presParOf" srcId="{3249FF4B-F0EE-40F4-93CB-C7194CFDEEB8}" destId="{80AC0CF3-1033-4644-A491-E9428A6B66BB}" srcOrd="2" destOrd="0" presId="urn:microsoft.com/office/officeart/2018/2/layout/IconLabelList"/>
    <dgm:cxn modelId="{831A13BD-49CD-473C-8143-BA04AB5999F0}" type="presParOf" srcId="{C5829156-0F6F-470E-A4D1-D44E9C8DB2A9}" destId="{81F23A24-3C6A-41BC-BFB8-08C90BA73550}" srcOrd="1" destOrd="0" presId="urn:microsoft.com/office/officeart/2018/2/layout/IconLabelList"/>
    <dgm:cxn modelId="{C0EE14FE-261F-4BEB-9CE3-1485DF948145}" type="presParOf" srcId="{C5829156-0F6F-470E-A4D1-D44E9C8DB2A9}" destId="{B287DA31-2932-4567-B6E3-A1E28F144D72}" srcOrd="2" destOrd="0" presId="urn:microsoft.com/office/officeart/2018/2/layout/IconLabelList"/>
    <dgm:cxn modelId="{08E14B24-AF74-45B3-9635-F80F130CF31E}" type="presParOf" srcId="{B287DA31-2932-4567-B6E3-A1E28F144D72}" destId="{91CA0F83-6646-4405-88CE-56E2EB5B2FD8}" srcOrd="0" destOrd="0" presId="urn:microsoft.com/office/officeart/2018/2/layout/IconLabelList"/>
    <dgm:cxn modelId="{1033CDCA-0573-4CBE-B824-20A3320423E0}" type="presParOf" srcId="{B287DA31-2932-4567-B6E3-A1E28F144D72}" destId="{C9160828-C1C2-4A0D-B347-E816E2493A8A}" srcOrd="1" destOrd="0" presId="urn:microsoft.com/office/officeart/2018/2/layout/IconLabelList"/>
    <dgm:cxn modelId="{BF4A9E7B-B8B2-4495-8EEF-A86A495DB0CE}" type="presParOf" srcId="{B287DA31-2932-4567-B6E3-A1E28F144D72}" destId="{FB8966E8-7E74-4F2F-8D7A-9D65D911C818}" srcOrd="2" destOrd="0" presId="urn:microsoft.com/office/officeart/2018/2/layout/IconLabelList"/>
    <dgm:cxn modelId="{1F852775-0ABB-48A2-8B8A-8A795546B174}" type="presParOf" srcId="{C5829156-0F6F-470E-A4D1-D44E9C8DB2A9}" destId="{8DA58481-4C97-4FEE-996D-29ED9FDF3120}" srcOrd="3" destOrd="0" presId="urn:microsoft.com/office/officeart/2018/2/layout/IconLabelList"/>
    <dgm:cxn modelId="{39F4F764-B89B-4418-9C4F-97BD306A5D12}" type="presParOf" srcId="{C5829156-0F6F-470E-A4D1-D44E9C8DB2A9}" destId="{F553102D-A531-436D-A3E3-1CCDF524505C}" srcOrd="4" destOrd="0" presId="urn:microsoft.com/office/officeart/2018/2/layout/IconLabelList"/>
    <dgm:cxn modelId="{DFF6B176-5138-40B1-9D64-E5FB093A3369}" type="presParOf" srcId="{F553102D-A531-436D-A3E3-1CCDF524505C}" destId="{03231D20-A88C-4D90-A7B3-F8835E00D1A2}" srcOrd="0" destOrd="0" presId="urn:microsoft.com/office/officeart/2018/2/layout/IconLabelList"/>
    <dgm:cxn modelId="{436E033D-6F78-4113-88B2-6977FA85E7A9}" type="presParOf" srcId="{F553102D-A531-436D-A3E3-1CCDF524505C}" destId="{1105F287-87E9-4669-9B84-0D21202C685C}" srcOrd="1" destOrd="0" presId="urn:microsoft.com/office/officeart/2018/2/layout/IconLabelList"/>
    <dgm:cxn modelId="{3C169146-DF26-4870-B64F-63BF1BF22F8B}" type="presParOf" srcId="{F553102D-A531-436D-A3E3-1CCDF524505C}" destId="{F137C1FC-4977-4A96-926F-DD1BEF1E4D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0F275-5BB3-4A3F-88EF-5E49A6E1CF61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777E-F573-4FF0-923B-BC2A2D19F8FC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80EB5-5DD9-4E4F-AEFA-C04A9C19D284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Obsah vyučovací jednotky</a:t>
          </a:r>
          <a:endParaRPr lang="en-US" sz="2500" kern="1200"/>
        </a:p>
      </dsp:txBody>
      <dsp:txXfrm>
        <a:off x="75768" y="3053169"/>
        <a:ext cx="3093750" cy="720000"/>
      </dsp:txXfrm>
    </dsp:sp>
    <dsp:sp modelId="{3E66C479-B3C0-4DAA-8793-3FB54888A3D3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029B7-ACB2-4A51-82E9-A7B68363D800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97E5F-C827-423E-BD48-79323B9426A9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Očekávané výstupy</a:t>
          </a:r>
          <a:endParaRPr lang="en-US" sz="2500" kern="1200"/>
        </a:p>
      </dsp:txBody>
      <dsp:txXfrm>
        <a:off x="3710925" y="3053169"/>
        <a:ext cx="3093750" cy="720000"/>
      </dsp:txXfrm>
    </dsp:sp>
    <dsp:sp modelId="{A12FD9C1-566C-4114-95D4-25AC28DBCDF6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5A499-0227-4597-A06C-35A20B9A2F28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0E708-D194-46D8-9C98-58D6A85249D2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Dílčí cíle</a:t>
          </a:r>
          <a:endParaRPr lang="en-US" sz="2500" kern="1200"/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3C8DE-8648-414C-A464-4CB9128A3DF2}">
      <dsp:nvSpPr>
        <dsp:cNvPr id="0" name=""/>
        <dsp:cNvSpPr/>
      </dsp:nvSpPr>
      <dsp:spPr>
        <a:xfrm>
          <a:off x="941481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C0CF3-1033-4644-A491-E9428A6B66BB}">
      <dsp:nvSpPr>
        <dsp:cNvPr id="0" name=""/>
        <dsp:cNvSpPr/>
      </dsp:nvSpPr>
      <dsp:spPr>
        <a:xfrm>
          <a:off x="55144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Očekávané výstupy</a:t>
          </a:r>
          <a:endParaRPr lang="en-US" sz="2500" kern="1200"/>
        </a:p>
      </dsp:txBody>
      <dsp:txXfrm>
        <a:off x="55144" y="2604236"/>
        <a:ext cx="3223045" cy="720000"/>
      </dsp:txXfrm>
    </dsp:sp>
    <dsp:sp modelId="{91CA0F83-6646-4405-88CE-56E2EB5B2FD8}">
      <dsp:nvSpPr>
        <dsp:cNvPr id="0" name=""/>
        <dsp:cNvSpPr/>
      </dsp:nvSpPr>
      <dsp:spPr>
        <a:xfrm>
          <a:off x="4728559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966E8-7E74-4F2F-8D7A-9D65D911C818}">
      <dsp:nvSpPr>
        <dsp:cNvPr id="0" name=""/>
        <dsp:cNvSpPr/>
      </dsp:nvSpPr>
      <dsp:spPr>
        <a:xfrm>
          <a:off x="3842222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Obsah vyučovací jednotky</a:t>
          </a:r>
          <a:endParaRPr lang="en-US" sz="2500" kern="1200"/>
        </a:p>
      </dsp:txBody>
      <dsp:txXfrm>
        <a:off x="3842222" y="2604236"/>
        <a:ext cx="3223045" cy="720000"/>
      </dsp:txXfrm>
    </dsp:sp>
    <dsp:sp modelId="{03231D20-A88C-4D90-A7B3-F8835E00D1A2}">
      <dsp:nvSpPr>
        <dsp:cNvPr id="0" name=""/>
        <dsp:cNvSpPr/>
      </dsp:nvSpPr>
      <dsp:spPr>
        <a:xfrm>
          <a:off x="8515638" y="770686"/>
          <a:ext cx="1450370" cy="14503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7C1FC-4977-4A96-926F-DD1BEF1E4D3A}">
      <dsp:nvSpPr>
        <dsp:cNvPr id="0" name=""/>
        <dsp:cNvSpPr/>
      </dsp:nvSpPr>
      <dsp:spPr>
        <a:xfrm>
          <a:off x="7629300" y="2604236"/>
          <a:ext cx="32230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Dílčí cíle</a:t>
          </a:r>
          <a:endParaRPr lang="en-US" sz="2500" kern="1200"/>
        </a:p>
      </dsp:txBody>
      <dsp:txXfrm>
        <a:off x="7629300" y="2604236"/>
        <a:ext cx="322304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88C57-9ACA-41FC-9FF2-E5364CA51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E594AB-2BB6-4FD1-990E-0789E431A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B59A4-A605-49B8-899E-A33A3D43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F4CB5-8801-4BA8-A1AB-288A4AC9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8B759-E202-4599-BEBB-89E39988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17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02A0D-E248-424A-82C8-87B1CC62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2A0B6B-C662-45A3-97ED-11574556D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1704E5-519D-4FF0-B222-F929AE41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F109E0-865C-45BD-AEEE-88696210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9AB75F-B19B-4675-86B3-05CA4402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66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9D80F9-61CE-497F-856F-BC8C2E429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AB8D15-F529-4D45-83B0-D2A25C7D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92452-05F3-4D9C-9916-77355E09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0E6B64-D72B-4C7A-8EE6-9B66E985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D45706-04B1-48DC-86D9-0525586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10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D790-A643-4E90-9C08-F77A495B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C77D2-4C61-430A-AEF6-5C5E3529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E58085-EFB7-45A6-B8B5-92B2CD4E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6AC3CE-34BE-4F2E-A1D4-BE314CAE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EE6EA1-FD9F-4CD2-8A78-2653C0AE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35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F6839-6277-40F2-A424-7095C33A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A44430-981B-4DD1-A42D-510533549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B4EA7-CD79-422C-A84B-33367675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47BE78-0693-465D-9CBA-9C9DBDA8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753C44-B615-4075-9045-A9876F9E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98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34339-2AE8-4CFE-B7E3-97E2F3ED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28D7E-698F-4595-861E-A1E3C34B8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E82441-2C44-4D83-B38F-AEDCC3FF0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26D9B8-9505-4C4C-A08A-D7C97C5F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1AC919-3DE6-4D46-BAE1-E6A154EE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AFD08D-2490-488C-A521-D6FE5228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85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B0572-6151-4C77-8EE1-1F90C6D1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DE35F5-F5B5-48C0-9415-091D93958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2957A4-1341-48ED-8814-EF8A80DA7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B357B2-2385-467F-A86E-DE29C79E2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19ADE9-445E-4A04-B034-5B91BD995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15C445-92B1-44B6-8670-9A16F0F3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9B60742-70D0-48AF-B0A4-237FA73A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83B7C1-0BE7-4C9B-8485-FA3FB612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822AE-3120-41C8-A566-1BAE0B92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381D6C-7BC1-42E2-8339-883DA450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BDE005-D36C-48FC-8E0F-9B18174F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160182-B770-4E72-BC7C-AC395E4C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2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0514C1-7442-46AD-95C6-E57722D1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CF84E8-9A4C-401E-B213-0E5D96CF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E0CA20-415F-446B-8071-74826502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13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2EED7-B0E2-4BAF-89A6-F7BE6798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6CDFE-DD9E-4EFF-BE8D-EEE6E3C3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E51B63-401B-4636-A85A-5B646FDE1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6279F1-EBC1-4A20-AFAA-B9670BD1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74ABE0-C261-4A1F-97FA-262168B9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4E57A0-F47D-47AF-88EA-EED18CFA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04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A7A7E-3E8F-49E4-B424-300E244A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726DA1-10C7-4601-8344-87E87A3F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D52388-1CA4-485B-A46A-FF2391975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8B2542-5FE8-4128-871D-6C489CC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DE4E4F-6F01-4D2F-98AE-E339D150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0F000F-B9C8-49E5-B026-EBE53FA2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30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39D70E-E7C4-41C0-A449-43B4B178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4967B3-8249-4D1B-A86B-DDA91E0BD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AB977A-7F6A-441F-9236-2D5BA59F3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8FCFC-D461-4BC3-BA34-CEAAA967363D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400C12-D8E4-4CB2-897D-FCA0777EA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BA491-F5E5-4AF9-B128-56327C834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6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255FA-3A80-4128-8DB8-B899C07CB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Tvorba přípravy na výuku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43D8A6-A93A-41B8-8F33-411FFB77F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E.H.</a:t>
            </a:r>
          </a:p>
        </p:txBody>
      </p:sp>
    </p:spTree>
    <p:extLst>
      <p:ext uri="{BB962C8B-B14F-4D97-AF65-F5344CB8AC3E}">
        <p14:creationId xmlns:p14="http://schemas.microsoft.com/office/powerpoint/2010/main" val="100515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EC7A681D-6B5E-4282-B41F-487C6CED1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3" t="35259" r="27000" b="41630"/>
          <a:stretch/>
        </p:blipFill>
        <p:spPr>
          <a:xfrm>
            <a:off x="643467" y="2050416"/>
            <a:ext cx="10905066" cy="275716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4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894F38-D416-4B3F-B187-FADA6DDF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 dirty="0"/>
              <a:t>POSTUP 1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2E87645F-0CD5-425B-8BC3-384812B1A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4371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99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52D7AA-7755-4E54-B125-6E823056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cs-CZ" dirty="0"/>
              <a:t>Postup 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0AB2FE8-6DE2-4D7A-992F-E643D871E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947228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6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054281-4F82-435E-9D1F-F3666FB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Pokračování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příště</a:t>
            </a: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AF84E3A3-A8B6-44CB-9820-116888251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785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751E70-4E88-422F-8FCB-BF6C81D9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Používané termíny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451328-FFCA-4313-A1BC-17BAA8AD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cs-CZ" sz="2000" b="1" dirty="0"/>
              <a:t>Rámcový vzdělávací program (dále RVP) </a:t>
            </a:r>
            <a:r>
              <a:rPr lang="cs-CZ" sz="2000" dirty="0"/>
              <a:t>– státní dokument, který je rozpracovaný pro jednotlivé typy škol a tvoří závazný rámec pro tvorbu školního kurikula. </a:t>
            </a:r>
          </a:p>
          <a:p>
            <a:r>
              <a:rPr lang="cs-CZ" sz="2000" b="1" dirty="0"/>
              <a:t>Školní vzdělávací program (dále ŠVP) – </a:t>
            </a:r>
            <a:r>
              <a:rPr lang="cs-CZ" sz="2000" dirty="0"/>
              <a:t>dokument, který si tvoří učitelé jednotlivých typů a stupňů škol pro vedení výuky a je to rozpracovaný státní dokument až do podoby školního kurikula, chceme-li do učebních osnov jednotlivých předmětů. Měl by vycházet ze specifických možností a potřeb každé školy.</a:t>
            </a:r>
          </a:p>
          <a:p>
            <a:r>
              <a:rPr lang="cs-CZ" sz="2000" b="1" dirty="0"/>
              <a:t>Vlastní tematický plán (dále VTP) – </a:t>
            </a:r>
            <a:r>
              <a:rPr lang="cs-CZ" sz="2000" dirty="0"/>
              <a:t>dokument, který si tvoří studenti společně s učiteli na </a:t>
            </a:r>
            <a:r>
              <a:rPr lang="cs-CZ" sz="2000" dirty="0" err="1"/>
              <a:t>PdF</a:t>
            </a:r>
            <a:r>
              <a:rPr lang="cs-CZ" sz="2000" dirty="0"/>
              <a:t> MU a který oba předešlé dokumenty (RVP a ŠVP) používá k tomu, aby rozpracoval obsahovou náplň předmětu zeměpis do jednotlivých ročníků s ohledem na možnosti časové dotace, aktuálního vývoje oboru geografie a zejména s ohledem na celkový profil absolventa příslušného typu a stupně školy. Cílem této práce je vytvoření vlastní představy o formování školního kurikula, se kterým budou studenti, jako budoucí učitelé v praxi neustále konfrontováni.</a:t>
            </a:r>
          </a:p>
          <a:p>
            <a:r>
              <a:rPr lang="cs-CZ" sz="2000" b="1" dirty="0"/>
              <a:t>Geografické vzdělávání (dále GV) – </a:t>
            </a:r>
            <a:r>
              <a:rPr lang="cs-CZ" sz="2000" dirty="0"/>
              <a:t>stručně se dá charakterizovat jako vzdělávací proces na jednotlivých typech a stupních škol, který se uskutečňuje prostřednictvím předmětu zeměpis.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7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7D673B8-6349-4B42-9A51-75615F5C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OČEKÁVANÉ VÝSTUPY - RVP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FFF2B7-AC9C-4F3E-855C-83F66271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i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Povinné.</a:t>
            </a:r>
          </a:p>
          <a:p>
            <a:pPr algn="ctr"/>
            <a:r>
              <a:rPr lang="en-US" sz="2200" i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Pozor, vzájemně se doplňují!</a:t>
            </a:r>
          </a:p>
        </p:txBody>
      </p:sp>
    </p:spTree>
    <p:extLst>
      <p:ext uri="{BB962C8B-B14F-4D97-AF65-F5344CB8AC3E}">
        <p14:creationId xmlns:p14="http://schemas.microsoft.com/office/powerpoint/2010/main" val="5437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EB3BBC-9CB0-4350-B44C-6BBB40BEC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3" t="9931" r="15664" b="7111"/>
          <a:stretch/>
        </p:blipFill>
        <p:spPr>
          <a:xfrm>
            <a:off x="1027914" y="45305"/>
            <a:ext cx="9838808" cy="65688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0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A2FFF9B-858D-4906-8CBE-A725065A2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0" t="23704" r="24084" b="18963"/>
          <a:stretch/>
        </p:blipFill>
        <p:spPr>
          <a:xfrm>
            <a:off x="1179959" y="643467"/>
            <a:ext cx="983208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8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2635146-A587-4A9C-BFC9-B97892D2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7" t="20148" r="24250" b="27852"/>
          <a:stretch/>
        </p:blipFill>
        <p:spPr>
          <a:xfrm>
            <a:off x="643467" y="694929"/>
            <a:ext cx="10905066" cy="546814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5012D7-0E0D-4861-8294-5AF09868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DÍLČÍ CÍLE – ŠVP – TEM. PLÁN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7B228F-4FDA-4B5F-836A-E4715B87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4473360"/>
            <a:ext cx="10132786" cy="86563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cs-CZ" sz="2800" i="1" dirty="0">
                <a:solidFill>
                  <a:srgbClr val="000000"/>
                </a:solidFill>
              </a:rPr>
              <a:t>R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ozpracování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konkretizace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dílčích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cílů</a:t>
            </a:r>
            <a:r>
              <a:rPr lang="cs-CZ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r>
              <a:rPr lang="cs-CZ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ndikátory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standardy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GV)</a:t>
            </a:r>
            <a:r>
              <a:rPr lang="cs-CZ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– inspirace vhodná </a:t>
            </a:r>
            <a:r>
              <a:rPr lang="cs-CZ" sz="2800" i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 doplňování!</a:t>
            </a:r>
            <a:endParaRPr lang="en-US" sz="2800" i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4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68A551-F70F-45FD-8CC3-BF68312AC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2" t="25185" r="26834" b="17037"/>
          <a:stretch/>
        </p:blipFill>
        <p:spPr>
          <a:xfrm>
            <a:off x="1653391" y="643467"/>
            <a:ext cx="888521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7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DC57345-1507-476D-A1EF-797E4FF0E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2" t="46815" r="26251" b="17185"/>
          <a:stretch/>
        </p:blipFill>
        <p:spPr>
          <a:xfrm>
            <a:off x="643466" y="868878"/>
            <a:ext cx="9272693" cy="358227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8FD5375-1D8F-4E94-ADCE-F69361C55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4" t="26958" r="26833" b="48000"/>
          <a:stretch/>
        </p:blipFill>
        <p:spPr>
          <a:xfrm>
            <a:off x="643466" y="4368799"/>
            <a:ext cx="9159393" cy="24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260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269</Words>
  <Application>Microsoft Office PowerPoint</Application>
  <PresentationFormat>Širokoúhlá obrazovka</PresentationFormat>
  <Paragraphs>22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Tvorba přípravy na výuku</vt:lpstr>
      <vt:lpstr>Používané termíny</vt:lpstr>
      <vt:lpstr>OČEKÁVANÉ VÝSTUPY - RVP</vt:lpstr>
      <vt:lpstr>Prezentace aplikace PowerPoint</vt:lpstr>
      <vt:lpstr>Prezentace aplikace PowerPoint</vt:lpstr>
      <vt:lpstr>Prezentace aplikace PowerPoint</vt:lpstr>
      <vt:lpstr>DÍLČÍ CÍLE – ŠVP – TEM. PLÁN</vt:lpstr>
      <vt:lpstr>Prezentace aplikace PowerPoint</vt:lpstr>
      <vt:lpstr>Prezentace aplikace PowerPoint</vt:lpstr>
      <vt:lpstr>Prezentace aplikace PowerPoint</vt:lpstr>
      <vt:lpstr>POSTUP 1</vt:lpstr>
      <vt:lpstr>Postup 2</vt:lpstr>
      <vt:lpstr>Pokračování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přípravy na výuku</dc:title>
  <dc:creator>Eduard Hofmann</dc:creator>
  <cp:lastModifiedBy>Eduard Hofmann</cp:lastModifiedBy>
  <cp:revision>4</cp:revision>
  <dcterms:created xsi:type="dcterms:W3CDTF">2020-10-13T10:05:50Z</dcterms:created>
  <dcterms:modified xsi:type="dcterms:W3CDTF">2020-10-13T11:27:11Z</dcterms:modified>
</cp:coreProperties>
</file>