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9" r:id="rId2"/>
    <p:sldId id="344" r:id="rId3"/>
    <p:sldId id="357" r:id="rId4"/>
    <p:sldId id="345" r:id="rId5"/>
    <p:sldId id="346" r:id="rId6"/>
    <p:sldId id="349" r:id="rId7"/>
    <p:sldId id="355" r:id="rId8"/>
    <p:sldId id="350" r:id="rId9"/>
    <p:sldId id="347" r:id="rId10"/>
    <p:sldId id="356" r:id="rId11"/>
    <p:sldId id="348" r:id="rId12"/>
    <p:sldId id="351" r:id="rId13"/>
    <p:sldId id="352" r:id="rId14"/>
    <p:sldId id="353" r:id="rId15"/>
    <p:sldId id="354" r:id="rId16"/>
  </p:sldIdLst>
  <p:sldSz cx="9144000" cy="6858000" type="screen4x3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>
        <p:scale>
          <a:sx n="118" d="100"/>
          <a:sy n="118" d="100"/>
        </p:scale>
        <p:origin x="-79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68F88C59-319B-4332-9A1D-2A62CFCB00D8}" type="datetimeFigureOut">
              <a:rPr lang="cs-CZ" smtClean="0"/>
              <a:pPr/>
              <a:t>11.11.2021</a:t>
            </a:fld>
            <a:endParaRPr lang="cs-CZ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B16A41B8-7DC3-4DB6-84E4-E105629EAA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370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968B300D-05F0-4B43-940D-46DED5A791AD}" type="datetimeFigureOut">
              <a:pPr/>
              <a:t>11.11.2021</a:t>
            </a:fld>
            <a:endParaRPr lang="cs-CZ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92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t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cs-CZ"/>
            </a:lvl1pPr>
            <a:extLst/>
          </a:lstStyle>
          <a:p>
            <a:r>
              <a:rPr kumimoji="0" lang="cs-CZ"/>
              <a:t>Kliknutím přidáte název fotoalba.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/>
            </a:pPr>
            <a:endParaRPr kumimoji="0" lang="cs-CZ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datum a další podrobnosti.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24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pPr/>
              <a:t>11.11.2021</a:t>
            </a:fld>
            <a:endParaRPr kumimoji="0" lang="cs-CZ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cs-CZ" i="0"/>
              <a:t>Kliknutím na ikonu</a:t>
            </a:r>
            <a:r>
              <a:rPr kumimoji="0" lang="cs-CZ" i="0" baseline="0"/>
              <a:t> přidáte </a:t>
            </a:r>
            <a:r>
              <a:rPr kumimoji="0" lang="cs-CZ" i="0"/>
              <a:t>obrázek na celou stránku.</a:t>
            </a:r>
            <a:endParaRPr kumimoji="0" lang="cs-CZ" i="0" baseline="0"/>
          </a:p>
          <a:p>
            <a:pPr marL="0" marR="0" indent="0" algn="ctr">
              <a:buFontTx/>
              <a:buNone/>
            </a:pPr>
            <a:endParaRPr kumimoji="0" lang="cs-CZ" i="0"/>
          </a:p>
          <a:p>
            <a:pPr algn="ctr">
              <a:buFontTx/>
              <a:buNone/>
            </a:pPr>
            <a:endParaRPr kumimoji="0" lang="cs-CZ" i="0"/>
          </a:p>
          <a:p>
            <a:pPr algn="ctr">
              <a:buFontTx/>
              <a:buNone/>
            </a:pPr>
            <a:endParaRPr kumimoji="0" lang="cs-CZ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ddíl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cs-CZ" baseline="0"/>
            </a:lvl1pPr>
            <a:extLst/>
          </a:lstStyle>
          <a:p>
            <a:r>
              <a:rPr kumimoji="0" lang="cs-CZ"/>
              <a:t>Přidejte název oddílu.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cs-CZ" sz="180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latinLnBrk="0" hangingPunct="1"/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cs-CZ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cs-CZ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cs-CZ">
          <a:solidFill>
            <a:schemeClr val="tx2"/>
          </a:solidFill>
        </a:defRPr>
      </a:lvl2pPr>
      <a:lvl3pPr eaLnBrk="1" latinLnBrk="0" hangingPunct="1">
        <a:defRPr kumimoji="0" lang="cs-CZ">
          <a:solidFill>
            <a:schemeClr val="tx2"/>
          </a:solidFill>
        </a:defRPr>
      </a:lvl3pPr>
      <a:lvl4pPr eaLnBrk="1" latinLnBrk="0" hangingPunct="1">
        <a:defRPr kumimoji="0" lang="cs-CZ">
          <a:solidFill>
            <a:schemeClr val="tx2"/>
          </a:solidFill>
        </a:defRPr>
      </a:lvl4pPr>
      <a:lvl5pPr eaLnBrk="1" latinLnBrk="0" hangingPunct="1">
        <a:defRPr kumimoji="0" lang="cs-CZ">
          <a:solidFill>
            <a:schemeClr val="tx2"/>
          </a:solidFill>
        </a:defRPr>
      </a:lvl5pPr>
      <a:lvl6pPr eaLnBrk="1" latinLnBrk="0" hangingPunct="1">
        <a:defRPr kumimoji="0" lang="cs-CZ">
          <a:solidFill>
            <a:schemeClr val="tx2"/>
          </a:solidFill>
        </a:defRPr>
      </a:lvl6pPr>
      <a:lvl7pPr eaLnBrk="1" latinLnBrk="0" hangingPunct="1">
        <a:defRPr kumimoji="0" lang="cs-CZ">
          <a:solidFill>
            <a:schemeClr val="tx2"/>
          </a:solidFill>
        </a:defRPr>
      </a:lvl7pPr>
      <a:lvl8pPr eaLnBrk="1" latinLnBrk="0" hangingPunct="1">
        <a:defRPr kumimoji="0" lang="cs-CZ">
          <a:solidFill>
            <a:schemeClr val="tx2"/>
          </a:solidFill>
        </a:defRPr>
      </a:lvl8pPr>
      <a:lvl9pPr eaLnBrk="1" latinLnBrk="0" hangingPunct="1">
        <a:defRPr kumimoji="0" lang="cs-CZ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cs-CZ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cs-CZ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cs-CZ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cs-CZ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T-V9UoO-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L78fdsl6Y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zyjbH9zz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vyWACMnn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1mxylJYko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Current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Events</a:t>
            </a:r>
            <a:r>
              <a:rPr lang="cs-CZ" sz="4000" dirty="0">
                <a:solidFill>
                  <a:srgbClr val="FFFF00"/>
                </a:solidFill>
              </a:rPr>
              <a:t> 2021 in </a:t>
            </a:r>
            <a:r>
              <a:rPr lang="cs-CZ" sz="4000" dirty="0" smtClean="0">
                <a:solidFill>
                  <a:srgbClr val="FFFF00"/>
                </a:solidFill>
              </a:rPr>
              <a:t>15 </a:t>
            </a:r>
            <a:r>
              <a:rPr lang="cs-CZ" sz="4000" dirty="0" err="1">
                <a:solidFill>
                  <a:srgbClr val="FFFF00"/>
                </a:solidFill>
              </a:rPr>
              <a:t>slides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solidFill>
                  <a:srgbClr val="FFC000"/>
                </a:solidFill>
              </a:rPr>
              <a:t>November</a:t>
            </a:r>
            <a:r>
              <a:rPr lang="cs-CZ" sz="6000" dirty="0">
                <a:solidFill>
                  <a:srgbClr val="FFC000"/>
                </a:solidFill>
              </a:rPr>
              <a:t> </a:t>
            </a:r>
            <a:r>
              <a:rPr lang="cs-CZ" sz="6000" dirty="0" err="1">
                <a:solidFill>
                  <a:srgbClr val="FFC000"/>
                </a:solidFill>
              </a:rPr>
              <a:t>lights</a:t>
            </a:r>
            <a:endParaRPr lang="cs-CZ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 descr="Obsah obrázku osoba&#10;&#10;Popis byl vytvořen automaticky">
            <a:extLst>
              <a:ext uri="{FF2B5EF4-FFF2-40B4-BE49-F238E27FC236}">
                <a16:creationId xmlns:a16="http://schemas.microsoft.com/office/drawing/2014/main" xmlns="" id="{2160EB6F-5DE5-4305-84B2-341682F912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2524"/>
          <a:stretch>
            <a:fillRect/>
          </a:stretch>
        </p:blipFill>
        <p:spPr/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C78A6B2-D872-4A56-9506-506C8C090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600" y="6021288"/>
            <a:ext cx="7467600" cy="381000"/>
          </a:xfrm>
        </p:spPr>
        <p:txBody>
          <a:bodyPr/>
          <a:lstStyle/>
          <a:p>
            <a:r>
              <a:rPr lang="cs-CZ" sz="3200" dirty="0">
                <a:solidFill>
                  <a:srgbClr val="FFFF00"/>
                </a:solidFill>
              </a:rPr>
              <a:t>A </a:t>
            </a:r>
            <a:r>
              <a:rPr lang="cs-CZ" sz="3200" dirty="0" err="1">
                <a:solidFill>
                  <a:srgbClr val="FFFF00"/>
                </a:solidFill>
              </a:rPr>
              <a:t>light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gone</a:t>
            </a:r>
            <a:r>
              <a:rPr lang="cs-CZ" sz="3200" dirty="0">
                <a:solidFill>
                  <a:srgbClr val="FFFF00"/>
                </a:solidFill>
              </a:rPr>
              <a:t> – Miro Žbirka 1952-2021</a:t>
            </a:r>
          </a:p>
        </p:txBody>
      </p:sp>
    </p:spTree>
    <p:extLst>
      <p:ext uri="{BB962C8B-B14F-4D97-AF65-F5344CB8AC3E}">
        <p14:creationId xmlns:p14="http://schemas.microsoft.com/office/powerpoint/2010/main" val="1847116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13725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Why Is Veterans Day Important? - YouTube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12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0938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1200" dirty="0">
                <a:hlinkClick r:id="rId3"/>
              </a:rPr>
              <a:t>Ich geh mit meiner Laterne - Laternenlieder | Kinderlieder deutsch - Sankt Martin Lied - YouTube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77549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 b="21848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The</a:t>
            </a:r>
            <a:r>
              <a:rPr lang="cs-CZ" sz="4000" dirty="0">
                <a:solidFill>
                  <a:srgbClr val="FFC000"/>
                </a:solidFill>
              </a:rPr>
              <a:t> Velvet </a:t>
            </a:r>
            <a:r>
              <a:rPr lang="cs-CZ" sz="4000" dirty="0" err="1">
                <a:solidFill>
                  <a:srgbClr val="FFC000"/>
                </a:solidFill>
              </a:rPr>
              <a:t>Revolution</a:t>
            </a:r>
            <a:r>
              <a:rPr lang="cs-CZ" sz="4000" dirty="0">
                <a:solidFill>
                  <a:srgbClr val="FFC000"/>
                </a:solidFill>
              </a:rPr>
              <a:t>, 1989</a:t>
            </a:r>
          </a:p>
        </p:txBody>
      </p:sp>
    </p:spTree>
    <p:extLst>
      <p:ext uri="{BB962C8B-B14F-4D97-AF65-F5344CB8AC3E}">
        <p14:creationId xmlns:p14="http://schemas.microsoft.com/office/powerpoint/2010/main" val="168317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r="5514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Thanksgiving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Day</a:t>
            </a:r>
            <a:r>
              <a:rPr lang="cs-CZ" sz="4000" dirty="0">
                <a:solidFill>
                  <a:srgbClr val="FFFF00"/>
                </a:solidFill>
              </a:rPr>
              <a:t>   </a:t>
            </a:r>
            <a:r>
              <a:rPr lang="en-US" sz="1000" dirty="0">
                <a:hlinkClick r:id="rId3"/>
              </a:rPr>
              <a:t>A Thanksgiving Miracle - SNL - YouTube</a:t>
            </a:r>
            <a:endParaRPr lang="cs-CZ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7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Be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thankful</a:t>
            </a:r>
            <a:r>
              <a:rPr lang="cs-CZ" sz="4000" dirty="0">
                <a:solidFill>
                  <a:srgbClr val="FFFF00"/>
                </a:solidFill>
              </a:rPr>
              <a:t>! *** </a:t>
            </a:r>
            <a:r>
              <a:rPr lang="cs-CZ" sz="4000" dirty="0" err="1">
                <a:solidFill>
                  <a:srgbClr val="FFFF00"/>
                </a:solidFill>
              </a:rPr>
              <a:t>Thank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you</a:t>
            </a:r>
            <a:r>
              <a:rPr lang="cs-CZ" sz="4000">
                <a:solidFill>
                  <a:srgbClr val="FFFF00"/>
                </a:solidFill>
              </a:rPr>
              <a:t>.</a:t>
            </a:r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93078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5733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Nov. 1+2: </a:t>
            </a:r>
            <a:r>
              <a:rPr lang="cs-CZ" sz="3200" dirty="0" err="1" smtClean="0">
                <a:solidFill>
                  <a:srgbClr val="FFFF00"/>
                </a:solidFill>
              </a:rPr>
              <a:t>All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Saints</a:t>
            </a:r>
            <a:r>
              <a:rPr lang="cs-CZ" sz="3200" dirty="0" smtClean="0">
                <a:solidFill>
                  <a:srgbClr val="FFFF00"/>
                </a:solidFill>
              </a:rPr>
              <a:t> and </a:t>
            </a:r>
            <a:r>
              <a:rPr lang="cs-CZ" sz="3200" dirty="0" err="1" smtClean="0">
                <a:solidFill>
                  <a:srgbClr val="FFFF00"/>
                </a:solidFill>
              </a:rPr>
              <a:t>All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Souls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Day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50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5911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Guy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Fawkes</a:t>
            </a:r>
            <a:r>
              <a:rPr lang="cs-CZ" sz="4000" dirty="0">
                <a:solidFill>
                  <a:srgbClr val="FFC000"/>
                </a:solidFill>
              </a:rPr>
              <a:t> Night</a:t>
            </a:r>
          </a:p>
        </p:txBody>
      </p:sp>
    </p:spTree>
    <p:extLst>
      <p:ext uri="{BB962C8B-B14F-4D97-AF65-F5344CB8AC3E}">
        <p14:creationId xmlns:p14="http://schemas.microsoft.com/office/powerpoint/2010/main" val="4085473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r="13583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3500" dirty="0" err="1">
                <a:solidFill>
                  <a:srgbClr val="FFC000"/>
                </a:solidFill>
              </a:rPr>
              <a:t>the</a:t>
            </a:r>
            <a:r>
              <a:rPr lang="cs-CZ" sz="3500" dirty="0">
                <a:solidFill>
                  <a:srgbClr val="FFC000"/>
                </a:solidFill>
              </a:rPr>
              <a:t> </a:t>
            </a:r>
            <a:r>
              <a:rPr lang="cs-CZ" sz="3500" dirty="0" err="1" smtClean="0">
                <a:solidFill>
                  <a:srgbClr val="FFC000"/>
                </a:solidFill>
              </a:rPr>
              <a:t>Anonymous</a:t>
            </a:r>
            <a:r>
              <a:rPr lang="cs-CZ" sz="3500" dirty="0" smtClean="0">
                <a:solidFill>
                  <a:srgbClr val="FFC000"/>
                </a:solidFill>
              </a:rPr>
              <a:t> (V </a:t>
            </a:r>
            <a:r>
              <a:rPr lang="cs-CZ" sz="3500" dirty="0" err="1" smtClean="0">
                <a:solidFill>
                  <a:srgbClr val="FFC000"/>
                </a:solidFill>
              </a:rPr>
              <a:t>for</a:t>
            </a:r>
            <a:r>
              <a:rPr lang="cs-CZ" sz="3500" dirty="0" smtClean="0">
                <a:solidFill>
                  <a:srgbClr val="FFC000"/>
                </a:solidFill>
              </a:rPr>
              <a:t> </a:t>
            </a:r>
            <a:r>
              <a:rPr lang="cs-CZ" sz="3500" dirty="0" err="1" smtClean="0">
                <a:solidFill>
                  <a:srgbClr val="FFC000"/>
                </a:solidFill>
              </a:rPr>
              <a:t>Vendetta</a:t>
            </a:r>
            <a:r>
              <a:rPr lang="cs-CZ" sz="3500" dirty="0" smtClean="0">
                <a:solidFill>
                  <a:srgbClr val="FFC000"/>
                </a:solidFill>
              </a:rPr>
              <a:t>)</a:t>
            </a:r>
            <a:endParaRPr lang="cs-CZ" sz="3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6042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Glasgow    </a:t>
            </a:r>
            <a:r>
              <a:rPr lang="en-US" sz="800" dirty="0">
                <a:hlinkClick r:id="rId3"/>
              </a:rPr>
              <a:t>Greta Thunberg to world leaders at COP26: "You can shove your climate crisis up your </a:t>
            </a:r>
            <a:r>
              <a:rPr lang="en-US" sz="800" dirty="0" err="1">
                <a:hlinkClick r:id="rId3"/>
              </a:rPr>
              <a:t>arse</a:t>
            </a:r>
            <a:r>
              <a:rPr lang="en-US" sz="800" dirty="0">
                <a:hlinkClick r:id="rId3"/>
              </a:rPr>
              <a:t>!" - YouTube</a:t>
            </a:r>
            <a:endParaRPr lang="cs-CZ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77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r="29808"/>
          <a:stretch>
            <a:fillRect/>
          </a:stretch>
        </p:blipFill>
        <p:spPr/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r="11538"/>
          <a:stretch>
            <a:fillRect/>
          </a:stretch>
        </p:blipFill>
        <p:spPr/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r="13589"/>
          <a:stretch>
            <a:fillRect/>
          </a:stretch>
        </p:blipFill>
        <p:spPr/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" b="6229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SHOVEL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cs-CZ" dirty="0"/>
              <a:t>SPADE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cs-CZ" dirty="0"/>
              <a:t>HEARTS, SPADES, CLUBS AND DIAMONDS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cs-CZ" dirty="0"/>
              <a:t>QUEEN OF SPADES</a:t>
            </a:r>
          </a:p>
        </p:txBody>
      </p:sp>
    </p:spTree>
    <p:extLst>
      <p:ext uri="{BB962C8B-B14F-4D97-AF65-F5344CB8AC3E}">
        <p14:creationId xmlns:p14="http://schemas.microsoft.com/office/powerpoint/2010/main" val="3519030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r="12473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000" dirty="0" err="1">
                <a:solidFill>
                  <a:srgbClr val="FFC000"/>
                </a:solidFill>
                <a:hlinkClick r:id="rId3"/>
              </a:rPr>
              <a:t>Eric</a:t>
            </a:r>
            <a:r>
              <a:rPr lang="cs-CZ" sz="2000" dirty="0">
                <a:solidFill>
                  <a:srgbClr val="FFC000"/>
                </a:solidFill>
                <a:hlinkClick r:id="rId3"/>
              </a:rPr>
              <a:t> Adams AAVE </a:t>
            </a:r>
            <a:r>
              <a:rPr lang="en-US" sz="1000" dirty="0">
                <a:hlinkClick r:id="rId3"/>
              </a:rPr>
              <a:t>Eric Adams After Winning NYC Mayor's Race: 'End All Of This Division' - YouTube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107664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800" dirty="0" err="1">
                <a:solidFill>
                  <a:srgbClr val="FFC000"/>
                </a:solidFill>
              </a:rPr>
              <a:t>The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October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Revolution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torchlight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parade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2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140</Words>
  <Application>Microsoft Office PowerPoint</Application>
  <PresentationFormat>Předvádění na obrazovce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Klasické fotoalbum</vt:lpstr>
      <vt:lpstr>November lights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2021-11-10T14:00:40Z</dcterms:created>
  <dcterms:modified xsi:type="dcterms:W3CDTF">2021-11-11T15:04:34Z</dcterms:modified>
</cp:coreProperties>
</file>