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9" r:id="rId2"/>
    <p:sldId id="344" r:id="rId3"/>
    <p:sldId id="345" r:id="rId4"/>
    <p:sldId id="346" r:id="rId5"/>
    <p:sldId id="349" r:id="rId6"/>
    <p:sldId id="355" r:id="rId7"/>
    <p:sldId id="350" r:id="rId8"/>
    <p:sldId id="347" r:id="rId9"/>
    <p:sldId id="356" r:id="rId10"/>
    <p:sldId id="348" r:id="rId11"/>
    <p:sldId id="351" r:id="rId12"/>
    <p:sldId id="352" r:id="rId13"/>
    <p:sldId id="353" r:id="rId14"/>
    <p:sldId id="354" r:id="rId15"/>
  </p:sldIdLst>
  <p:sldSz cx="9144000" cy="6858000" type="screen4x3"/>
  <p:notesSz cx="6858000" cy="9144000"/>
  <p:defaultTextStyle>
    <a:lvl1pPr marL="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cs-CZ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24" autoAdjust="0"/>
  </p:normalViewPr>
  <p:slideViewPr>
    <p:cSldViewPr>
      <p:cViewPr varScale="1">
        <p:scale>
          <a:sx n="106" d="100"/>
          <a:sy n="106" d="100"/>
        </p:scale>
        <p:origin x="11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cs-CZ" sz="1200"/>
            </a:lvl1pPr>
            <a:extLst/>
          </a:lstStyle>
          <a:p>
            <a:endParaRPr lang="cs-CZ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cs-CZ" sz="1200"/>
            </a:lvl1pPr>
            <a:extLst/>
          </a:lstStyle>
          <a:p>
            <a:fld id="{68F88C59-319B-4332-9A1D-2A62CFCB00D8}" type="datetimeFigureOut">
              <a:rPr lang="cs-CZ" smtClean="0"/>
              <a:pPr/>
              <a:t>11.11.2021</a:t>
            </a:fld>
            <a:endParaRPr lang="cs-CZ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cs-CZ" sz="1200"/>
            </a:lvl1pPr>
            <a:extLst/>
          </a:lstStyle>
          <a:p>
            <a:endParaRPr lang="cs-CZ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cs-CZ" sz="1200"/>
            </a:lvl1pPr>
            <a:extLst/>
          </a:lstStyle>
          <a:p>
            <a:fld id="{B16A41B8-7DC3-4DB6-84E4-E105629EAA3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9370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cs-CZ" sz="1200"/>
            </a:lvl1pPr>
            <a:extLst/>
          </a:lstStyle>
          <a:p>
            <a:endParaRPr lang="cs-CZ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cs-CZ" sz="1200"/>
            </a:lvl1pPr>
            <a:extLst/>
          </a:lstStyle>
          <a:p>
            <a:fld id="{968B300D-05F0-4B43-940D-46DED5A791AD}" type="datetimeFigureOut">
              <a:pPr/>
              <a:t>11.11.2021</a:t>
            </a:fld>
            <a:endParaRPr lang="cs-CZ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cs-CZ" sz="1200"/>
            </a:lvl1pPr>
            <a:extLst/>
          </a:lstStyle>
          <a:p>
            <a:endParaRPr lang="cs-CZ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cs-CZ" sz="1200"/>
            </a:lvl1pPr>
            <a:extLst/>
          </a:lstStyle>
          <a:p>
            <a:fld id="{9B26CD33-4337-4529-948A-94F6960B2374}" type="slidenum"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92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cs-CZ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cs-CZ" smtClean="0"/>
              <a:pPr/>
              <a:t>1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álka totoal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cs-CZ"/>
            </a:lvl1pPr>
            <a:extLst/>
          </a:lstStyle>
          <a:p>
            <a:r>
              <a:rPr kumimoji="0" lang="cs-CZ"/>
              <a:t>Kliknutím přidáte název fotoalba.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cs-CZ"/>
            </a:pPr>
            <a:endParaRPr kumimoji="0" lang="cs-CZ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cs-CZ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Kliknutím přidáte datum a další podrobnosti.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cs-CZ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11.11.2021</a:t>
            </a:fld>
            <a:endParaRPr kumimoji="0" lang="cs-CZ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ránky na šířku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cs-CZ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11.11.2021</a:t>
            </a:fld>
            <a:endParaRPr kumimoji="0"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ránky smíšené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11.11.2021</a:t>
            </a:fld>
            <a:endParaRPr kumimoji="0" lang="cs-CZ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tránky na výš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cs-CZ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cs-CZ" sz="1600" baseline="0"/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cs-CZ" sz="1600" baseline="0"/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cs-CZ" sz="1600" baseline="0"/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11.11.2021</a:t>
            </a:fld>
            <a:endParaRPr kumimoji="0" lang="cs-CZ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tránky na šířku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cs-CZ" sz="1600" baseline="0"/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cs-CZ" sz="1600" baseline="0"/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cs-CZ" sz="1600" baseline="0"/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cs-CZ" sz="1600" baseline="0"/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11.11.2021</a:t>
            </a:fld>
            <a:endParaRPr kumimoji="0" lang="cs-CZ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tránky na výšku s velkým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cs-CZ" sz="2400" baseline="0"/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11.11.2021</a:t>
            </a:fld>
            <a:endParaRPr kumimoji="0" lang="cs-CZ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tránky na list: 1 na výšku a 3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11.11.2021</a:t>
            </a:fld>
            <a:endParaRPr kumimoji="0" lang="cs-CZ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stránek na list: 3 na šířku a 2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11.11.2021</a:t>
            </a:fld>
            <a:endParaRPr kumimoji="0" lang="cs-CZ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stránek na list: 3 na výšku a 2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11.11.2021</a:t>
            </a:fld>
            <a:endParaRPr kumimoji="0" lang="cs-CZ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Čtverec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cs-CZ" sz="1800" i="0"/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11.11.2021</a:t>
            </a:fld>
            <a:endParaRPr kumimoji="0" lang="cs-CZ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tránky čtvercové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cs-CZ" sz="1800" i="0"/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cs-CZ" sz="1800" i="0"/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11.11.2021</a:t>
            </a:fld>
            <a:endParaRPr kumimoji="0" lang="cs-CZ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a šířku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cs-CZ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11.11.2021</a:t>
            </a:fld>
            <a:endParaRPr kumimoji="0" lang="cs-CZ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cs-CZ" sz="1800" i="0"/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11.11.2021</a:t>
            </a:fld>
            <a:endParaRPr kumimoji="0" lang="cs-CZ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latinLnBrk="0" hangingPunct="1"/>
            <a:r>
              <a:rPr lang="cs-CZ"/>
              <a:t>Kliknutím lze upravit styl.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EC6F-6501-4E04-BD6C-A8A6CABB2C5B}" type="datetimeFigureOut">
              <a:pPr/>
              <a:t>11.11.2021</a:t>
            </a:fld>
            <a:endParaRPr kumimoji="0" lang="cs-CZ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Na výšku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cs-CZ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11.11.2021</a:t>
            </a:fld>
            <a:endParaRPr kumimoji="0" lang="cs-CZ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a šířku (Celá obrazov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cs-CZ" i="0"/>
              <a:t>Kliknutím na ikonu</a:t>
            </a:r>
            <a:r>
              <a:rPr kumimoji="0" lang="cs-CZ" i="0" baseline="0"/>
              <a:t> přidáte </a:t>
            </a:r>
            <a:r>
              <a:rPr kumimoji="0" lang="cs-CZ" i="0"/>
              <a:t>obrázek na celou stránku.</a:t>
            </a:r>
            <a:endParaRPr kumimoji="0" lang="cs-CZ" i="0" baseline="0"/>
          </a:p>
          <a:p>
            <a:pPr marL="0" marR="0" indent="0" algn="ctr">
              <a:buFontTx/>
              <a:buNone/>
            </a:pPr>
            <a:endParaRPr kumimoji="0" lang="cs-CZ" i="0"/>
          </a:p>
          <a:p>
            <a:pPr algn="ctr">
              <a:buFontTx/>
              <a:buNone/>
            </a:pPr>
            <a:endParaRPr kumimoji="0" lang="cs-CZ" i="0"/>
          </a:p>
          <a:p>
            <a:pPr algn="ctr">
              <a:buFontTx/>
              <a:buNone/>
            </a:pPr>
            <a:endParaRPr kumimoji="0" lang="cs-CZ" i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ddíl fotoal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cs-CZ" baseline="0"/>
            </a:lvl1pPr>
            <a:extLst/>
          </a:lstStyle>
          <a:p>
            <a:r>
              <a:rPr kumimoji="0" lang="cs-CZ"/>
              <a:t>Přidejte název oddílu.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cs-CZ" sz="1800"/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11.11.2021</a:t>
            </a:fld>
            <a:endParaRPr kumimoji="0" lang="cs-CZ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 stránky na výš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cs-CZ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cs-CZ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11.11.2021</a:t>
            </a:fld>
            <a:endParaRPr kumimoji="0"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tránky na šíř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cs-CZ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cs-CZ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11.11.2021</a:t>
            </a:fld>
            <a:endParaRPr kumimoji="0"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tránky smíšené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cs-CZ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11.11.2021</a:t>
            </a:fld>
            <a:endParaRPr kumimoji="0"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ránky na výš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cs-CZ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cs-CZ"/>
              <a:t>Kliknutím na ikonu přidáte obrázek.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cs-CZ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cs-CZ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cs-CZ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cs-CZ"/>
              <a:t>Kliknutím přidáte titulek.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11.11.2021</a:t>
            </a:fld>
            <a:endParaRPr kumimoji="0" lang="cs-CZ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cs-CZ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latinLnBrk="0" hangingPunct="1"/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cs-CZ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cs-CZ" sz="1200">
                <a:solidFill>
                  <a:schemeClr val="tx2"/>
                </a:solidFill>
              </a:rPr>
              <a:pPr/>
              <a:t>11.11.2021</a:t>
            </a:fld>
            <a:endParaRPr kumimoji="0" lang="cs-CZ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cs-CZ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cs-CZ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cs-CZ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cs-CZ" sz="1200">
                <a:solidFill>
                  <a:schemeClr val="tx2"/>
                </a:solidFill>
              </a:rPr>
              <a:pPr algn="r"/>
              <a:t>‹#›</a:t>
            </a:fld>
            <a:endParaRPr kumimoji="0" lang="cs-CZ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lang="cs-CZ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cs-CZ">
          <a:solidFill>
            <a:schemeClr val="tx2"/>
          </a:solidFill>
        </a:defRPr>
      </a:lvl2pPr>
      <a:lvl3pPr eaLnBrk="1" latinLnBrk="0" hangingPunct="1">
        <a:defRPr kumimoji="0" lang="cs-CZ">
          <a:solidFill>
            <a:schemeClr val="tx2"/>
          </a:solidFill>
        </a:defRPr>
      </a:lvl3pPr>
      <a:lvl4pPr eaLnBrk="1" latinLnBrk="0" hangingPunct="1">
        <a:defRPr kumimoji="0" lang="cs-CZ">
          <a:solidFill>
            <a:schemeClr val="tx2"/>
          </a:solidFill>
        </a:defRPr>
      </a:lvl4pPr>
      <a:lvl5pPr eaLnBrk="1" latinLnBrk="0" hangingPunct="1">
        <a:defRPr kumimoji="0" lang="cs-CZ">
          <a:solidFill>
            <a:schemeClr val="tx2"/>
          </a:solidFill>
        </a:defRPr>
      </a:lvl5pPr>
      <a:lvl6pPr eaLnBrk="1" latinLnBrk="0" hangingPunct="1">
        <a:defRPr kumimoji="0" lang="cs-CZ">
          <a:solidFill>
            <a:schemeClr val="tx2"/>
          </a:solidFill>
        </a:defRPr>
      </a:lvl6pPr>
      <a:lvl7pPr eaLnBrk="1" latinLnBrk="0" hangingPunct="1">
        <a:defRPr kumimoji="0" lang="cs-CZ">
          <a:solidFill>
            <a:schemeClr val="tx2"/>
          </a:solidFill>
        </a:defRPr>
      </a:lvl7pPr>
      <a:lvl8pPr eaLnBrk="1" latinLnBrk="0" hangingPunct="1">
        <a:defRPr kumimoji="0" lang="cs-CZ">
          <a:solidFill>
            <a:schemeClr val="tx2"/>
          </a:solidFill>
        </a:defRPr>
      </a:lvl8pPr>
      <a:lvl9pPr eaLnBrk="1" latinLnBrk="0" hangingPunct="1">
        <a:defRPr kumimoji="0" lang="cs-CZ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cs-CZ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cs-CZ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cs-CZ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cs-CZ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cs-CZ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cs-CZ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cs-CZ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cs-CZ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cs-CZ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cs-CZ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cs-CZ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cs-CZ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cs-CZ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cs-CZ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cs-CZ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cs-CZ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cs-CZ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cs-CZ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iT-V9UoO-k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CL78fdsl6Y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2zyjbH9zzA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HvyWACMnnU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t1mxylJYko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0313970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sz="4000" dirty="0" err="1">
                <a:solidFill>
                  <a:srgbClr val="FFFF00"/>
                </a:solidFill>
              </a:rPr>
              <a:t>Current</a:t>
            </a:r>
            <a:r>
              <a:rPr lang="cs-CZ" sz="4000" dirty="0">
                <a:solidFill>
                  <a:srgbClr val="FFFF00"/>
                </a:solidFill>
              </a:rPr>
              <a:t> </a:t>
            </a:r>
            <a:r>
              <a:rPr lang="cs-CZ" sz="4000" dirty="0" err="1">
                <a:solidFill>
                  <a:srgbClr val="FFFF00"/>
                </a:solidFill>
              </a:rPr>
              <a:t>Events</a:t>
            </a:r>
            <a:r>
              <a:rPr lang="cs-CZ" sz="4000" dirty="0">
                <a:solidFill>
                  <a:srgbClr val="FFFF00"/>
                </a:solidFill>
              </a:rPr>
              <a:t> 2021 in 14 </a:t>
            </a:r>
            <a:r>
              <a:rPr lang="cs-CZ" sz="4000" dirty="0" err="1">
                <a:solidFill>
                  <a:srgbClr val="FFFF00"/>
                </a:solidFill>
              </a:rPr>
              <a:t>slides</a:t>
            </a:r>
            <a:endParaRPr lang="cs-CZ" sz="4000" dirty="0">
              <a:solidFill>
                <a:srgbClr val="FFFF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err="1">
                <a:solidFill>
                  <a:srgbClr val="FFC000"/>
                </a:solidFill>
              </a:rPr>
              <a:t>November</a:t>
            </a:r>
            <a:r>
              <a:rPr lang="cs-CZ" sz="6000" dirty="0">
                <a:solidFill>
                  <a:srgbClr val="FFC000"/>
                </a:solidFill>
              </a:rPr>
              <a:t> </a:t>
            </a:r>
            <a:r>
              <a:rPr lang="cs-CZ" sz="6000" dirty="0" err="1">
                <a:solidFill>
                  <a:srgbClr val="FFC000"/>
                </a:solidFill>
              </a:rPr>
              <a:t>lights</a:t>
            </a:r>
            <a:endParaRPr lang="cs-CZ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rázek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5" b="13725"/>
          <a:stretch>
            <a:fillRect/>
          </a:stretch>
        </p:blipFill>
        <p:spPr/>
      </p:pic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>
                <a:hlinkClick r:id="rId3"/>
              </a:rPr>
              <a:t>Why Is Veterans Day Important? - YouTube</a:t>
            </a:r>
            <a:endParaRPr lang="cs-CZ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1268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rázek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r="10938"/>
          <a:stretch>
            <a:fillRect/>
          </a:stretch>
        </p:blipFill>
        <p:spPr/>
      </p:pic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1200" dirty="0">
                <a:hlinkClick r:id="rId3"/>
              </a:rPr>
              <a:t>Ich geh mit meiner Laterne - Laternenlieder | Kinderlieder deutsch - Sankt Martin Lied - YouTube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37754930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rázek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8" b="21848"/>
          <a:stretch>
            <a:fillRect/>
          </a:stretch>
        </p:blipFill>
        <p:spPr/>
      </p:pic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sz="4000" dirty="0" err="1">
                <a:solidFill>
                  <a:srgbClr val="FFC000"/>
                </a:solidFill>
              </a:rPr>
              <a:t>The</a:t>
            </a:r>
            <a:r>
              <a:rPr lang="cs-CZ" sz="4000" dirty="0">
                <a:solidFill>
                  <a:srgbClr val="FFC000"/>
                </a:solidFill>
              </a:rPr>
              <a:t> Velvet </a:t>
            </a:r>
            <a:r>
              <a:rPr lang="cs-CZ" sz="4000" dirty="0" err="1">
                <a:solidFill>
                  <a:srgbClr val="FFC000"/>
                </a:solidFill>
              </a:rPr>
              <a:t>Revolution</a:t>
            </a:r>
            <a:r>
              <a:rPr lang="cs-CZ" sz="4000" dirty="0">
                <a:solidFill>
                  <a:srgbClr val="FFC000"/>
                </a:solidFill>
              </a:rPr>
              <a:t>, 1989</a:t>
            </a:r>
          </a:p>
        </p:txBody>
      </p:sp>
    </p:spTree>
    <p:extLst>
      <p:ext uri="{BB962C8B-B14F-4D97-AF65-F5344CB8AC3E}">
        <p14:creationId xmlns:p14="http://schemas.microsoft.com/office/powerpoint/2010/main" val="168317168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rázek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" r="5514"/>
          <a:stretch>
            <a:fillRect/>
          </a:stretch>
        </p:blipFill>
        <p:spPr/>
      </p:pic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sz="4000" dirty="0" err="1">
                <a:solidFill>
                  <a:srgbClr val="FFFF00"/>
                </a:solidFill>
              </a:rPr>
              <a:t>Thanksgiving</a:t>
            </a:r>
            <a:r>
              <a:rPr lang="cs-CZ" sz="4000" dirty="0">
                <a:solidFill>
                  <a:srgbClr val="FFFF00"/>
                </a:solidFill>
              </a:rPr>
              <a:t> </a:t>
            </a:r>
            <a:r>
              <a:rPr lang="cs-CZ" sz="4000" dirty="0" err="1">
                <a:solidFill>
                  <a:srgbClr val="FFFF00"/>
                </a:solidFill>
              </a:rPr>
              <a:t>Day</a:t>
            </a:r>
            <a:r>
              <a:rPr lang="cs-CZ" sz="4000" dirty="0">
                <a:solidFill>
                  <a:srgbClr val="FFFF00"/>
                </a:solidFill>
              </a:rPr>
              <a:t>   </a:t>
            </a:r>
            <a:r>
              <a:rPr lang="en-US" sz="1000" dirty="0">
                <a:hlinkClick r:id="rId3"/>
              </a:rPr>
              <a:t>A Thanksgiving Miracle - SNL - YouTube</a:t>
            </a:r>
            <a:endParaRPr lang="cs-CZ" sz="1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1742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rázek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sz="4000" dirty="0" err="1">
                <a:solidFill>
                  <a:srgbClr val="FFFF00"/>
                </a:solidFill>
              </a:rPr>
              <a:t>Be</a:t>
            </a:r>
            <a:r>
              <a:rPr lang="cs-CZ" sz="4000" dirty="0">
                <a:solidFill>
                  <a:srgbClr val="FFFF00"/>
                </a:solidFill>
              </a:rPr>
              <a:t> </a:t>
            </a:r>
            <a:r>
              <a:rPr lang="cs-CZ" sz="4000" dirty="0" err="1">
                <a:solidFill>
                  <a:srgbClr val="FFFF00"/>
                </a:solidFill>
              </a:rPr>
              <a:t>thankful</a:t>
            </a:r>
            <a:r>
              <a:rPr lang="cs-CZ" sz="4000" dirty="0">
                <a:solidFill>
                  <a:srgbClr val="FFFF00"/>
                </a:solidFill>
              </a:rPr>
              <a:t>! *** </a:t>
            </a:r>
            <a:r>
              <a:rPr lang="cs-CZ" sz="4000" dirty="0" err="1">
                <a:solidFill>
                  <a:srgbClr val="FFFF00"/>
                </a:solidFill>
              </a:rPr>
              <a:t>Thank</a:t>
            </a:r>
            <a:r>
              <a:rPr lang="cs-CZ" sz="4000" dirty="0">
                <a:solidFill>
                  <a:srgbClr val="FFFF00"/>
                </a:solidFill>
              </a:rPr>
              <a:t> </a:t>
            </a:r>
            <a:r>
              <a:rPr lang="cs-CZ" sz="4000" dirty="0" err="1">
                <a:solidFill>
                  <a:srgbClr val="FFFF00"/>
                </a:solidFill>
              </a:rPr>
              <a:t>you</a:t>
            </a:r>
            <a:r>
              <a:rPr lang="cs-CZ" sz="4000">
                <a:solidFill>
                  <a:srgbClr val="FFFF00"/>
                </a:solidFill>
              </a:rPr>
              <a:t>.</a:t>
            </a:r>
            <a:endParaRPr lang="cs-CZ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1283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rázek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>
            <a:fillRect/>
          </a:stretch>
        </p:blipFill>
        <p:spPr/>
      </p:pic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FFC000"/>
                </a:solidFill>
              </a:rPr>
              <a:t>Halloween</a:t>
            </a:r>
          </a:p>
        </p:txBody>
      </p:sp>
    </p:spTree>
    <p:extLst>
      <p:ext uri="{BB962C8B-B14F-4D97-AF65-F5344CB8AC3E}">
        <p14:creationId xmlns:p14="http://schemas.microsoft.com/office/powerpoint/2010/main" val="93078744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rázek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r="5911"/>
          <a:stretch>
            <a:fillRect/>
          </a:stretch>
        </p:blipFill>
        <p:spPr/>
      </p:pic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sz="4000" dirty="0" err="1">
                <a:solidFill>
                  <a:srgbClr val="FFC000"/>
                </a:solidFill>
              </a:rPr>
              <a:t>Guy</a:t>
            </a:r>
            <a:r>
              <a:rPr lang="cs-CZ" sz="4000" dirty="0">
                <a:solidFill>
                  <a:srgbClr val="FFC000"/>
                </a:solidFill>
              </a:rPr>
              <a:t> </a:t>
            </a:r>
            <a:r>
              <a:rPr lang="cs-CZ" sz="4000" dirty="0" err="1">
                <a:solidFill>
                  <a:srgbClr val="FFC000"/>
                </a:solidFill>
              </a:rPr>
              <a:t>Fawkes</a:t>
            </a:r>
            <a:r>
              <a:rPr lang="cs-CZ" sz="4000" dirty="0">
                <a:solidFill>
                  <a:srgbClr val="FFC000"/>
                </a:solidFill>
              </a:rPr>
              <a:t> Night</a:t>
            </a:r>
          </a:p>
        </p:txBody>
      </p:sp>
    </p:spTree>
    <p:extLst>
      <p:ext uri="{BB962C8B-B14F-4D97-AF65-F5344CB8AC3E}">
        <p14:creationId xmlns:p14="http://schemas.microsoft.com/office/powerpoint/2010/main" val="408547309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rázek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3" r="13583"/>
          <a:stretch>
            <a:fillRect/>
          </a:stretch>
        </p:blipFill>
        <p:spPr/>
      </p:pic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sz="4000" dirty="0" err="1">
                <a:solidFill>
                  <a:srgbClr val="FFC000"/>
                </a:solidFill>
              </a:rPr>
              <a:t>the</a:t>
            </a:r>
            <a:r>
              <a:rPr lang="cs-CZ" sz="4000" dirty="0">
                <a:solidFill>
                  <a:srgbClr val="FFC000"/>
                </a:solidFill>
              </a:rPr>
              <a:t> </a:t>
            </a:r>
            <a:r>
              <a:rPr lang="cs-CZ" sz="4000" dirty="0" err="1">
                <a:solidFill>
                  <a:srgbClr val="FFC000"/>
                </a:solidFill>
              </a:rPr>
              <a:t>Anonymous</a:t>
            </a:r>
            <a:endParaRPr lang="cs-CZ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27292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rázek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" r="6042"/>
          <a:stretch>
            <a:fillRect/>
          </a:stretch>
        </p:blipFill>
        <p:spPr/>
      </p:pic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FFC000"/>
                </a:solidFill>
              </a:rPr>
              <a:t>Glasgow    </a:t>
            </a:r>
            <a:r>
              <a:rPr lang="en-US" sz="800" dirty="0">
                <a:hlinkClick r:id="rId3"/>
              </a:rPr>
              <a:t>Greta Thunberg to world leaders at COP26: "You can shove your climate crisis up your </a:t>
            </a:r>
            <a:r>
              <a:rPr lang="en-US" sz="800" dirty="0" err="1">
                <a:hlinkClick r:id="rId3"/>
              </a:rPr>
              <a:t>arse</a:t>
            </a:r>
            <a:r>
              <a:rPr lang="en-US" sz="800" dirty="0">
                <a:hlinkClick r:id="rId3"/>
              </a:rPr>
              <a:t>!" - YouTube</a:t>
            </a:r>
            <a:endParaRPr lang="cs-CZ" sz="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27744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rázek 9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8" r="29808"/>
          <a:stretch>
            <a:fillRect/>
          </a:stretch>
        </p:blipFill>
        <p:spPr/>
      </p:pic>
      <p:pic>
        <p:nvPicPr>
          <p:cNvPr id="12" name="Zástupný symbol pro obrázek 11"/>
          <p:cNvPicPr>
            <a:picLocks noGrp="1" noChangeAspect="1"/>
          </p:cNvPicPr>
          <p:nvPr>
            <p:ph type="pic" sz="quarter" idx="2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r="11538"/>
          <a:stretch>
            <a:fillRect/>
          </a:stretch>
        </p:blipFill>
        <p:spPr/>
      </p:pic>
      <p:pic>
        <p:nvPicPr>
          <p:cNvPr id="11" name="Zástupný symbol pro obrázek 10"/>
          <p:cNvPicPr>
            <a:picLocks noGrp="1" noChangeAspect="1"/>
          </p:cNvPicPr>
          <p:nvPr>
            <p:ph type="pic" sz="quarter" idx="2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9" r="13589"/>
          <a:stretch>
            <a:fillRect/>
          </a:stretch>
        </p:blipFill>
        <p:spPr/>
      </p:pic>
      <p:pic>
        <p:nvPicPr>
          <p:cNvPr id="13" name="Zástupný symbol pro obrázek 12"/>
          <p:cNvPicPr>
            <a:picLocks noGrp="1" noChangeAspect="1"/>
          </p:cNvPicPr>
          <p:nvPr>
            <p:ph type="pic" sz="quarter" idx="2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" b="6229"/>
          <a:stretch>
            <a:fillRect/>
          </a:stretch>
        </p:blipFill>
        <p:spPr/>
      </p:pic>
      <p:sp>
        <p:nvSpPr>
          <p:cNvPr id="6" name="Zástupný symbol pro text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SHOVEL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cs-CZ" dirty="0"/>
              <a:t>SPADE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cs-CZ" dirty="0"/>
              <a:t>HEARTS, SPADES, CLUBS AND DIAMONDS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cs-CZ" dirty="0"/>
              <a:t>QUEEN OF SPADES</a:t>
            </a:r>
          </a:p>
        </p:txBody>
      </p:sp>
    </p:spTree>
    <p:extLst>
      <p:ext uri="{BB962C8B-B14F-4D97-AF65-F5344CB8AC3E}">
        <p14:creationId xmlns:p14="http://schemas.microsoft.com/office/powerpoint/2010/main" val="351903066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rázek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3" r="12473"/>
          <a:stretch>
            <a:fillRect/>
          </a:stretch>
        </p:blipFill>
        <p:spPr/>
      </p:pic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sz="2000" dirty="0" err="1">
                <a:solidFill>
                  <a:srgbClr val="FFC000"/>
                </a:solidFill>
                <a:hlinkClick r:id="rId3"/>
              </a:rPr>
              <a:t>Eric</a:t>
            </a:r>
            <a:r>
              <a:rPr lang="cs-CZ" sz="2000" dirty="0">
                <a:solidFill>
                  <a:srgbClr val="FFC000"/>
                </a:solidFill>
                <a:hlinkClick r:id="rId3"/>
              </a:rPr>
              <a:t> Adams AAVE </a:t>
            </a:r>
            <a:r>
              <a:rPr lang="en-US" sz="1000" dirty="0">
                <a:hlinkClick r:id="rId3"/>
              </a:rPr>
              <a:t>Eric Adams After Winning NYC Mayor's Race: 'End All Of This Division' - YouTube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10766479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rázek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sz="2800" dirty="0" err="1">
                <a:solidFill>
                  <a:srgbClr val="FFC000"/>
                </a:solidFill>
              </a:rPr>
              <a:t>The</a:t>
            </a:r>
            <a:r>
              <a:rPr lang="cs-CZ" sz="2800" dirty="0">
                <a:solidFill>
                  <a:srgbClr val="FFC000"/>
                </a:solidFill>
              </a:rPr>
              <a:t> </a:t>
            </a:r>
            <a:r>
              <a:rPr lang="cs-CZ" sz="2800" dirty="0" err="1">
                <a:solidFill>
                  <a:srgbClr val="FFC000"/>
                </a:solidFill>
              </a:rPr>
              <a:t>October</a:t>
            </a:r>
            <a:r>
              <a:rPr lang="cs-CZ" sz="2800" dirty="0">
                <a:solidFill>
                  <a:srgbClr val="FFC000"/>
                </a:solidFill>
              </a:rPr>
              <a:t> </a:t>
            </a:r>
            <a:r>
              <a:rPr lang="cs-CZ" sz="2800" dirty="0" err="1">
                <a:solidFill>
                  <a:srgbClr val="FFC000"/>
                </a:solidFill>
              </a:rPr>
              <a:t>Revolution</a:t>
            </a:r>
            <a:r>
              <a:rPr lang="cs-CZ" sz="2800" dirty="0">
                <a:solidFill>
                  <a:srgbClr val="FFC000"/>
                </a:solidFill>
              </a:rPr>
              <a:t> </a:t>
            </a:r>
            <a:r>
              <a:rPr lang="cs-CZ" sz="2800" dirty="0" err="1">
                <a:solidFill>
                  <a:srgbClr val="FFC000"/>
                </a:solidFill>
              </a:rPr>
              <a:t>torchlight</a:t>
            </a:r>
            <a:r>
              <a:rPr lang="cs-CZ" sz="2800" dirty="0">
                <a:solidFill>
                  <a:srgbClr val="FFC000"/>
                </a:solidFill>
              </a:rPr>
              <a:t> </a:t>
            </a:r>
            <a:r>
              <a:rPr lang="cs-CZ" sz="2800" dirty="0" err="1">
                <a:solidFill>
                  <a:srgbClr val="FFC000"/>
                </a:solidFill>
              </a:rPr>
              <a:t>parade</a:t>
            </a:r>
            <a:endParaRPr lang="cs-CZ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2714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rázku 4" descr="Obsah obrázku osoba&#10;&#10;Popis byl vytvořen automaticky">
            <a:extLst>
              <a:ext uri="{FF2B5EF4-FFF2-40B4-BE49-F238E27FC236}">
                <a16:creationId xmlns:a16="http://schemas.microsoft.com/office/drawing/2014/main" id="{2160EB6F-5DE5-4305-84B2-341682F912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4" r="12524"/>
          <a:stretch>
            <a:fillRect/>
          </a:stretch>
        </p:blipFill>
        <p:spPr/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C78A6B2-D872-4A56-9506-506C8C090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1600" y="6021288"/>
            <a:ext cx="7467600" cy="381000"/>
          </a:xfrm>
        </p:spPr>
        <p:txBody>
          <a:bodyPr/>
          <a:lstStyle/>
          <a:p>
            <a:r>
              <a:rPr lang="cs-CZ" sz="3200" dirty="0">
                <a:solidFill>
                  <a:srgbClr val="FFFF00"/>
                </a:solidFill>
              </a:rPr>
              <a:t>A </a:t>
            </a:r>
            <a:r>
              <a:rPr lang="cs-CZ" sz="3200" dirty="0" err="1">
                <a:solidFill>
                  <a:srgbClr val="FFFF00"/>
                </a:solidFill>
              </a:rPr>
              <a:t>light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gone</a:t>
            </a:r>
            <a:r>
              <a:rPr lang="cs-CZ" sz="3200" dirty="0">
                <a:solidFill>
                  <a:srgbClr val="FFFF00"/>
                </a:solidFill>
              </a:rPr>
              <a:t> – Miro Žbirka 1952-2021</a:t>
            </a:r>
          </a:p>
        </p:txBody>
      </p:sp>
    </p:spTree>
    <p:extLst>
      <p:ext uri="{BB962C8B-B14F-4D97-AF65-F5344CB8AC3E}">
        <p14:creationId xmlns:p14="http://schemas.microsoft.com/office/powerpoint/2010/main" val="1847116335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sické f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125</Words>
  <Application>Microsoft Office PowerPoint</Application>
  <PresentationFormat>Předvádění na obrazovce (4:3)</PresentationFormat>
  <Paragraphs>19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Calibri</vt:lpstr>
      <vt:lpstr>Century Schoolbook</vt:lpstr>
      <vt:lpstr>Klasické fotoalbum</vt:lpstr>
      <vt:lpstr>November lights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2021-11-10T14:00:40Z</dcterms:created>
  <dcterms:modified xsi:type="dcterms:W3CDTF">2021-11-11T09:37:47Z</dcterms:modified>
</cp:coreProperties>
</file>