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97" r:id="rId4"/>
    <p:sldId id="307" r:id="rId5"/>
    <p:sldId id="309" r:id="rId6"/>
    <p:sldId id="308" r:id="rId7"/>
    <p:sldId id="257" r:id="rId8"/>
    <p:sldId id="298" r:id="rId9"/>
    <p:sldId id="300" r:id="rId10"/>
    <p:sldId id="261" r:id="rId11"/>
    <p:sldId id="304" r:id="rId12"/>
    <p:sldId id="262" r:id="rId13"/>
    <p:sldId id="259" r:id="rId14"/>
    <p:sldId id="263" r:id="rId15"/>
    <p:sldId id="303" r:id="rId16"/>
    <p:sldId id="278" r:id="rId17"/>
    <p:sldId id="305" r:id="rId18"/>
    <p:sldId id="266" r:id="rId19"/>
    <p:sldId id="276" r:id="rId20"/>
    <p:sldId id="258" r:id="rId21"/>
    <p:sldId id="301" r:id="rId22"/>
    <p:sldId id="302" r:id="rId23"/>
    <p:sldId id="269" r:id="rId24"/>
    <p:sldId id="264" r:id="rId25"/>
    <p:sldId id="267" r:id="rId26"/>
    <p:sldId id="268" r:id="rId27"/>
    <p:sldId id="293" r:id="rId28"/>
    <p:sldId id="270" r:id="rId29"/>
    <p:sldId id="299" r:id="rId30"/>
    <p:sldId id="271" r:id="rId31"/>
    <p:sldId id="288" r:id="rId32"/>
    <p:sldId id="289" r:id="rId33"/>
    <p:sldId id="272" r:id="rId34"/>
    <p:sldId id="273" r:id="rId35"/>
    <p:sldId id="274" r:id="rId36"/>
    <p:sldId id="275" r:id="rId37"/>
    <p:sldId id="279" r:id="rId38"/>
    <p:sldId id="280" r:id="rId39"/>
    <p:sldId id="290" r:id="rId40"/>
    <p:sldId id="291" r:id="rId41"/>
    <p:sldId id="286" r:id="rId42"/>
    <p:sldId id="296" r:id="rId43"/>
    <p:sldId id="285" r:id="rId44"/>
    <p:sldId id="287" r:id="rId45"/>
    <p:sldId id="284" r:id="rId46"/>
    <p:sldId id="283" r:id="rId47"/>
    <p:sldId id="282" r:id="rId48"/>
    <p:sldId id="281" r:id="rId49"/>
    <p:sldId id="292" r:id="rId50"/>
    <p:sldId id="294" r:id="rId51"/>
    <p:sldId id="295" r:id="rId5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0A01A-8DBA-480C-9DF7-76F3051C5540}" type="datetimeFigureOut">
              <a:rPr lang="cs-CZ" smtClean="0"/>
              <a:t>24.02.2021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95D64-9E98-4965-BD10-26E11839F3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3405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0A01A-8DBA-480C-9DF7-76F3051C5540}" type="datetimeFigureOut">
              <a:rPr lang="cs-CZ" smtClean="0"/>
              <a:t>24.02.2021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95D64-9E98-4965-BD10-26E11839F3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0728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0A01A-8DBA-480C-9DF7-76F3051C5540}" type="datetimeFigureOut">
              <a:rPr lang="cs-CZ" smtClean="0"/>
              <a:t>24.02.2021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95D64-9E98-4965-BD10-26E11839F3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2267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0A01A-8DBA-480C-9DF7-76F3051C5540}" type="datetimeFigureOut">
              <a:rPr lang="cs-CZ" smtClean="0"/>
              <a:t>24.02.2021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95D64-9E98-4965-BD10-26E11839F3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182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0A01A-8DBA-480C-9DF7-76F3051C5540}" type="datetimeFigureOut">
              <a:rPr lang="cs-CZ" smtClean="0"/>
              <a:t>24.02.2021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95D64-9E98-4965-BD10-26E11839F3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1268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0A01A-8DBA-480C-9DF7-76F3051C5540}" type="datetimeFigureOut">
              <a:rPr lang="cs-CZ" smtClean="0"/>
              <a:t>24.02.2021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95D64-9E98-4965-BD10-26E11839F3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9252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0A01A-8DBA-480C-9DF7-76F3051C5540}" type="datetimeFigureOut">
              <a:rPr lang="cs-CZ" smtClean="0"/>
              <a:t>24.02.2021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95D64-9E98-4965-BD10-26E11839F3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073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0A01A-8DBA-480C-9DF7-76F3051C5540}" type="datetimeFigureOut">
              <a:rPr lang="cs-CZ" smtClean="0"/>
              <a:t>24.02.2021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95D64-9E98-4965-BD10-26E11839F3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3107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0A01A-8DBA-480C-9DF7-76F3051C5540}" type="datetimeFigureOut">
              <a:rPr lang="cs-CZ" smtClean="0"/>
              <a:t>24.02.2021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95D64-9E98-4965-BD10-26E11839F3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1401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0A01A-8DBA-480C-9DF7-76F3051C5540}" type="datetimeFigureOut">
              <a:rPr lang="cs-CZ" smtClean="0"/>
              <a:t>24.02.2021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95D64-9E98-4965-BD10-26E11839F3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6562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0A01A-8DBA-480C-9DF7-76F3051C5540}" type="datetimeFigureOut">
              <a:rPr lang="cs-CZ" smtClean="0"/>
              <a:t>24.02.2021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95D64-9E98-4965-BD10-26E11839F3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2462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C0A01A-8DBA-480C-9DF7-76F3051C5540}" type="datetimeFigureOut">
              <a:rPr lang="cs-CZ" smtClean="0"/>
              <a:t>24.02.2021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D95D64-9E98-4965-BD10-26E11839F3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0580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 smtClean="0"/>
              <a:t>20. století </a:t>
            </a:r>
            <a:br>
              <a:rPr lang="cs-CZ" b="1" dirty="0" smtClean="0"/>
            </a:br>
            <a:r>
              <a:rPr lang="cs-CZ" b="1" dirty="0" smtClean="0"/>
              <a:t>V TIŠTĚNÝCH PRAMENECH</a:t>
            </a:r>
            <a:endParaRPr lang="cs-CZ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cs-CZ" dirty="0" smtClean="0"/>
              <a:t>Mgr. Jiří Mihola, Ph.D.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647924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97" y="0"/>
            <a:ext cx="4729113" cy="6978966"/>
          </a:xfrm>
        </p:spPr>
      </p:pic>
      <p:pic>
        <p:nvPicPr>
          <p:cNvPr id="6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893" y="175342"/>
            <a:ext cx="4533581" cy="6803624"/>
          </a:xfrm>
        </p:spPr>
      </p:pic>
    </p:spTree>
    <p:extLst>
      <p:ext uri="{BB962C8B-B14F-4D97-AF65-F5344CB8AC3E}">
        <p14:creationId xmlns:p14="http://schemas.microsoft.com/office/powerpoint/2010/main" val="34328172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4100"/>
            <a:ext cx="4484914" cy="6712647"/>
          </a:xfrm>
        </p:spPr>
      </p:pic>
      <p:pic>
        <p:nvPicPr>
          <p:cNvPr id="3" name="Zástupný symbol pro obsah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028" y="224100"/>
            <a:ext cx="3873485" cy="6886198"/>
          </a:xfrm>
        </p:spPr>
      </p:pic>
    </p:spTree>
    <p:extLst>
      <p:ext uri="{BB962C8B-B14F-4D97-AF65-F5344CB8AC3E}">
        <p14:creationId xmlns:p14="http://schemas.microsoft.com/office/powerpoint/2010/main" val="1808860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11" y="-125561"/>
            <a:ext cx="5149301" cy="7086296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262" y="-249565"/>
            <a:ext cx="5068389" cy="7754308"/>
          </a:xfrm>
        </p:spPr>
      </p:pic>
    </p:spTree>
    <p:extLst>
      <p:ext uri="{BB962C8B-B14F-4D97-AF65-F5344CB8AC3E}">
        <p14:creationId xmlns:p14="http://schemas.microsoft.com/office/powerpoint/2010/main" val="35020076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PROTEKTORÁT </a:t>
            </a:r>
            <a:r>
              <a:rPr lang="cs-CZ" b="1" dirty="0" err="1" smtClean="0"/>
              <a:t>Böhmen</a:t>
            </a:r>
            <a:r>
              <a:rPr lang="cs-CZ" b="1" dirty="0" smtClean="0"/>
              <a:t> </a:t>
            </a:r>
            <a:r>
              <a:rPr lang="cs-CZ" b="1" dirty="0" err="1" smtClean="0"/>
              <a:t>und</a:t>
            </a:r>
            <a:r>
              <a:rPr lang="cs-CZ" b="1" dirty="0" smtClean="0"/>
              <a:t> </a:t>
            </a:r>
            <a:r>
              <a:rPr lang="cs-CZ" b="1" dirty="0" err="1" smtClean="0"/>
              <a:t>Mähren</a:t>
            </a:r>
            <a:endParaRPr lang="cs-CZ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92" y="1316770"/>
            <a:ext cx="3587094" cy="5426251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719" y="1690688"/>
            <a:ext cx="3262389" cy="4989009"/>
          </a:xfrm>
        </p:spPr>
      </p:pic>
      <p:pic>
        <p:nvPicPr>
          <p:cNvPr id="7" name="Zástupný symbol pro obsah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546" y="1549176"/>
            <a:ext cx="3574865" cy="549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9503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ATENTÁT NA HEYDRICHA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266" y="1375955"/>
            <a:ext cx="3807559" cy="5482046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303" y="287383"/>
            <a:ext cx="4397003" cy="6570617"/>
          </a:xfrm>
        </p:spPr>
      </p:pic>
    </p:spTree>
    <p:extLst>
      <p:ext uri="{BB962C8B-B14F-4D97-AF65-F5344CB8AC3E}">
        <p14:creationId xmlns:p14="http://schemas.microsoft.com/office/powerpoint/2010/main" val="7262816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8907"/>
            <a:ext cx="4200347" cy="6252856"/>
          </a:xfrm>
        </p:spPr>
      </p:pic>
    </p:spTree>
    <p:extLst>
      <p:ext uri="{BB962C8B-B14F-4D97-AF65-F5344CB8AC3E}">
        <p14:creationId xmlns:p14="http://schemas.microsoft.com/office/powerpoint/2010/main" val="21895768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Edvard BENEŠ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743" y="878207"/>
            <a:ext cx="4260625" cy="5551304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937" y="1690688"/>
            <a:ext cx="6137366" cy="4393516"/>
          </a:xfrm>
        </p:spPr>
      </p:pic>
    </p:spTree>
    <p:extLst>
      <p:ext uri="{BB962C8B-B14F-4D97-AF65-F5344CB8AC3E}">
        <p14:creationId xmlns:p14="http://schemas.microsoft.com/office/powerpoint/2010/main" val="4304554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63" y="105698"/>
            <a:ext cx="4475063" cy="6752302"/>
          </a:xfrm>
        </p:spPr>
      </p:pic>
    </p:spTree>
    <p:extLst>
      <p:ext uri="{BB962C8B-B14F-4D97-AF65-F5344CB8AC3E}">
        <p14:creationId xmlns:p14="http://schemas.microsoft.com/office/powerpoint/2010/main" val="28603334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0418"/>
            <a:ext cx="4488106" cy="6757582"/>
          </a:xfrm>
        </p:spPr>
      </p:pic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28" y="0"/>
            <a:ext cx="4632960" cy="6841045"/>
          </a:xfrm>
        </p:spPr>
      </p:pic>
    </p:spTree>
    <p:extLst>
      <p:ext uri="{BB962C8B-B14F-4D97-AF65-F5344CB8AC3E}">
        <p14:creationId xmlns:p14="http://schemas.microsoft.com/office/powerpoint/2010/main" val="31625911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16" y="346678"/>
            <a:ext cx="4386677" cy="6419882"/>
          </a:xfrm>
        </p:spPr>
      </p:pic>
      <p:pic>
        <p:nvPicPr>
          <p:cNvPr id="6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520" y="226422"/>
            <a:ext cx="4268341" cy="6467373"/>
          </a:xfrm>
        </p:spPr>
      </p:pic>
    </p:spTree>
    <p:extLst>
      <p:ext uri="{BB962C8B-B14F-4D97-AF65-F5344CB8AC3E}">
        <p14:creationId xmlns:p14="http://schemas.microsoft.com/office/powerpoint/2010/main" val="2604238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TGM</a:t>
            </a:r>
            <a:endParaRPr lang="cs-CZ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52" y="258922"/>
            <a:ext cx="3688586" cy="6511992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938" y="196370"/>
            <a:ext cx="4250072" cy="6661630"/>
          </a:xfrm>
        </p:spPr>
      </p:pic>
    </p:spTree>
    <p:extLst>
      <p:ext uri="{BB962C8B-B14F-4D97-AF65-F5344CB8AC3E}">
        <p14:creationId xmlns:p14="http://schemas.microsoft.com/office/powerpoint/2010/main" val="34384692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17" y="458778"/>
            <a:ext cx="4452608" cy="6316491"/>
          </a:xfrm>
        </p:spPr>
      </p:pic>
      <p:pic>
        <p:nvPicPr>
          <p:cNvPr id="8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561" y="365125"/>
            <a:ext cx="4255028" cy="6403969"/>
          </a:xfrm>
        </p:spPr>
      </p:pic>
    </p:spTree>
    <p:extLst>
      <p:ext uri="{BB962C8B-B14F-4D97-AF65-F5344CB8AC3E}">
        <p14:creationId xmlns:p14="http://schemas.microsoft.com/office/powerpoint/2010/main" val="14491877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29" y="365125"/>
            <a:ext cx="9788433" cy="6365285"/>
          </a:xfrm>
        </p:spPr>
      </p:pic>
    </p:spTree>
    <p:extLst>
      <p:ext uri="{BB962C8B-B14F-4D97-AF65-F5344CB8AC3E}">
        <p14:creationId xmlns:p14="http://schemas.microsoft.com/office/powerpoint/2010/main" val="280972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300" y="1425031"/>
            <a:ext cx="6605107" cy="435133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69" y="243841"/>
            <a:ext cx="5054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9758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30" y="313205"/>
            <a:ext cx="4659084" cy="6390696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716" y="426720"/>
            <a:ext cx="4781878" cy="6902752"/>
          </a:xfrm>
        </p:spPr>
      </p:pic>
    </p:spTree>
    <p:extLst>
      <p:ext uri="{BB962C8B-B14F-4D97-AF65-F5344CB8AC3E}">
        <p14:creationId xmlns:p14="http://schemas.microsoft.com/office/powerpoint/2010/main" val="24227859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Měnová reforma 1953</a:t>
            </a:r>
            <a:endParaRPr lang="cs-CZ" b="1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577" y="1781358"/>
            <a:ext cx="7511816" cy="4349476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37" y="1242169"/>
            <a:ext cx="3891671" cy="5615831"/>
          </a:xfrm>
        </p:spPr>
      </p:pic>
    </p:spTree>
    <p:extLst>
      <p:ext uri="{BB962C8B-B14F-4D97-AF65-F5344CB8AC3E}">
        <p14:creationId xmlns:p14="http://schemas.microsoft.com/office/powerpoint/2010/main" val="4289740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109" y="827314"/>
            <a:ext cx="4195383" cy="6203062"/>
          </a:xfrm>
        </p:spPr>
      </p:pic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239" y="827314"/>
            <a:ext cx="3908870" cy="5817326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159" y="827314"/>
            <a:ext cx="4106039" cy="603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0623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97" y="0"/>
            <a:ext cx="4408305" cy="6928856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991367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17" y="365125"/>
            <a:ext cx="8577943" cy="6444646"/>
          </a:xfrm>
        </p:spPr>
      </p:pic>
    </p:spTree>
    <p:extLst>
      <p:ext uri="{BB962C8B-B14F-4D97-AF65-F5344CB8AC3E}">
        <p14:creationId xmlns:p14="http://schemas.microsoft.com/office/powerpoint/2010/main" val="37630839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6" y="-273069"/>
            <a:ext cx="5371887" cy="8228441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79502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26" y="69667"/>
            <a:ext cx="5264074" cy="6570617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265" y="0"/>
            <a:ext cx="2352053" cy="6963530"/>
          </a:xfrm>
        </p:spPr>
      </p:pic>
    </p:spTree>
    <p:extLst>
      <p:ext uri="{BB962C8B-B14F-4D97-AF65-F5344CB8AC3E}">
        <p14:creationId xmlns:p14="http://schemas.microsoft.com/office/powerpoint/2010/main" val="5334376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13" y="0"/>
            <a:ext cx="103013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5459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22" y="365125"/>
            <a:ext cx="5612002" cy="6851463"/>
          </a:xfrm>
        </p:spPr>
      </p:pic>
      <p:pic>
        <p:nvPicPr>
          <p:cNvPr id="9" name="Zástupný symbol pro obsah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803" y="286871"/>
            <a:ext cx="4835115" cy="747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4511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62" y="566057"/>
            <a:ext cx="9405542" cy="6291943"/>
          </a:xfrm>
        </p:spPr>
      </p:pic>
    </p:spTree>
    <p:extLst>
      <p:ext uri="{BB962C8B-B14F-4D97-AF65-F5344CB8AC3E}">
        <p14:creationId xmlns:p14="http://schemas.microsoft.com/office/powerpoint/2010/main" val="35471497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32" y="176608"/>
            <a:ext cx="3823062" cy="6414658"/>
          </a:xfrm>
        </p:spPr>
      </p:pic>
    </p:spTree>
    <p:extLst>
      <p:ext uri="{BB962C8B-B14F-4D97-AF65-F5344CB8AC3E}">
        <p14:creationId xmlns:p14="http://schemas.microsoft.com/office/powerpoint/2010/main" val="26225744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086" y="432026"/>
            <a:ext cx="3983189" cy="6223908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08377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34" y="180447"/>
            <a:ext cx="4540092" cy="6995416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85498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448" y="0"/>
            <a:ext cx="100311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2476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373" y="0"/>
            <a:ext cx="98672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5923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45" y="321713"/>
            <a:ext cx="4101737" cy="6377490"/>
          </a:xfrm>
        </p:spPr>
      </p:pic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970" y="321712"/>
            <a:ext cx="4152101" cy="6235841"/>
          </a:xfrm>
        </p:spPr>
      </p:pic>
    </p:spTree>
    <p:extLst>
      <p:ext uri="{BB962C8B-B14F-4D97-AF65-F5344CB8AC3E}">
        <p14:creationId xmlns:p14="http://schemas.microsoft.com/office/powerpoint/2010/main" val="27972380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64962"/>
            <a:ext cx="2758750" cy="4351338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677" y="1825625"/>
            <a:ext cx="2252566" cy="4351338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45" y="365125"/>
            <a:ext cx="39400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1893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68" y="318909"/>
            <a:ext cx="10020464" cy="6539091"/>
          </a:xfrm>
        </p:spPr>
      </p:pic>
    </p:spTree>
    <p:extLst>
      <p:ext uri="{BB962C8B-B14F-4D97-AF65-F5344CB8AC3E}">
        <p14:creationId xmlns:p14="http://schemas.microsoft.com/office/powerpoint/2010/main" val="1397961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/>
              <a:t>Thunovský palác </a:t>
            </a:r>
            <a:r>
              <a:rPr lang="cs-CZ" dirty="0" smtClean="0"/>
              <a:t>– sídlo Revolučního národního shromáždění po vzniku ČSR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697" y="1700808"/>
            <a:ext cx="5822651" cy="3888432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928" y="4352981"/>
            <a:ext cx="1872208" cy="255347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010" y="2092907"/>
            <a:ext cx="2266092" cy="310423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9" y="2348880"/>
            <a:ext cx="2124645" cy="345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10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80" y="278674"/>
            <a:ext cx="5118680" cy="6350956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851" y="365124"/>
            <a:ext cx="4588493" cy="6264505"/>
          </a:xfrm>
        </p:spPr>
      </p:pic>
    </p:spTree>
    <p:extLst>
      <p:ext uri="{BB962C8B-B14F-4D97-AF65-F5344CB8AC3E}">
        <p14:creationId xmlns:p14="http://schemas.microsoft.com/office/powerpoint/2010/main" val="27999170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76" y="435428"/>
            <a:ext cx="5203188" cy="6601097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181" y="365125"/>
            <a:ext cx="4265465" cy="7494351"/>
          </a:xfrm>
        </p:spPr>
      </p:pic>
    </p:spTree>
    <p:extLst>
      <p:ext uri="{BB962C8B-B14F-4D97-AF65-F5344CB8AC3E}">
        <p14:creationId xmlns:p14="http://schemas.microsoft.com/office/powerpoint/2010/main" val="20497478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367" y="426720"/>
            <a:ext cx="4157902" cy="6363467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37891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7" y="65113"/>
            <a:ext cx="11599816" cy="6861685"/>
          </a:xfrm>
        </p:spPr>
      </p:pic>
    </p:spTree>
    <p:extLst>
      <p:ext uri="{BB962C8B-B14F-4D97-AF65-F5344CB8AC3E}">
        <p14:creationId xmlns:p14="http://schemas.microsoft.com/office/powerpoint/2010/main" val="22869556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" y="362802"/>
            <a:ext cx="4815839" cy="6495837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53533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5394" y="795321"/>
            <a:ext cx="3519396" cy="5381642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982" y="1477281"/>
            <a:ext cx="2343817" cy="4351338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145" y="1678985"/>
            <a:ext cx="6917710" cy="449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9841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820" y="0"/>
            <a:ext cx="103923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6887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77" y="0"/>
            <a:ext cx="102950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8554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799" y="0"/>
            <a:ext cx="74324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3983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224" y="1825625"/>
            <a:ext cx="2833551" cy="4351338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61647" y="2777828"/>
            <a:ext cx="4352925" cy="2448520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535" y="572294"/>
            <a:ext cx="4627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363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3377" y="116632"/>
            <a:ext cx="9124623" cy="1152128"/>
          </a:xfrm>
        </p:spPr>
        <p:txBody>
          <a:bodyPr>
            <a:normAutofit/>
          </a:bodyPr>
          <a:lstStyle/>
          <a:p>
            <a:r>
              <a:rPr lang="cs-CZ" sz="3600" b="1" dirty="0"/>
              <a:t>Rudolfinum </a:t>
            </a:r>
            <a:r>
              <a:rPr lang="cs-CZ" sz="3600" dirty="0"/>
              <a:t>– tady zasedali poslanci Parlamentu ČSR za první republiky</a:t>
            </a:r>
            <a:endParaRPr lang="cs-CZ" sz="36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1" t="265" r="8788"/>
          <a:stretch/>
        </p:blipFill>
        <p:spPr>
          <a:xfrm>
            <a:off x="6096000" y="1124744"/>
            <a:ext cx="4536504" cy="3788682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" t="-345"/>
          <a:stretch/>
        </p:blipFill>
        <p:spPr>
          <a:xfrm>
            <a:off x="1509895" y="1115101"/>
            <a:ext cx="4782110" cy="3816477"/>
          </a:xfrm>
          <a:prstGeom prst="rect">
            <a:avLst/>
          </a:prstGeom>
        </p:spPr>
      </p:pic>
      <p:pic>
        <p:nvPicPr>
          <p:cNvPr id="9" name="Zástupný symbol pro obsah 8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697" y="3573016"/>
            <a:ext cx="4574109" cy="3553328"/>
          </a:xfrm>
        </p:spPr>
      </p:pic>
    </p:spTree>
    <p:extLst>
      <p:ext uri="{BB962C8B-B14F-4D97-AF65-F5344CB8AC3E}">
        <p14:creationId xmlns:p14="http://schemas.microsoft.com/office/powerpoint/2010/main" val="78989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893" y="365125"/>
            <a:ext cx="8543719" cy="6210140"/>
          </a:xfrm>
        </p:spPr>
      </p:pic>
    </p:spTree>
    <p:extLst>
      <p:ext uri="{BB962C8B-B14F-4D97-AF65-F5344CB8AC3E}">
        <p14:creationId xmlns:p14="http://schemas.microsoft.com/office/powerpoint/2010/main" val="10989346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75" y="365125"/>
            <a:ext cx="10375268" cy="6392092"/>
          </a:xfrm>
        </p:spPr>
      </p:pic>
    </p:spTree>
    <p:extLst>
      <p:ext uri="{BB962C8B-B14F-4D97-AF65-F5344CB8AC3E}">
        <p14:creationId xmlns:p14="http://schemas.microsoft.com/office/powerpoint/2010/main" val="33824675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4000" y="0"/>
            <a:ext cx="8686800" cy="1417638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rgbClr val="1F497D"/>
                </a:solidFill>
              </a:rPr>
              <a:t>Interiér Thunovského paláce – sídla Revolučního národního shromáždění. Zde byl „in absentia“ zvolen aklamací TGM prezidentem. </a:t>
            </a:r>
            <a:r>
              <a:rPr lang="cs-CZ" sz="2400" dirty="0">
                <a:solidFill>
                  <a:srgbClr val="1F497D"/>
                </a:solidFill>
              </a:rPr>
              <a:t>Na plánku vpravo je vyznačeno, kde </a:t>
            </a:r>
            <a:r>
              <a:rPr lang="cs-CZ" sz="2400" dirty="0" smtClean="0">
                <a:solidFill>
                  <a:srgbClr val="1F497D"/>
                </a:solidFill>
              </a:rPr>
              <a:t>seděli poslanci jednotlivých stran </a:t>
            </a:r>
            <a:endParaRPr lang="cs-CZ" sz="2400" dirty="0">
              <a:solidFill>
                <a:srgbClr val="1F497D"/>
              </a:solidFill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23" y="1694210"/>
            <a:ext cx="5783325" cy="4279870"/>
          </a:xfrm>
        </p:spPr>
      </p:pic>
      <p:pic>
        <p:nvPicPr>
          <p:cNvPr id="3" name="Zástupný symbol pro obsah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285" y="3455038"/>
            <a:ext cx="4803038" cy="3402962"/>
          </a:xfrm>
        </p:spPr>
      </p:pic>
    </p:spTree>
    <p:extLst>
      <p:ext uri="{BB962C8B-B14F-4D97-AF65-F5344CB8AC3E}">
        <p14:creationId xmlns:p14="http://schemas.microsoft.com/office/powerpoint/2010/main" val="95776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+ TGM 1937</a:t>
            </a:r>
            <a:endParaRPr lang="cs-CZ" b="1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256" y="1521973"/>
            <a:ext cx="3757603" cy="5441085"/>
          </a:xfrm>
        </p:spPr>
      </p:pic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160" y="1521973"/>
            <a:ext cx="3591126" cy="5417165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099" y="0"/>
            <a:ext cx="4505458" cy="670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4501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97" y="-210724"/>
            <a:ext cx="4317273" cy="7208824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029" y="69668"/>
            <a:ext cx="4887320" cy="6648041"/>
          </a:xfrm>
        </p:spPr>
      </p:pic>
    </p:spTree>
    <p:extLst>
      <p:ext uri="{BB962C8B-B14F-4D97-AF65-F5344CB8AC3E}">
        <p14:creationId xmlns:p14="http://schemas.microsoft.com/office/powerpoint/2010/main" val="42843906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01" y="257334"/>
            <a:ext cx="4386853" cy="6600666"/>
          </a:xfrm>
        </p:spPr>
      </p:pic>
    </p:spTree>
    <p:extLst>
      <p:ext uri="{BB962C8B-B14F-4D97-AF65-F5344CB8AC3E}">
        <p14:creationId xmlns:p14="http://schemas.microsoft.com/office/powerpoint/2010/main" val="63245812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9699</TotalTime>
  <Words>82</Words>
  <Application>Microsoft Office PowerPoint</Application>
  <PresentationFormat>Širokoúhlá obrazovka</PresentationFormat>
  <Paragraphs>12</Paragraphs>
  <Slides>51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51</vt:i4>
      </vt:variant>
    </vt:vector>
  </HeadingPairs>
  <TitlesOfParts>
    <vt:vector size="55" baseType="lpstr">
      <vt:lpstr>Arial</vt:lpstr>
      <vt:lpstr>Calibri</vt:lpstr>
      <vt:lpstr>Calibri Light</vt:lpstr>
      <vt:lpstr>Motiv Office</vt:lpstr>
      <vt:lpstr>20. století  V TIŠTĚNÝCH PRAMENECH</vt:lpstr>
      <vt:lpstr>TGM</vt:lpstr>
      <vt:lpstr>Prezentace aplikace PowerPoint</vt:lpstr>
      <vt:lpstr> Thunovský palác – sídlo Revolučního národního shromáždění po vzniku ČSR</vt:lpstr>
      <vt:lpstr>Rudolfinum – tady zasedali poslanci Parlamentu ČSR za první republiky</vt:lpstr>
      <vt:lpstr>Interiér Thunovského paláce – sídla Revolučního národního shromáždění. Zde byl „in absentia“ zvolen aklamací TGM prezidentem. Na plánku vpravo je vyznačeno, kde seděli poslanci jednotlivých stran </vt:lpstr>
      <vt:lpstr>+ TGM 1937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PROTEKTORÁT Böhmen und Mähren</vt:lpstr>
      <vt:lpstr>ATENTÁT NA HEYDRICHA</vt:lpstr>
      <vt:lpstr>Prezentace aplikace PowerPoint</vt:lpstr>
      <vt:lpstr>Edvard BENEŠ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Měnová reforma 1953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Parlament CR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20. století  V TIŠTĚNÝCH PRAMENECH</dc:title>
  <dc:creator>Jiří Mihola</dc:creator>
  <cp:lastModifiedBy>Jiří Mihola</cp:lastModifiedBy>
  <cp:revision>14</cp:revision>
  <dcterms:created xsi:type="dcterms:W3CDTF">2020-11-16T06:50:52Z</dcterms:created>
  <dcterms:modified xsi:type="dcterms:W3CDTF">2021-02-24T22:20:59Z</dcterms:modified>
</cp:coreProperties>
</file>