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1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38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37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70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7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208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55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89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70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69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75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80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0BE88-E5A9-47FC-B653-0284178942DB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82624-719F-440B-98BB-1A3604995A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87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FRANTIŠEK PALACKÝ</a:t>
            </a:r>
            <a:br>
              <a:rPr lang="cs-CZ" dirty="0" smtClean="0"/>
            </a:br>
            <a:r>
              <a:rPr lang="cs-CZ" dirty="0" smtClean="0"/>
              <a:t>„Otec národa“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J.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3996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4523" y="2642890"/>
            <a:ext cx="4352925" cy="2448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0" y="2360023"/>
            <a:ext cx="7578391" cy="42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3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79" y="1837509"/>
            <a:ext cx="8565117" cy="481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1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68" y="1454332"/>
            <a:ext cx="9227214" cy="5190308"/>
          </a:xfrm>
        </p:spPr>
      </p:pic>
    </p:spTree>
    <p:extLst>
      <p:ext uri="{BB962C8B-B14F-4D97-AF65-F5344CB8AC3E}">
        <p14:creationId xmlns:p14="http://schemas.microsoft.com/office/powerpoint/2010/main" val="1550590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4" y="1341120"/>
            <a:ext cx="9211731" cy="5181599"/>
          </a:xfrm>
        </p:spPr>
      </p:pic>
    </p:spTree>
    <p:extLst>
      <p:ext uri="{BB962C8B-B14F-4D97-AF65-F5344CB8AC3E}">
        <p14:creationId xmlns:p14="http://schemas.microsoft.com/office/powerpoint/2010/main" val="1014539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698" y="2568823"/>
            <a:ext cx="4352925" cy="2448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1804" y="2062981"/>
            <a:ext cx="6405152" cy="360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49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842" y="2486541"/>
            <a:ext cx="5489588" cy="30878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303" y="2012769"/>
            <a:ext cx="743712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55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245" y="2395872"/>
            <a:ext cx="5087062" cy="28614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3998" y="2197792"/>
            <a:ext cx="5574922" cy="31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55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813" y="2481737"/>
            <a:ext cx="4352925" cy="2448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1526" y="1865313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3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879" y="2259440"/>
            <a:ext cx="4715497" cy="265246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2250" y="2007737"/>
            <a:ext cx="5595254" cy="31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58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4748" y="2547938"/>
            <a:ext cx="5516879" cy="3103244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091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57" y="1506583"/>
            <a:ext cx="8994987" cy="5059680"/>
          </a:xfrm>
        </p:spPr>
      </p:pic>
    </p:spTree>
    <p:extLst>
      <p:ext uri="{BB962C8B-B14F-4D97-AF65-F5344CB8AC3E}">
        <p14:creationId xmlns:p14="http://schemas.microsoft.com/office/powerpoint/2010/main" val="425248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008" y="2520877"/>
            <a:ext cx="5551517" cy="312272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6726" y="1717902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90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995" y="2647921"/>
            <a:ext cx="4714515" cy="265191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6988" y="1595983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0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825625"/>
            <a:ext cx="7824007" cy="4401004"/>
          </a:xfrm>
        </p:spPr>
      </p:pic>
    </p:spTree>
    <p:extLst>
      <p:ext uri="{BB962C8B-B14F-4D97-AF65-F5344CB8AC3E}">
        <p14:creationId xmlns:p14="http://schemas.microsoft.com/office/powerpoint/2010/main" val="244784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13671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825625"/>
            <a:ext cx="8102681" cy="4557758"/>
          </a:xfrm>
        </p:spPr>
      </p:pic>
    </p:spTree>
    <p:extLst>
      <p:ext uri="{BB962C8B-B14F-4D97-AF65-F5344CB8AC3E}">
        <p14:creationId xmlns:p14="http://schemas.microsoft.com/office/powerpoint/2010/main" val="3512773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8319428" cy="4679678"/>
          </a:xfrm>
        </p:spPr>
      </p:pic>
    </p:spTree>
    <p:extLst>
      <p:ext uri="{BB962C8B-B14F-4D97-AF65-F5344CB8AC3E}">
        <p14:creationId xmlns:p14="http://schemas.microsoft.com/office/powerpoint/2010/main" val="328018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667" y="2473524"/>
            <a:ext cx="5489588" cy="308789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43" y="1733647"/>
            <a:ext cx="8120260" cy="45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977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</Words>
  <Application>Microsoft Office PowerPoint</Application>
  <PresentationFormat>Širokoúhlá obrazovka</PresentationFormat>
  <Paragraphs>3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FRANTIŠEK PALACKÝ „Otec národa“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FRANTIŠEK PALACKÝ „Otec národa“</dc:title>
  <dc:creator>Jiří Mihola</dc:creator>
  <cp:lastModifiedBy>Jiří Mihola</cp:lastModifiedBy>
  <cp:revision>2</cp:revision>
  <dcterms:created xsi:type="dcterms:W3CDTF">2021-10-28T22:10:22Z</dcterms:created>
  <dcterms:modified xsi:type="dcterms:W3CDTF">2021-10-28T22:21:01Z</dcterms:modified>
</cp:coreProperties>
</file>