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6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48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7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11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07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02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57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00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98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45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6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FE9AD-0982-482E-995B-48798DD615B9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58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OBSAHOVÁ STRUKTURA ODBORNÉ PRÁCE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65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3" y="365125"/>
            <a:ext cx="4099596" cy="58118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36" y="559836"/>
            <a:ext cx="5527545" cy="5719763"/>
          </a:xfrm>
        </p:spPr>
      </p:pic>
    </p:spTree>
    <p:extLst>
      <p:ext uri="{BB962C8B-B14F-4D97-AF65-F5344CB8AC3E}">
        <p14:creationId xmlns:p14="http://schemas.microsoft.com/office/powerpoint/2010/main" val="279108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365124"/>
            <a:ext cx="4386628" cy="64928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23" y="253688"/>
            <a:ext cx="3874677" cy="6604312"/>
          </a:xfrm>
        </p:spPr>
      </p:pic>
    </p:spTree>
    <p:extLst>
      <p:ext uri="{BB962C8B-B14F-4D97-AF65-F5344CB8AC3E}">
        <p14:creationId xmlns:p14="http://schemas.microsoft.com/office/powerpoint/2010/main" val="3736640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3" y="365125"/>
            <a:ext cx="4521367" cy="633642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84" y="245479"/>
            <a:ext cx="4385161" cy="6575712"/>
          </a:xfrm>
        </p:spPr>
      </p:pic>
    </p:spTree>
    <p:extLst>
      <p:ext uri="{BB962C8B-B14F-4D97-AF65-F5344CB8AC3E}">
        <p14:creationId xmlns:p14="http://schemas.microsoft.com/office/powerpoint/2010/main" val="355131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88"/>
            <a:ext cx="12192000" cy="59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-43352"/>
            <a:ext cx="4420665" cy="690135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63914"/>
            <a:ext cx="5181600" cy="32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8641" y="150567"/>
            <a:ext cx="4408844" cy="670743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3975" y="217714"/>
            <a:ext cx="4483560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9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1" y="113639"/>
            <a:ext cx="4506002" cy="696643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0323" y="406882"/>
            <a:ext cx="4555357" cy="68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9234" y="232628"/>
            <a:ext cx="4264918" cy="648168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6142" y="484504"/>
            <a:ext cx="6073123" cy="61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prací publikovaných studenty katedry historie </a:t>
            </a:r>
            <a:r>
              <a:rPr lang="cs-CZ" dirty="0" err="1" smtClean="0"/>
              <a:t>PdF</a:t>
            </a:r>
            <a:r>
              <a:rPr lang="cs-CZ" dirty="0" smtClean="0"/>
              <a:t> 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65" y="1690688"/>
            <a:ext cx="3111258" cy="494839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13" y="1825625"/>
            <a:ext cx="3483329" cy="4937868"/>
          </a:xfrm>
        </p:spPr>
      </p:pic>
    </p:spTree>
    <p:extLst>
      <p:ext uri="{BB962C8B-B14F-4D97-AF65-F5344CB8AC3E}">
        <p14:creationId xmlns:p14="http://schemas.microsoft.com/office/powerpoint/2010/main" val="166521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034" y="625151"/>
            <a:ext cx="6098112" cy="555181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91" y="1017037"/>
            <a:ext cx="5348885" cy="5654101"/>
          </a:xfrm>
        </p:spPr>
      </p:pic>
    </p:spTree>
    <p:extLst>
      <p:ext uri="{BB962C8B-B14F-4D97-AF65-F5344CB8AC3E}">
        <p14:creationId xmlns:p14="http://schemas.microsoft.com/office/powerpoint/2010/main" val="406713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8" y="365125"/>
            <a:ext cx="4076316" cy="58118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85" y="531844"/>
            <a:ext cx="3994302" cy="6007288"/>
          </a:xfrm>
        </p:spPr>
      </p:pic>
    </p:spTree>
    <p:extLst>
      <p:ext uri="{BB962C8B-B14F-4D97-AF65-F5344CB8AC3E}">
        <p14:creationId xmlns:p14="http://schemas.microsoft.com/office/powerpoint/2010/main" val="42478329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</Words>
  <Application>Microsoft Office PowerPoint</Application>
  <PresentationFormat>Širokoúhlá obrazovka</PresentationFormat>
  <Paragraphs>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OBSAHOVÁ STRUKTURA ODBORNÉ PRÁCE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Příklady prací publikovaných studenty katedry historie PdF 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OBSAHOVÁ STRUKTURA ODBORNÉ PRÁCE</dc:title>
  <dc:creator>Jiří Mihola</dc:creator>
  <cp:lastModifiedBy>Jiří Mihola</cp:lastModifiedBy>
  <cp:revision>4</cp:revision>
  <dcterms:created xsi:type="dcterms:W3CDTF">2020-12-06T22:26:04Z</dcterms:created>
  <dcterms:modified xsi:type="dcterms:W3CDTF">2020-12-13T22:13:08Z</dcterms:modified>
</cp:coreProperties>
</file>