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602D-4C9E-4458-8D64-E80A99880666}" type="datetimeFigureOut">
              <a:rPr lang="cs-CZ" smtClean="0"/>
              <a:t>27.09.2021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D349A-AF4F-4692-9720-41EB665AB8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1245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602D-4C9E-4458-8D64-E80A99880666}" type="datetimeFigureOut">
              <a:rPr lang="cs-CZ" smtClean="0"/>
              <a:t>27.09.2021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D349A-AF4F-4692-9720-41EB665AB8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3660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602D-4C9E-4458-8D64-E80A99880666}" type="datetimeFigureOut">
              <a:rPr lang="cs-CZ" smtClean="0"/>
              <a:t>27.09.2021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D349A-AF4F-4692-9720-41EB665AB8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7423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602D-4C9E-4458-8D64-E80A99880666}" type="datetimeFigureOut">
              <a:rPr lang="cs-CZ" smtClean="0"/>
              <a:t>27.09.2021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D349A-AF4F-4692-9720-41EB665AB8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6855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602D-4C9E-4458-8D64-E80A99880666}" type="datetimeFigureOut">
              <a:rPr lang="cs-CZ" smtClean="0"/>
              <a:t>27.09.2021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D349A-AF4F-4692-9720-41EB665AB8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909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602D-4C9E-4458-8D64-E80A99880666}" type="datetimeFigureOut">
              <a:rPr lang="cs-CZ" smtClean="0"/>
              <a:t>27.09.2021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D349A-AF4F-4692-9720-41EB665AB8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5852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602D-4C9E-4458-8D64-E80A99880666}" type="datetimeFigureOut">
              <a:rPr lang="cs-CZ" smtClean="0"/>
              <a:t>27.09.2021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D349A-AF4F-4692-9720-41EB665AB8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1289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602D-4C9E-4458-8D64-E80A99880666}" type="datetimeFigureOut">
              <a:rPr lang="cs-CZ" smtClean="0"/>
              <a:t>27.09.2021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D349A-AF4F-4692-9720-41EB665AB8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1419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602D-4C9E-4458-8D64-E80A99880666}" type="datetimeFigureOut">
              <a:rPr lang="cs-CZ" smtClean="0"/>
              <a:t>27.09.2021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D349A-AF4F-4692-9720-41EB665AB8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1551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602D-4C9E-4458-8D64-E80A99880666}" type="datetimeFigureOut">
              <a:rPr lang="cs-CZ" smtClean="0"/>
              <a:t>27.09.2021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D349A-AF4F-4692-9720-41EB665AB8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5987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602D-4C9E-4458-8D64-E80A99880666}" type="datetimeFigureOut">
              <a:rPr lang="cs-CZ" smtClean="0"/>
              <a:t>27.09.2021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D349A-AF4F-4692-9720-41EB665AB8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9171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A602D-4C9E-4458-8D64-E80A99880666}" type="datetimeFigureOut">
              <a:rPr lang="cs-CZ" smtClean="0"/>
              <a:t>27.09.2021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D349A-AF4F-4692-9720-41EB665AB8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2916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HISTORICKÉ ČASOPISY</a:t>
            </a:r>
            <a:br>
              <a:rPr lang="cs-CZ" dirty="0" smtClean="0"/>
            </a:br>
            <a:r>
              <a:rPr lang="cs-CZ" dirty="0" smtClean="0"/>
              <a:t>výběr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Mgr. Jiří Mihola, Ph.D.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6960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Nejvýznamnější</a:t>
            </a:r>
            <a:br>
              <a:rPr lang="cs-CZ" b="1" dirty="0" smtClean="0"/>
            </a:br>
            <a:endParaRPr lang="cs-CZ" b="1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167" y="1031834"/>
            <a:ext cx="3805644" cy="5825607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646" y="1154168"/>
            <a:ext cx="3788228" cy="5648802"/>
          </a:xfrm>
        </p:spPr>
      </p:pic>
    </p:spTree>
    <p:extLst>
      <p:ext uri="{BB962C8B-B14F-4D97-AF65-F5344CB8AC3E}">
        <p14:creationId xmlns:p14="http://schemas.microsoft.com/office/powerpoint/2010/main" val="1429748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Aktuálně citačně nejcennější:</a:t>
            </a:r>
            <a:endParaRPr lang="cs-CZ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411" y="1498222"/>
            <a:ext cx="3673555" cy="5359778"/>
          </a:xfrm>
        </p:spPr>
      </p:pic>
    </p:spTree>
    <p:extLst>
      <p:ext uri="{BB962C8B-B14F-4D97-AF65-F5344CB8AC3E}">
        <p14:creationId xmlns:p14="http://schemas.microsoft.com/office/powerpoint/2010/main" val="3519416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Univerzitní časopisy</a:t>
            </a:r>
            <a:endParaRPr lang="cs-CZ" b="1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326" y="1355226"/>
            <a:ext cx="3701096" cy="5298121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844" y="1355226"/>
            <a:ext cx="3789990" cy="5270894"/>
          </a:xfrm>
        </p:spPr>
      </p:pic>
    </p:spTree>
    <p:extLst>
      <p:ext uri="{BB962C8B-B14F-4D97-AF65-F5344CB8AC3E}">
        <p14:creationId xmlns:p14="http://schemas.microsoft.com/office/powerpoint/2010/main" val="270269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91" y="687976"/>
            <a:ext cx="4250878" cy="5799413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776" y="792480"/>
            <a:ext cx="4147389" cy="5844048"/>
          </a:xfrm>
        </p:spPr>
      </p:pic>
    </p:spTree>
    <p:extLst>
      <p:ext uri="{BB962C8B-B14F-4D97-AF65-F5344CB8AC3E}">
        <p14:creationId xmlns:p14="http://schemas.microsoft.com/office/powerpoint/2010/main" val="4059588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68" y="183429"/>
            <a:ext cx="4634048" cy="642202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819" y="183429"/>
            <a:ext cx="49985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698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776" y="492404"/>
            <a:ext cx="4455063" cy="636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1080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19</Words>
  <Application>Microsoft Office PowerPoint</Application>
  <PresentationFormat>Širokoúhlá obrazovka</PresentationFormat>
  <Paragraphs>7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Motiv Office</vt:lpstr>
      <vt:lpstr>HISTORICKÉ ČASOPISY výběr</vt:lpstr>
      <vt:lpstr>Nejvýznamnější </vt:lpstr>
      <vt:lpstr>Aktuálně citačně nejcennější:</vt:lpstr>
      <vt:lpstr>Univerzitní časopisy</vt:lpstr>
      <vt:lpstr>Prezentace aplikace PowerPoint</vt:lpstr>
      <vt:lpstr>Prezentace aplikace PowerPoint</vt:lpstr>
      <vt:lpstr>Prezentace aplikace PowerPoint</vt:lpstr>
    </vt:vector>
  </TitlesOfParts>
  <Company>Parlament CR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HISTORICKÉ ČASOPISY výběr</dc:title>
  <dc:creator>Jiří Mihola</dc:creator>
  <cp:lastModifiedBy>Jiří Mihola</cp:lastModifiedBy>
  <cp:revision>2</cp:revision>
  <dcterms:created xsi:type="dcterms:W3CDTF">2021-09-26T23:16:43Z</dcterms:created>
  <dcterms:modified xsi:type="dcterms:W3CDTF">2021-09-26T23:20:09Z</dcterms:modified>
</cp:coreProperties>
</file>