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5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7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65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06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84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14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4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8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6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23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9F98-A0B9-4622-8989-BA0BCEAA2B6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599F-2598-43AB-A3F6-F8BC3BC2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900237"/>
            <a:ext cx="8162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0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033462"/>
            <a:ext cx="86296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024062"/>
            <a:ext cx="84963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3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809625"/>
            <a:ext cx="857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9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2185987"/>
            <a:ext cx="8267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461962"/>
            <a:ext cx="84296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438150"/>
            <a:ext cx="84867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2286000"/>
            <a:ext cx="87153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976312"/>
            <a:ext cx="84010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676275"/>
            <a:ext cx="79057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6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595312"/>
            <a:ext cx="86391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495300"/>
            <a:ext cx="75723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2162175"/>
            <a:ext cx="80676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6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2452687"/>
            <a:ext cx="84010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3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00062"/>
            <a:ext cx="85915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7" y="2414016"/>
            <a:ext cx="11149889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76" y="0"/>
            <a:ext cx="8347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533400"/>
            <a:ext cx="85248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7" y="2615184"/>
            <a:ext cx="10720765" cy="17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7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00162"/>
            <a:ext cx="8382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209800"/>
            <a:ext cx="86677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304800"/>
            <a:ext cx="85534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7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Grand écran</PresentationFormat>
  <Paragraphs>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canal</dc:creator>
  <cp:lastModifiedBy>laurent canal</cp:lastModifiedBy>
  <cp:revision>3</cp:revision>
  <dcterms:created xsi:type="dcterms:W3CDTF">2021-11-25T08:25:14Z</dcterms:created>
  <dcterms:modified xsi:type="dcterms:W3CDTF">2021-11-25T08:48:06Z</dcterms:modified>
</cp:coreProperties>
</file>