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media/image3.jpg" ContentType="image/png"/>
  <Override PartName="/ppt/media/image7.jpg" ContentType="image/png"/>
  <Override PartName="/ppt/theme/themeOverride1.xml" ContentType="application/vnd.openxmlformats-officedocument.themeOverride+xml"/>
  <Override PartName="/ppt/media/image6.jpg" ContentType="image/gif"/>
  <Override PartName="/ppt/media/image5.jpg" ContentType="image/gif"/>
  <Override PartName="/ppt/theme/themeOverride2.xml" ContentType="application/vnd.openxmlformats-officedocument.themeOverride+xml"/>
  <Override PartName="/ppt/media/image8.jpg" ContentType="image/png"/>
  <Override PartName="/ppt/theme/themeOverride3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9" r:id="rId5"/>
    <p:sldId id="296" r:id="rId6"/>
    <p:sldId id="297" r:id="rId7"/>
    <p:sldId id="298" r:id="rId8"/>
    <p:sldId id="300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0C730-5C4C-44C1-A2BE-2B113298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BBBBEE-33D0-4C37-BDAE-8C1AD876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D500F-FAB2-42FD-9574-88664595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59E23A-4ED3-4C64-B8EE-F7ECCE31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C5572F-68BF-4767-A14B-F6A66EDB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77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EE900-03D7-4DFC-92A0-7041933A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0F0E46-0C7D-4BE4-BAA3-1505E7E27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A80EF6-484C-4C68-B404-3F1D4C93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D82C44-A9A1-4411-B8E6-55694C7E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94F696-6998-46FA-B73E-DE77E456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5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DE86091-39F4-4EA5-AC43-936D283B2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3C51C9-188A-479B-9314-34742EFC7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D39637-6761-4366-9FA4-47D6398F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B65C55-4AB5-4F16-BBFB-216DCBAE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EE196F-9158-4A86-AB8B-F7D6B431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99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8BDF5-8E7F-4F43-90F3-3DADEE3B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45D15-EAB1-4F73-AF00-C3B1DF43B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D6E866-58C0-4940-AAD5-7A6537BD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B1539-4746-4F75-A134-F1BBB54B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E5E770-2FE6-4205-B479-53B8C307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0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96621-30C3-4F39-AEDF-E881011F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A028AC-4141-4E9F-B5E0-C601ED136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AE004-C184-4DFD-8453-4C287A4B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D03AAD-D02A-4149-9674-454C8FD5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C2FBF-7B67-4A8B-B03E-57A142A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2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28595-12BE-4A07-B752-FB1FCD44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51C19-2A1F-4B11-9A95-57AAD44B8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37BA89-5D8D-426A-9F19-EA252D05A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9DA8C3-C2F4-45B6-8A4E-2814BFB4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187523-9EEC-425C-A372-D99609A4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3DD9CB-1F36-4A92-B45D-0A646015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9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02668-125B-48EE-BAC5-6FC3AA61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DDD539-1A52-4341-AA23-F1BCAD980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5D514F-B803-4953-A518-87BCFAFC8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14E0AB-B644-407D-810B-519D23303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41E4A6-302C-4BD5-A6C4-AF152AD33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9C2645-D4F9-4B02-98B1-29F70343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8BBB00-7113-4DD8-B10C-C12FACB8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7312D2-92ED-424A-9C7A-6A8CBE57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3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5DBE5-231C-44C8-AEF3-05549D46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43152D-2BD9-4543-B7D4-49B3802B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CB94D9-8DF5-4DAB-9944-A73FFD5D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073B0C-E334-4935-A4E6-C9E939E2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7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0D0C4F-B3AB-4036-AFEC-8223082E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6F5AE6-19FA-4761-982E-3D8BA827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9DCDF7-897F-46A6-9197-6E55DDE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85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1581D-4593-448B-84CF-CC7066A2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F83D5-9535-41ED-9D72-64D9366A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353F4D-88DB-4065-A03B-F417F083C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C09AE4-2C53-4AD6-885F-12AD64BC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41F89E-484A-421E-B9A8-8BAEE405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8ACE08-5E18-4919-B9DD-7CD0001E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86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13A28-20C2-4B85-A8B2-B90F38E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37BA19-0395-42F4-B30E-C1F51673B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4517ED-4E20-46E2-8F58-046E81AF9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FDF1D5-2925-438A-8AF9-B5BA2D63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C637F7-9176-4BB0-9269-39E343F3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AC2A80-0B6C-427B-AF24-5CC81DC2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C37C49-9FBC-411C-9243-B6AF5367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9728AD-5BB7-466B-9324-6EECF241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AAE50-E9E5-4004-BF71-1D786F8C9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7363-E57A-4C8B-9311-61C8DDC5A82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29568-F0EE-4683-ACAA-02F2C73E5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6DEB61-DB61-47B2-A167-42EB2726F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70FA-3CD2-4F1F-AC76-448309F72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21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E2DC57-A7F4-40DA-AEE9-B1BEB92D8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6891182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CE9500-8B89-46D2-A363-240A9E9A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88" y="1383527"/>
            <a:ext cx="5811555" cy="4175166"/>
          </a:xfrm>
        </p:spPr>
        <p:txBody>
          <a:bodyPr anchor="ctr">
            <a:normAutofit/>
          </a:bodyPr>
          <a:lstStyle/>
          <a:p>
            <a:pPr algn="r"/>
            <a:r>
              <a:rPr lang="cs-CZ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Metody řešení matematických úloh 1</a:t>
            </a:r>
            <a: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IMAp08 – podzimní semestr 2020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AD2495-729F-45DB-BA50-090B08A8C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517" y="2545976"/>
            <a:ext cx="3086502" cy="1850270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7. setkání</a:t>
            </a:r>
          </a:p>
        </p:txBody>
      </p:sp>
    </p:spTree>
    <p:extLst>
      <p:ext uri="{BB962C8B-B14F-4D97-AF65-F5344CB8AC3E}">
        <p14:creationId xmlns:p14="http://schemas.microsoft.com/office/powerpoint/2010/main" val="316110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36" y="914025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/>
              <a:t>TANGRAM</a:t>
            </a:r>
            <a:endParaRPr lang="en-US" sz="3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šipka&#10;&#10;Popis byl vytvořen automaticky">
            <a:extLst>
              <a:ext uri="{FF2B5EF4-FFF2-40B4-BE49-F238E27FC236}">
                <a16:creationId xmlns:a16="http://schemas.microsoft.com/office/drawing/2014/main" id="{1405E624-B2DD-4D1C-BF60-6C7BD697E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>
          <a:xfrm>
            <a:off x="6308455" y="872062"/>
            <a:ext cx="4193231" cy="4988002"/>
          </a:xfrm>
        </p:spPr>
      </p:pic>
      <p:pic>
        <p:nvPicPr>
          <p:cNvPr id="7" name="Obrázek 6" descr="Obsah obrázku text, lůžkoviny&#10;&#10;Popis byl vytvořen automaticky">
            <a:extLst>
              <a:ext uri="{FF2B5EF4-FFF2-40B4-BE49-F238E27FC236}">
                <a16:creationId xmlns:a16="http://schemas.microsoft.com/office/drawing/2014/main" id="{62D7AA74-68BA-4A0E-A7B1-7223F462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677" r="2174" b="9874"/>
          <a:stretch/>
        </p:blipFill>
        <p:spPr>
          <a:xfrm>
            <a:off x="1178848" y="1950566"/>
            <a:ext cx="4222098" cy="38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36" y="914025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/>
              <a:t>TANGRAM</a:t>
            </a:r>
            <a:endParaRPr lang="en-US" sz="3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75AB58-8CBC-4349-8F21-91E012308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36" y="1051847"/>
            <a:ext cx="4956961" cy="495696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494C84-E271-4904-AE5A-9E218C57A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7" y="959948"/>
            <a:ext cx="4709345" cy="52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CE9500-8B89-46D2-A363-240A9E9A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cs-CZ" sz="3700" b="1" dirty="0"/>
              <a:t>Téma: TANGRAMY</a:t>
            </a:r>
            <a:r>
              <a:rPr lang="cs-CZ" sz="3700" dirty="0"/>
              <a:t/>
            </a:r>
            <a:br>
              <a:rPr lang="cs-CZ" sz="3700" dirty="0"/>
            </a:br>
            <a:r>
              <a:rPr lang="cs-CZ" sz="3700" dirty="0"/>
              <a:t/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AD2495-729F-45DB-BA50-090B08A8C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29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TANGRAM</a:t>
            </a:r>
            <a:endParaRPr lang="en-US" sz="3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A4CDBB-F7D3-42BB-94BE-4FEB7B04DC57}"/>
              </a:ext>
            </a:extLst>
          </p:cNvPr>
          <p:cNvSpPr txBox="1">
            <a:spLocks/>
          </p:cNvSpPr>
          <p:nvPr/>
        </p:nvSpPr>
        <p:spPr>
          <a:xfrm>
            <a:off x="1100736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Tangram je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druh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skládačky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hry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či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hlavolamu</a:t>
            </a:r>
            <a:r>
              <a:rPr lang="en-US" sz="2000" dirty="0"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Tento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hlavolam</a:t>
            </a:r>
            <a:r>
              <a:rPr lang="en-US" sz="2000" dirty="0">
                <a:latin typeface="+mn-lt"/>
                <a:ea typeface="+mn-ea"/>
                <a:cs typeface="+mn-cs"/>
              </a:rPr>
              <a:t> se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skládá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ze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sedmi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dílků</a:t>
            </a:r>
            <a:r>
              <a:rPr lang="en-US" sz="2000" dirty="0">
                <a:latin typeface="+mn-lt"/>
                <a:ea typeface="+mn-ea"/>
                <a:cs typeface="+mn-cs"/>
              </a:rPr>
              <a:t> –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dvou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velkých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jednoho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středního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dvou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malých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trojúhelníků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čtverce</a:t>
            </a:r>
            <a:r>
              <a:rPr lang="en-US" sz="2000" dirty="0">
                <a:latin typeface="+mn-lt"/>
                <a:ea typeface="+mn-ea"/>
                <a:cs typeface="+mn-cs"/>
              </a:rPr>
              <a:t> a </a:t>
            </a:r>
            <a:r>
              <a:rPr lang="cs-CZ" sz="2000" dirty="0" err="1">
                <a:latin typeface="+mn-lt"/>
                <a:ea typeface="+mn-ea"/>
                <a:cs typeface="+mn-cs"/>
              </a:rPr>
              <a:t>rovnoběž</a:t>
            </a:r>
            <a:r>
              <a:rPr lang="en-US" sz="2000" dirty="0" err="1">
                <a:latin typeface="+mn-lt"/>
                <a:ea typeface="+mn-ea"/>
                <a:cs typeface="+mn-cs"/>
              </a:rPr>
              <a:t>níku</a:t>
            </a:r>
            <a:r>
              <a:rPr lang="en-US" sz="2000" dirty="0">
                <a:latin typeface="+mn-lt"/>
                <a:ea typeface="+mn-ea"/>
                <a:cs typeface="+mn-cs"/>
              </a:rPr>
              <a:t>.</a:t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B0A4E14-8EFB-4343-ACE2-F9A54B28A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" b="3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7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TANGRAM</a:t>
            </a:r>
            <a:endParaRPr lang="en-US" sz="3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A4CDBB-F7D3-42BB-94BE-4FEB7B04DC57}"/>
              </a:ext>
            </a:extLst>
          </p:cNvPr>
          <p:cNvSpPr txBox="1">
            <a:spLocks/>
          </p:cNvSpPr>
          <p:nvPr/>
        </p:nvSpPr>
        <p:spPr>
          <a:xfrm>
            <a:off x="1100736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+mn-ea"/>
                <a:cs typeface="+mn-cs"/>
              </a:rPr>
              <a:t>Cílem hry je vždy sestavit požadovaný obrázek, při čemž se musí dodržet následující pravidla: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obrázek se musí skládat ze všech sedmi dílků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dílky se musí dotýkat, ale ne překrývat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dílky lze libovolně otáčet, či překlápět</a:t>
            </a:r>
          </a:p>
          <a:p>
            <a:pPr marL="114300"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96FDC85F-CF03-4317-BCB3-D5261934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78" y="1238081"/>
            <a:ext cx="4671289" cy="4351338"/>
          </a:xfrm>
        </p:spPr>
      </p:pic>
    </p:spTree>
    <p:extLst>
      <p:ext uri="{BB962C8B-B14F-4D97-AF65-F5344CB8AC3E}">
        <p14:creationId xmlns:p14="http://schemas.microsoft.com/office/powerpoint/2010/main" val="49071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TANGRAM</a:t>
            </a:r>
            <a:endParaRPr lang="en-US" sz="3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A4CDBB-F7D3-42BB-94BE-4FEB7B04DC57}"/>
              </a:ext>
            </a:extLst>
          </p:cNvPr>
          <p:cNvSpPr txBox="1">
            <a:spLocks/>
          </p:cNvSpPr>
          <p:nvPr/>
        </p:nvSpPr>
        <p:spPr>
          <a:xfrm>
            <a:off x="1100736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  <a:ea typeface="+mn-ea"/>
                <a:cs typeface="+mn-cs"/>
              </a:rPr>
              <a:t>Nejjednodušíšm</a:t>
            </a:r>
            <a:r>
              <a:rPr lang="cs-CZ" sz="2000" dirty="0">
                <a:latin typeface="+mn-lt"/>
                <a:ea typeface="+mn-ea"/>
                <a:cs typeface="+mn-cs"/>
              </a:rPr>
              <a:t> obrazcem na složení je čtverec. Dá se však složit téměř cokoliv, stačí trocha fantazie – dají se skládat různé geometrické obrazce, zvířata, postavy...</a:t>
            </a: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21" name="Zástupný obsah 20" descr="Obsah obrázku text, královna&#10;&#10;Popis byl vytvořen automaticky">
            <a:extLst>
              <a:ext uri="{FF2B5EF4-FFF2-40B4-BE49-F238E27FC236}">
                <a16:creationId xmlns:a16="http://schemas.microsoft.com/office/drawing/2014/main" id="{F35D720E-6FC1-4750-B93C-894E743DB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31" y="1610551"/>
            <a:ext cx="6006139" cy="4008141"/>
          </a:xfrm>
        </p:spPr>
      </p:pic>
    </p:spTree>
    <p:extLst>
      <p:ext uri="{BB962C8B-B14F-4D97-AF65-F5344CB8AC3E}">
        <p14:creationId xmlns:p14="http://schemas.microsoft.com/office/powerpoint/2010/main" val="59652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TANGRAM</a:t>
            </a:r>
            <a:endParaRPr lang="en-US" sz="3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AB011DC-B325-4B32-ACF0-65CC5A91C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65" y="2884745"/>
            <a:ext cx="8990014" cy="2280732"/>
          </a:xfrm>
        </p:spPr>
      </p:pic>
    </p:spTree>
    <p:extLst>
      <p:ext uri="{BB962C8B-B14F-4D97-AF65-F5344CB8AC3E}">
        <p14:creationId xmlns:p14="http://schemas.microsoft.com/office/powerpoint/2010/main" val="370653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800" b="1" dirty="0"/>
              <a:t>HISTORIE </a:t>
            </a:r>
            <a:r>
              <a:rPr lang="en-US" sz="3800" b="1" dirty="0"/>
              <a:t>TANGRAM</a:t>
            </a:r>
            <a:r>
              <a:rPr lang="cs-CZ" sz="3800" b="1" dirty="0"/>
              <a:t>U</a:t>
            </a:r>
            <a:endParaRPr lang="en-US" sz="3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A4CDBB-F7D3-42BB-94BE-4FEB7B04DC57}"/>
              </a:ext>
            </a:extLst>
          </p:cNvPr>
          <p:cNvSpPr txBox="1">
            <a:spLocks/>
          </p:cNvSpPr>
          <p:nvPr/>
        </p:nvSpPr>
        <p:spPr>
          <a:xfrm>
            <a:off x="1100736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  <a:ea typeface="+mn-ea"/>
                <a:cs typeface="+mn-cs"/>
              </a:rPr>
              <a:t>Tangram</a:t>
            </a:r>
            <a:r>
              <a:rPr lang="cs-CZ" sz="2000" dirty="0">
                <a:latin typeface="+mn-lt"/>
                <a:ea typeface="+mn-ea"/>
                <a:cs typeface="+mn-cs"/>
              </a:rPr>
              <a:t> pravděpodobně vznikl v Číně. Existuje k tomu mnoho různých legend. Jedna vypráví o tom, jak císařův služebník nesl velmi drahou a křehkou keramickou dlaždici. Zakopl a dlaždice se rozbila na sedm dílků. Služebník se snažil poskládat dílky do původního tvaru – čtverce, ale to se mu nedařilo a místo toho během svých pokusů vytvořil spoustu jiných tvarů.</a:t>
            </a: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Zástupný obsah 6" descr="Obsah obrázku čtverec&#10;&#10;Popis byl vytvořen automaticky">
            <a:extLst>
              <a:ext uri="{FF2B5EF4-FFF2-40B4-BE49-F238E27FC236}">
                <a16:creationId xmlns:a16="http://schemas.microsoft.com/office/drawing/2014/main" id="{FCE2EE9E-EFB7-463D-B274-8EBD3D5E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59" y="1583743"/>
            <a:ext cx="4369933" cy="4351338"/>
          </a:xfrm>
        </p:spPr>
      </p:pic>
    </p:spTree>
    <p:extLst>
      <p:ext uri="{BB962C8B-B14F-4D97-AF65-F5344CB8AC3E}">
        <p14:creationId xmlns:p14="http://schemas.microsoft.com/office/powerpoint/2010/main" val="142763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800" b="1" dirty="0"/>
              <a:t>HISTORIE </a:t>
            </a:r>
            <a:r>
              <a:rPr lang="en-US" sz="3800" b="1" dirty="0"/>
              <a:t>TANGRAM</a:t>
            </a:r>
            <a:r>
              <a:rPr lang="cs-CZ" sz="3800" b="1" dirty="0"/>
              <a:t>U</a:t>
            </a:r>
            <a:endParaRPr lang="en-US" sz="3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A4CDBB-F7D3-42BB-94BE-4FEB7B04DC57}"/>
              </a:ext>
            </a:extLst>
          </p:cNvPr>
          <p:cNvSpPr txBox="1">
            <a:spLocks/>
          </p:cNvSpPr>
          <p:nvPr/>
        </p:nvSpPr>
        <p:spPr>
          <a:xfrm>
            <a:off x="1100736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+mn-ea"/>
                <a:cs typeface="+mn-cs"/>
              </a:rPr>
              <a:t>První hodnověrná zmínka o </a:t>
            </a:r>
            <a:r>
              <a:rPr lang="cs-CZ" sz="2000" dirty="0" err="1">
                <a:latin typeface="+mn-lt"/>
                <a:ea typeface="+mn-ea"/>
                <a:cs typeface="+mn-cs"/>
              </a:rPr>
              <a:t>tangramu</a:t>
            </a:r>
            <a:r>
              <a:rPr lang="cs-CZ" sz="2000" dirty="0">
                <a:latin typeface="+mn-lt"/>
                <a:ea typeface="+mn-ea"/>
                <a:cs typeface="+mn-cs"/>
              </a:rPr>
              <a:t> však pochází až z 18. století. Na počátku 19. století se dostala s obchodními koráby do Evropy a Spojených států, kde se stala součástí životního stylu majetných vrstev empírové doby.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+mn-ea"/>
                <a:cs typeface="+mn-cs"/>
              </a:rPr>
              <a:t>Milovníkem </a:t>
            </a:r>
            <a:r>
              <a:rPr lang="cs-CZ" sz="2000" dirty="0" err="1">
                <a:latin typeface="+mn-lt"/>
                <a:ea typeface="+mn-ea"/>
                <a:cs typeface="+mn-cs"/>
              </a:rPr>
              <a:t>tangramu</a:t>
            </a:r>
            <a:r>
              <a:rPr lang="cs-CZ" sz="2000" dirty="0">
                <a:latin typeface="+mn-lt"/>
                <a:ea typeface="+mn-ea"/>
                <a:cs typeface="+mn-cs"/>
              </a:rPr>
              <a:t> byl prý i Napoleon Bonaparte.</a:t>
            </a: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Zástupný obsah 11" descr="Obsah obrázku text, staré, černá, bílá&#10;&#10;Popis byl vytvořen automaticky">
            <a:extLst>
              <a:ext uri="{FF2B5EF4-FFF2-40B4-BE49-F238E27FC236}">
                <a16:creationId xmlns:a16="http://schemas.microsoft.com/office/drawing/2014/main" id="{5FD8D29C-5BD6-48EF-A505-1E2AED41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9" y="813645"/>
            <a:ext cx="4257776" cy="5341296"/>
          </a:xfrm>
        </p:spPr>
      </p:pic>
    </p:spTree>
    <p:extLst>
      <p:ext uri="{BB962C8B-B14F-4D97-AF65-F5344CB8AC3E}">
        <p14:creationId xmlns:p14="http://schemas.microsoft.com/office/powerpoint/2010/main" val="64759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B9A98-562E-424E-91DC-31976C77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HISTORIE </a:t>
            </a:r>
            <a:r>
              <a:rPr lang="en-US" sz="3800" b="1" dirty="0"/>
              <a:t>TANGRAM</a:t>
            </a:r>
            <a:r>
              <a:rPr lang="en-US" sz="3800" b="1"/>
              <a:t>U</a:t>
            </a:r>
            <a:endParaRPr lang="en-US" sz="3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A4CDBB-F7D3-42BB-94BE-4FEB7B04DC57}"/>
              </a:ext>
            </a:extLst>
          </p:cNvPr>
          <p:cNvSpPr txBox="1">
            <a:spLocks/>
          </p:cNvSpPr>
          <p:nvPr/>
        </p:nvSpPr>
        <p:spPr>
          <a:xfrm>
            <a:off x="1100736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K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popularizaci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hlavolamu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přispěla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odborná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studie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kterou</a:t>
            </a:r>
            <a:r>
              <a:rPr lang="en-US" sz="2000" dirty="0">
                <a:latin typeface="+mn-lt"/>
                <a:ea typeface="+mn-ea"/>
                <a:cs typeface="+mn-cs"/>
              </a:rPr>
              <a:t> o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něm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napsal</a:t>
            </a:r>
            <a:r>
              <a:rPr lang="en-US" sz="2000" dirty="0">
                <a:latin typeface="+mn-lt"/>
                <a:ea typeface="+mn-ea"/>
                <a:cs typeface="+mn-cs"/>
              </a:rPr>
              <a:t> Sam </a:t>
            </a:r>
            <a:r>
              <a:rPr lang="en-US" sz="2000" dirty="0" err="1">
                <a:latin typeface="+mn-lt"/>
                <a:ea typeface="+mn-ea"/>
                <a:cs typeface="+mn-cs"/>
              </a:rPr>
              <a:t>Loyd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i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skutečnost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že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církev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tuto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zábavu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rozdíl</a:t>
            </a:r>
            <a:r>
              <a:rPr lang="en-US" sz="2000" dirty="0">
                <a:latin typeface="+mn-lt"/>
                <a:ea typeface="+mn-ea"/>
                <a:cs typeface="+mn-cs"/>
              </a:rPr>
              <a:t> od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hazardních</a:t>
            </a:r>
            <a:r>
              <a:rPr lang="en-US" sz="2000" dirty="0">
                <a:latin typeface="+mn-lt"/>
                <a:ea typeface="+mn-ea"/>
                <a:cs typeface="+mn-cs"/>
              </a:rPr>
              <a:t> her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nezakazovala</a:t>
            </a:r>
            <a:r>
              <a:rPr lang="en-US" sz="2000" dirty="0"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02EFB582-5EC1-4470-97A1-D302AE0E2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21" y="1093516"/>
            <a:ext cx="4933950" cy="4171950"/>
          </a:xfrm>
        </p:spPr>
      </p:pic>
    </p:spTree>
    <p:extLst>
      <p:ext uri="{BB962C8B-B14F-4D97-AF65-F5344CB8AC3E}">
        <p14:creationId xmlns:p14="http://schemas.microsoft.com/office/powerpoint/2010/main" val="362527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4AFFB6BA457A4BA9472216F7591E6B" ma:contentTypeVersion="2" ma:contentTypeDescription="Vytvoří nový dokument" ma:contentTypeScope="" ma:versionID="1eed0f1a76b99bba4ad8171ff0f062cf">
  <xsd:schema xmlns:xsd="http://www.w3.org/2001/XMLSchema" xmlns:xs="http://www.w3.org/2001/XMLSchema" xmlns:p="http://schemas.microsoft.com/office/2006/metadata/properties" xmlns:ns2="65580021-cf7e-40dc-b779-28f20b453169" targetNamespace="http://schemas.microsoft.com/office/2006/metadata/properties" ma:root="true" ma:fieldsID="1f1111634dd98e00e05562163fac6d38" ns2:_="">
    <xsd:import namespace="65580021-cf7e-40dc-b779-28f20b4531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80021-cf7e-40dc-b779-28f20b453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68FD28-54BD-4A6A-8FA2-D13D6A131172}"/>
</file>

<file path=customXml/itemProps2.xml><?xml version="1.0" encoding="utf-8"?>
<ds:datastoreItem xmlns:ds="http://schemas.openxmlformats.org/officeDocument/2006/customXml" ds:itemID="{BC14BA03-FE03-4478-85BD-C6A03A06156B}"/>
</file>

<file path=customXml/itemProps3.xml><?xml version="1.0" encoding="utf-8"?>
<ds:datastoreItem xmlns:ds="http://schemas.openxmlformats.org/officeDocument/2006/customXml" ds:itemID="{C4F5202F-CBDD-444F-8203-0734106E0F40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290</Words>
  <Application>Microsoft Office PowerPoint</Application>
  <PresentationFormat>Širokoúhlá obrazovka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Metody řešení matematických úloh 1    IMAp08 – podzimní semestr 2020</vt:lpstr>
      <vt:lpstr>Téma: TANGRAMY  </vt:lpstr>
      <vt:lpstr>TANGRAM</vt:lpstr>
      <vt:lpstr>TANGRAM</vt:lpstr>
      <vt:lpstr>TANGRAM</vt:lpstr>
      <vt:lpstr>TANGRAM</vt:lpstr>
      <vt:lpstr>HISTORIE TANGRAMU</vt:lpstr>
      <vt:lpstr>HISTORIE TANGRAMU</vt:lpstr>
      <vt:lpstr>HISTORIE TANGRAMU</vt:lpstr>
      <vt:lpstr>TANGRAM</vt:lpstr>
      <vt:lpstr>TANGRAM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řešení matematických úloh 1    IMAp08 – podzimní semestr 2020</dc:title>
  <dc:creator>Jitka Panáčová</dc:creator>
  <cp:lastModifiedBy>lektor</cp:lastModifiedBy>
  <cp:revision>4</cp:revision>
  <dcterms:created xsi:type="dcterms:W3CDTF">2021-01-01T16:24:45Z</dcterms:created>
  <dcterms:modified xsi:type="dcterms:W3CDTF">2021-01-05T12:57:28Z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0x010100954AFFB6BA457A4BA9472216F7591E6B</vt:lpwstr>
  </property>
</Properties>
</file>