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5BA11-BCB3-43F3-82A0-8DB9821B53FB}" type="datetimeFigureOut">
              <a:rPr lang="cs-CZ" smtClean="0"/>
              <a:pPr/>
              <a:t>09.12.2021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2723-27AC-48D2-8D8C-30365D0C41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5BA11-BCB3-43F3-82A0-8DB9821B53FB}" type="datetimeFigureOut">
              <a:rPr lang="cs-CZ" smtClean="0"/>
              <a:pPr/>
              <a:t>09.12.2021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2723-27AC-48D2-8D8C-30365D0C41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5BA11-BCB3-43F3-82A0-8DB9821B53FB}" type="datetimeFigureOut">
              <a:rPr lang="cs-CZ" smtClean="0"/>
              <a:pPr/>
              <a:t>09.12.2021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2723-27AC-48D2-8D8C-30365D0C41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5BA11-BCB3-43F3-82A0-8DB9821B53FB}" type="datetimeFigureOut">
              <a:rPr lang="cs-CZ" smtClean="0"/>
              <a:pPr/>
              <a:t>09.12.2021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2723-27AC-48D2-8D8C-30365D0C41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5BA11-BCB3-43F3-82A0-8DB9821B53FB}" type="datetimeFigureOut">
              <a:rPr lang="cs-CZ" smtClean="0"/>
              <a:pPr/>
              <a:t>09.12.2021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2723-27AC-48D2-8D8C-30365D0C41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5BA11-BCB3-43F3-82A0-8DB9821B53FB}" type="datetimeFigureOut">
              <a:rPr lang="cs-CZ" smtClean="0"/>
              <a:pPr/>
              <a:t>09.12.2021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2723-27AC-48D2-8D8C-30365D0C41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5BA11-BCB3-43F3-82A0-8DB9821B53FB}" type="datetimeFigureOut">
              <a:rPr lang="cs-CZ" smtClean="0"/>
              <a:pPr/>
              <a:t>09.12.2021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2723-27AC-48D2-8D8C-30365D0C41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5BA11-BCB3-43F3-82A0-8DB9821B53FB}" type="datetimeFigureOut">
              <a:rPr lang="cs-CZ" smtClean="0"/>
              <a:pPr/>
              <a:t>09.12.2021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2723-27AC-48D2-8D8C-30365D0C41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5BA11-BCB3-43F3-82A0-8DB9821B53FB}" type="datetimeFigureOut">
              <a:rPr lang="cs-CZ" smtClean="0"/>
              <a:pPr/>
              <a:t>09.12.2021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2723-27AC-48D2-8D8C-30365D0C41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5BA11-BCB3-43F3-82A0-8DB9821B53FB}" type="datetimeFigureOut">
              <a:rPr lang="cs-CZ" smtClean="0"/>
              <a:pPr/>
              <a:t>09.12.2021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2723-27AC-48D2-8D8C-30365D0C41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5BA11-BCB3-43F3-82A0-8DB9821B53FB}" type="datetimeFigureOut">
              <a:rPr lang="cs-CZ" smtClean="0"/>
              <a:pPr/>
              <a:t>09.12.2021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6132723-27AC-48D2-8D8C-30365D0C415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E5BA11-BCB3-43F3-82A0-8DB9821B53FB}" type="datetimeFigureOut">
              <a:rPr lang="cs-CZ" smtClean="0"/>
              <a:pPr/>
              <a:t>09.12.2021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132723-27AC-48D2-8D8C-30365D0C4151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studen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ytmus.org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Role neziskového sektoru v sociální inkluzi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cs-CZ" dirty="0" smtClean="0"/>
              <a:t>IVk</a:t>
            </a:r>
            <a:r>
              <a:rPr lang="cs-CZ" sz="3600" dirty="0" smtClean="0"/>
              <a:t>001</a:t>
            </a:r>
          </a:p>
          <a:p>
            <a:pPr algn="ctr"/>
            <a:r>
              <a:rPr lang="en-GB" sz="3600" dirty="0" err="1"/>
              <a:t>Ludmila</a:t>
            </a:r>
            <a:r>
              <a:rPr lang="en-GB" sz="3600" dirty="0"/>
              <a:t> </a:t>
            </a:r>
            <a:r>
              <a:rPr lang="en-GB" sz="3600" dirty="0" err="1"/>
              <a:t>Soukeníková</a:t>
            </a:r>
            <a:r>
              <a:rPr lang="en-GB" sz="3600" dirty="0"/>
              <a:t>, </a:t>
            </a:r>
            <a:endParaRPr lang="cs-CZ" sz="3600" dirty="0" smtClean="0"/>
          </a:p>
          <a:p>
            <a:pPr algn="ctr"/>
            <a:r>
              <a:rPr lang="en-GB" sz="3600" dirty="0" smtClean="0"/>
              <a:t>447259</a:t>
            </a:r>
            <a:r>
              <a:rPr lang="en-GB" sz="3600" dirty="0"/>
              <a:t>, </a:t>
            </a:r>
            <a:endParaRPr lang="cs-CZ" sz="3600" dirty="0" smtClean="0"/>
          </a:p>
          <a:p>
            <a:pPr algn="ctr"/>
            <a:r>
              <a:rPr lang="cs-CZ" sz="3600" b="1" u="sng" dirty="0" err="1" smtClean="0">
                <a:hlinkClick r:id="rId2"/>
              </a:rPr>
              <a:t>PdF</a:t>
            </a:r>
            <a:r>
              <a:rPr lang="cs-CZ" sz="3600" u="sng" dirty="0" smtClean="0">
                <a:hlinkClick r:id="rId2"/>
              </a:rPr>
              <a:t> </a:t>
            </a:r>
            <a:r>
              <a:rPr lang="cs-CZ" sz="3600" u="sng" dirty="0">
                <a:hlinkClick r:id="rId2"/>
              </a:rPr>
              <a:t>N-SPD SPZP</a:t>
            </a:r>
            <a:endParaRPr lang="cs-CZ" sz="3600" dirty="0"/>
          </a:p>
          <a:p>
            <a:pPr algn="ctr"/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72477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7278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6000" b="1" dirty="0" smtClean="0"/>
              <a:t>Rytmus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– od klienta k občanovi, o.p.s.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Nevládní nezisková organizace</a:t>
            </a:r>
          </a:p>
          <a:p>
            <a:r>
              <a:rPr lang="cs-CZ" dirty="0" smtClean="0"/>
              <a:t>Založena 1994</a:t>
            </a:r>
          </a:p>
          <a:p>
            <a:r>
              <a:rPr lang="cs-CZ" dirty="0" smtClean="0"/>
              <a:t>Pomáhá lidem s postižením v začleňování do běžného života – školy, zaměstnání, volnočasové aktivity, podporované zaměstnávání, samostatné bydlení</a:t>
            </a:r>
          </a:p>
          <a:p>
            <a:r>
              <a:rPr lang="cs-CZ" dirty="0" smtClean="0"/>
              <a:t>Pomáhá rodičům dětí s postižením – vzdělávání, společné aktivity, rodičovské fórum</a:t>
            </a:r>
          </a:p>
          <a:p>
            <a:r>
              <a:rPr lang="cs-CZ" dirty="0" smtClean="0"/>
              <a:t>Zajišťuje vzdělávání pedagogických pracovníků – kurzy AP, kurzy pro učitele, nastavení IVP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79134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Kolaboratorium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Tříletý projekt (1.9.2017 – 31.8.2020)</a:t>
            </a:r>
          </a:p>
          <a:p>
            <a:r>
              <a:rPr lang="cs-CZ" dirty="0" smtClean="0"/>
              <a:t>Cílem je zlepšit začleňování žáků se zdravotním nebo mentálním postižením do běžných škol</a:t>
            </a:r>
          </a:p>
          <a:p>
            <a:r>
              <a:rPr lang="cs-CZ" dirty="0" smtClean="0"/>
              <a:t>Cílovými skupinami jsou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Děti s postižením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Jejich rodiče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Pedagogičtí pracovníci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16164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</a:t>
            </a:r>
            <a:r>
              <a:rPr lang="cs-CZ" dirty="0" err="1" smtClean="0"/>
              <a:t>olaboratorium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Klíčové aktivity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Tranzitní program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Rodičovské fórum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Aktivity podporující žáky s postižením v běžných školách prožitkové dílny, kruh podpory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Stáže pro pedagogy – získávání zkušeností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Osvětové aktivity podporující inkluzi – Letní škola, Týden pro inkluzi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50714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</a:t>
            </a:r>
            <a:r>
              <a:rPr lang="cs-CZ" dirty="0" err="1" smtClean="0"/>
              <a:t>olaboratorium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37778"/>
            <a:ext cx="2736305" cy="2418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333262"/>
            <a:ext cx="2479923" cy="247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7865" y="1916832"/>
            <a:ext cx="4692352" cy="2639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4342410"/>
            <a:ext cx="4392488" cy="247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72111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Kolaboratorium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Přínos pro cílové skupiny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Rozvoj samostatnosti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Rozvoj práceschopnosti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Nácvik chování v různých společenských situacích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Zprostředkování sociálních kontaktů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Možnost sdílení zkušeností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Zlepšení spolupráce rodiny a školy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Lepší informovanost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84368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486241"/>
            <a:ext cx="5400600" cy="367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/>
          <p:cNvSpPr/>
          <p:nvPr/>
        </p:nvSpPr>
        <p:spPr>
          <a:xfrm>
            <a:off x="3277992" y="3244334"/>
            <a:ext cx="2776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/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928812" y="6069697"/>
            <a:ext cx="63155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prstClr val="black"/>
                </a:solidFill>
                <a:hlinkClick r:id="rId3"/>
              </a:rPr>
              <a:t>http://</a:t>
            </a:r>
            <a:r>
              <a:rPr lang="cs-CZ" dirty="0" smtClean="0">
                <a:solidFill>
                  <a:prstClr val="black"/>
                </a:solidFill>
                <a:hlinkClick r:id="rId3"/>
              </a:rPr>
              <a:t>www.rytmus.org</a:t>
            </a:r>
            <a:r>
              <a:rPr lang="cs-CZ" dirty="0" smtClean="0">
                <a:solidFill>
                  <a:prstClr val="black"/>
                </a:solidFill>
              </a:rPr>
              <a:t> </a:t>
            </a:r>
            <a:r>
              <a:rPr lang="cs-CZ" dirty="0"/>
              <a:t>[online]. [cit. </a:t>
            </a:r>
            <a:r>
              <a:rPr lang="cs-CZ" dirty="0" smtClean="0"/>
              <a:t>2020-03-20].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411920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</TotalTime>
  <Words>184</Words>
  <Application>Microsoft Office PowerPoint</Application>
  <PresentationFormat>Předvádění na obrazovce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Tok</vt:lpstr>
      <vt:lpstr>Role neziskového sektoru v sociální inkluzi</vt:lpstr>
      <vt:lpstr>Rytmus  – od klienta k občanovi, o.p.s.</vt:lpstr>
      <vt:lpstr>Kolaboratorium</vt:lpstr>
      <vt:lpstr>Kolaboratorium</vt:lpstr>
      <vt:lpstr>Kolaboratorium</vt:lpstr>
      <vt:lpstr>Kolaboratorium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Výtvarné umění jako prostor pro inkluzi</dc:title>
  <dc:creator>Martin</dc:creator>
  <cp:lastModifiedBy>sochor</cp:lastModifiedBy>
  <cp:revision>9</cp:revision>
  <dcterms:created xsi:type="dcterms:W3CDTF">2020-03-26T17:00:38Z</dcterms:created>
  <dcterms:modified xsi:type="dcterms:W3CDTF">2021-12-08T23:28:09Z</dcterms:modified>
</cp:coreProperties>
</file>