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1LJemkmWaJ3/wVjgnBMNsxdAN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4bb1a503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4bb1a503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04bb1a503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4bb1a4f56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4bb1a4f56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04bb1a4f56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4bb1a4f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4bb1a4f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04bb1a4f5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4bb1a4f5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4bb1a4f5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4bb1a4f5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4bb1a4f5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4bb1a4f5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04bb1a4f5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4bb1a4f5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4bb1a4f5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04bb1a4f56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4bb1a4f5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4bb1a4f5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04bb1a4f5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4bb1a4f56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4bb1a4f56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04bb1a4f56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4bb1a4f56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4bb1a4f56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04bb1a4f56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4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4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4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1" name="Google Shape;31;p4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4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4" name="Google Shape;34;p4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5" name="Google Shape;35;p4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" name="Google Shape;36;p4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4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5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5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5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7" name="Google Shape;107;p5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5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5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5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2" name="Google Shape;122;p5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6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6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1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6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6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4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5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51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5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" name="Google Shape;14;p3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7" name="Google Shape;17;p3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8" name="Google Shape;18;p3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" name="Google Shape;19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04bb1a50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475" y="152400"/>
            <a:ext cx="4143078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4bb1a4f56_0_4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Instruktážní kontrola</a:t>
            </a:r>
            <a:endParaRPr/>
          </a:p>
        </p:txBody>
      </p:sp>
      <p:sp>
        <p:nvSpPr>
          <p:cNvPr id="210" name="Google Shape;210;g104bb1a4f56_0_47"/>
          <p:cNvSpPr txBox="1"/>
          <p:nvPr>
            <p:ph idx="1" type="body"/>
          </p:nvPr>
        </p:nvSpPr>
        <p:spPr>
          <a:xfrm>
            <a:off x="677325" y="1673775"/>
            <a:ext cx="9428700" cy="436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= kontrola nad učením, instrukcemi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200"/>
              <a:t>“</a:t>
            </a:r>
            <a:r>
              <a:rPr lang="cs-CZ" sz="1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Rodiče pracující na pomoci svým dětem překonat dopady autismu čelí mnoha každodenním výzvám. Jako konzultant pracující v oboru Aplikované behaviorální analýzy </a:t>
            </a:r>
            <a:r>
              <a:rPr i="1" lang="cs-CZ" sz="1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(Applied Behavioral Analysis) </a:t>
            </a:r>
            <a:r>
              <a:rPr lang="cs-CZ" sz="1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Verbálního chování </a:t>
            </a:r>
            <a:r>
              <a:rPr i="1" lang="cs-CZ" sz="1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(Verbal Behavior) </a:t>
            </a:r>
            <a:r>
              <a:rPr lang="cs-CZ" sz="1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jen zřídka zažívám den, kdy by mi někdo nekladl otázku obsahující frázi: „Jak mohu přimět své dítě…?“ Tahle otázka většinou končí: „zůstat sedět během jídla“, „nevbíhat do silnice“, „používat toaletu“, nebo jakoukoli z tisíce dalších věcí, kterou děti s autismem nemusí chtít udělat, když je o to požádáte. V těch otázkách jde ale o to, že všechny jsou projevem stejného problému. Nápady jak ovlivnit dílčí projevy pouze poskytnou dočasnou záplatu do té doby, dokud nevyvstane projev jiný. Kořen problému všech těchto otázek je v tom, že rodina nezískala dostatečně efektivní kontrolu nad pokyny, které zadává dítěti Dokud toho nedosáhnou, život bude neustále o hašení jednoho požáru za druhým a o doufání, že mezi plameny se stihne dítě i něco naučit.</a:t>
            </a:r>
            <a:r>
              <a:rPr lang="cs-CZ" sz="2200"/>
              <a:t>“ Robert Schramm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-"/>
            </a:pPr>
            <a:r>
              <a:rPr lang="cs-CZ" sz="2200"/>
              <a:t>7 kroků k získání instruktážní kontroly (přečíst za úkol, můžeme se na něco zeptat při kolokviu :) )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>
            <p:ph type="ctrTitle"/>
          </p:nvPr>
        </p:nvSpPr>
        <p:spPr>
          <a:xfrm>
            <a:off x="578651" y="1122363"/>
            <a:ext cx="11034695" cy="15350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2263"/>
              <a:buFont typeface="Trebuchet MS"/>
              <a:buNone/>
            </a:pPr>
            <a:br>
              <a:rPr lang="cs-CZ"/>
            </a:br>
            <a:r>
              <a:rPr lang="cs-CZ"/>
              <a:t>Problémové chování II</a:t>
            </a:r>
            <a:endParaRPr/>
          </a:p>
        </p:txBody>
      </p:sp>
      <p:sp>
        <p:nvSpPr>
          <p:cNvPr id="155" name="Google Shape;155;p1"/>
          <p:cNvSpPr txBox="1"/>
          <p:nvPr>
            <p:ph idx="1" type="subTitle"/>
          </p:nvPr>
        </p:nvSpPr>
        <p:spPr>
          <a:xfrm>
            <a:off x="578651" y="3133988"/>
            <a:ext cx="11034695" cy="1481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PdF: IVp003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Praktické postupy při výuce dítěte s poruchou autistického spektra nebo jiným neurovývojovým postižením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Vyučující: Mgr. et Bc. Lucie Mudroch Lukášová, M.Sc., BCBA a Mgr. Lucie Vozáková, BCBA</a:t>
            </a:r>
            <a:endParaRPr sz="2200"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br>
              <a:rPr lang="cs-CZ" sz="2000"/>
            </a:br>
            <a:endParaRPr b="1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4bb1a4f56_0_0"/>
          <p:cNvSpPr txBox="1"/>
          <p:nvPr>
            <p:ph type="title"/>
          </p:nvPr>
        </p:nvSpPr>
        <p:spPr>
          <a:xfrm>
            <a:off x="677325" y="609600"/>
            <a:ext cx="8596800" cy="78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Antecedentní a konsekventní strategie</a:t>
            </a:r>
            <a:endParaRPr/>
          </a:p>
        </p:txBody>
      </p:sp>
      <p:sp>
        <p:nvSpPr>
          <p:cNvPr id="162" name="Google Shape;162;g104bb1a4f56_0_0"/>
          <p:cNvSpPr txBox="1"/>
          <p:nvPr>
            <p:ph idx="1" type="body"/>
          </p:nvPr>
        </p:nvSpPr>
        <p:spPr>
          <a:xfrm>
            <a:off x="677325" y="1619502"/>
            <a:ext cx="8596800" cy="442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záleží, kde působíme (před nebo po chování)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chování bychom měli řešit vždy jako celek (tzn. NE jen mu předcházet, NE jen hasit oheň) - antecedentní a konsekventní strategie fungují v tandemu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důraz na etiku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alternativy k chování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je potřeba mít vždy plán, neexistuje žádná kuchařka “co udělat, když”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učení nových dovedností, včetně zvládání obtížných situací se musí dít ve chvílích, kdy se problematické chování nevyskytuje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dnes se zaměříme na konsekventní strategie ALE nezapomínejme, že je to pouze jedna část behaviorálního plánu (viz minulý seminář)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04bb1a4f5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150" y="0"/>
            <a:ext cx="540999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104bb1a4f56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300" y="0"/>
            <a:ext cx="526356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104bb1a4f5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700" y="54275"/>
            <a:ext cx="5191049" cy="67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104bb1a4f5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875" y="152400"/>
            <a:ext cx="514860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104bb1a4f56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52400"/>
            <a:ext cx="493617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4bb1a4f56_0_4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Praktický nácvik</a:t>
            </a:r>
            <a:endParaRPr/>
          </a:p>
        </p:txBody>
      </p:sp>
      <p:sp>
        <p:nvSpPr>
          <p:cNvPr id="199" name="Google Shape;199;g104bb1a4f56_0_4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g104bb1a4f56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4" y="1726675"/>
            <a:ext cx="2842150" cy="189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04bb1a4f56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050" y="3964075"/>
            <a:ext cx="45148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04bb1a4f56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809" y="3328075"/>
            <a:ext cx="2613066" cy="261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04bb1a4f56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8959" y="1726675"/>
            <a:ext cx="2613066" cy="261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zeta">
  <a:themeElements>
    <a:clrScheme name="Faz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2021-10-29T14:13:13Z</dcterms:created>
  <dc:creator>Helena Vaďurová</dc:creator>
</cp:coreProperties>
</file>