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CD61DD-B932-4A48-BA3D-968432781000}" v="3" dt="2022-01-06T18:01:13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Kubičková" userId="efe560e2c036aae5" providerId="LiveId" clId="{7FCD61DD-B932-4A48-BA3D-968432781000}"/>
    <pc:docChg chg="undo redo custSel addSld delSld modSld">
      <pc:chgData name="Ivana Kubičková" userId="efe560e2c036aae5" providerId="LiveId" clId="{7FCD61DD-B932-4A48-BA3D-968432781000}" dt="2022-01-06T18:15:20.344" v="4140"/>
      <pc:docMkLst>
        <pc:docMk/>
      </pc:docMkLst>
      <pc:sldChg chg="modSp mod">
        <pc:chgData name="Ivana Kubičková" userId="efe560e2c036aae5" providerId="LiveId" clId="{7FCD61DD-B932-4A48-BA3D-968432781000}" dt="2022-01-06T17:55:41.363" v="3894" actId="20577"/>
        <pc:sldMkLst>
          <pc:docMk/>
          <pc:sldMk cId="2213936992" sldId="257"/>
        </pc:sldMkLst>
        <pc:spChg chg="mod">
          <ac:chgData name="Ivana Kubičková" userId="efe560e2c036aae5" providerId="LiveId" clId="{7FCD61DD-B932-4A48-BA3D-968432781000}" dt="2022-01-06T17:55:41.363" v="3894" actId="20577"/>
          <ac:spMkLst>
            <pc:docMk/>
            <pc:sldMk cId="2213936992" sldId="257"/>
            <ac:spMk id="9" creationId="{D139D8B6-00B6-404D-9642-B50CD4E08C12}"/>
          </ac:spMkLst>
        </pc:spChg>
      </pc:sldChg>
      <pc:sldChg chg="modSp mod">
        <pc:chgData name="Ivana Kubičková" userId="efe560e2c036aae5" providerId="LiveId" clId="{7FCD61DD-B932-4A48-BA3D-968432781000}" dt="2022-01-06T17:54:20.418" v="3868" actId="20577"/>
        <pc:sldMkLst>
          <pc:docMk/>
          <pc:sldMk cId="4002050495" sldId="258"/>
        </pc:sldMkLst>
        <pc:spChg chg="mod">
          <ac:chgData name="Ivana Kubičková" userId="efe560e2c036aae5" providerId="LiveId" clId="{7FCD61DD-B932-4A48-BA3D-968432781000}" dt="2022-01-06T17:54:20.418" v="3868" actId="20577"/>
          <ac:spMkLst>
            <pc:docMk/>
            <pc:sldMk cId="4002050495" sldId="258"/>
            <ac:spMk id="24" creationId="{02D385A3-433D-4EBC-BCEA-F85E714A3FF6}"/>
          </ac:spMkLst>
        </pc:spChg>
      </pc:sldChg>
      <pc:sldChg chg="addSp delSp modSp add mod setBg">
        <pc:chgData name="Ivana Kubičková" userId="efe560e2c036aae5" providerId="LiveId" clId="{7FCD61DD-B932-4A48-BA3D-968432781000}" dt="2022-01-06T17:55:26.689" v="3875" actId="20577"/>
        <pc:sldMkLst>
          <pc:docMk/>
          <pc:sldMk cId="3222976093" sldId="260"/>
        </pc:sldMkLst>
        <pc:spChg chg="mod">
          <ac:chgData name="Ivana Kubičková" userId="efe560e2c036aae5" providerId="LiveId" clId="{7FCD61DD-B932-4A48-BA3D-968432781000}" dt="2022-01-05T22:17:25.291" v="7" actId="26606"/>
          <ac:spMkLst>
            <pc:docMk/>
            <pc:sldMk cId="3222976093" sldId="260"/>
            <ac:spMk id="2" creationId="{C161CDF2-0886-49F7-A0A2-398CDEAC3EAE}"/>
          </ac:spMkLst>
        </pc:spChg>
        <pc:spChg chg="add del mod">
          <ac:chgData name="Ivana Kubičková" userId="efe560e2c036aae5" providerId="LiveId" clId="{7FCD61DD-B932-4A48-BA3D-968432781000}" dt="2022-01-05T22:17:00.101" v="2" actId="931"/>
          <ac:spMkLst>
            <pc:docMk/>
            <pc:sldMk cId="3222976093" sldId="260"/>
            <ac:spMk id="5" creationId="{2FCDB4FD-BC58-42C9-ABAE-96B3CA9D95B8}"/>
          </ac:spMkLst>
        </pc:spChg>
        <pc:spChg chg="mod">
          <ac:chgData name="Ivana Kubičková" userId="efe560e2c036aae5" providerId="LiveId" clId="{7FCD61DD-B932-4A48-BA3D-968432781000}" dt="2022-01-06T17:55:26.689" v="3875" actId="20577"/>
          <ac:spMkLst>
            <pc:docMk/>
            <pc:sldMk cId="3222976093" sldId="260"/>
            <ac:spMk id="24" creationId="{02D385A3-433D-4EBC-BCEA-F85E714A3FF6}"/>
          </ac:spMkLst>
        </pc:spChg>
        <pc:spChg chg="add">
          <ac:chgData name="Ivana Kubičková" userId="efe560e2c036aae5" providerId="LiveId" clId="{7FCD61DD-B932-4A48-BA3D-968432781000}" dt="2022-01-05T22:17:25.291" v="7" actId="26606"/>
          <ac:spMkLst>
            <pc:docMk/>
            <pc:sldMk cId="3222976093" sldId="260"/>
            <ac:spMk id="29" creationId="{841EFD0D-0D37-447B-B1EA-4F7197EB2911}"/>
          </ac:spMkLst>
        </pc:spChg>
        <pc:spChg chg="add">
          <ac:chgData name="Ivana Kubičková" userId="efe560e2c036aae5" providerId="LiveId" clId="{7FCD61DD-B932-4A48-BA3D-968432781000}" dt="2022-01-05T22:17:25.291" v="7" actId="26606"/>
          <ac:spMkLst>
            <pc:docMk/>
            <pc:sldMk cId="3222976093" sldId="260"/>
            <ac:spMk id="31" creationId="{5A6DFF24-307B-44B0-93F0-893676F1488A}"/>
          </ac:spMkLst>
        </pc:spChg>
        <pc:picChg chg="del">
          <ac:chgData name="Ivana Kubičková" userId="efe560e2c036aae5" providerId="LiveId" clId="{7FCD61DD-B932-4A48-BA3D-968432781000}" dt="2022-01-05T22:16:56.399" v="1" actId="478"/>
          <ac:picMkLst>
            <pc:docMk/>
            <pc:sldMk cId="3222976093" sldId="260"/>
            <ac:picMk id="4" creationId="{A924C726-2460-44E7-AD92-41999EC2B423}"/>
          </ac:picMkLst>
        </pc:picChg>
        <pc:picChg chg="add mod">
          <ac:chgData name="Ivana Kubičková" userId="efe560e2c036aae5" providerId="LiveId" clId="{7FCD61DD-B932-4A48-BA3D-968432781000}" dt="2022-01-05T22:17:25.291" v="7" actId="26606"/>
          <ac:picMkLst>
            <pc:docMk/>
            <pc:sldMk cId="3222976093" sldId="260"/>
            <ac:picMk id="7" creationId="{59009602-A1AB-4379-B32D-E80DC441FC38}"/>
          </ac:picMkLst>
        </pc:picChg>
      </pc:sldChg>
      <pc:sldChg chg="addSp delSp modSp add mod setBg delDesignElem">
        <pc:chgData name="Ivana Kubičková" userId="efe560e2c036aae5" providerId="LiveId" clId="{7FCD61DD-B932-4A48-BA3D-968432781000}" dt="2022-01-06T17:56:08.929" v="3895" actId="20577"/>
        <pc:sldMkLst>
          <pc:docMk/>
          <pc:sldMk cId="2546837661" sldId="261"/>
        </pc:sldMkLst>
        <pc:spChg chg="add del mod">
          <ac:chgData name="Ivana Kubičková" userId="efe560e2c036aae5" providerId="LiveId" clId="{7FCD61DD-B932-4A48-BA3D-968432781000}" dt="2022-01-05T22:45:37.752" v="374" actId="931"/>
          <ac:spMkLst>
            <pc:docMk/>
            <pc:sldMk cId="2546837661" sldId="261"/>
            <ac:spMk id="4" creationId="{D79BAA13-D085-440E-8B51-F9728519EBF0}"/>
          </ac:spMkLst>
        </pc:spChg>
        <pc:spChg chg="mod">
          <ac:chgData name="Ivana Kubičková" userId="efe560e2c036aae5" providerId="LiveId" clId="{7FCD61DD-B932-4A48-BA3D-968432781000}" dt="2022-01-06T17:56:08.929" v="3895" actId="20577"/>
          <ac:spMkLst>
            <pc:docMk/>
            <pc:sldMk cId="2546837661" sldId="261"/>
            <ac:spMk id="24" creationId="{02D385A3-433D-4EBC-BCEA-F85E714A3FF6}"/>
          </ac:spMkLst>
        </pc:spChg>
        <pc:spChg chg="del">
          <ac:chgData name="Ivana Kubičková" userId="efe560e2c036aae5" providerId="LiveId" clId="{7FCD61DD-B932-4A48-BA3D-968432781000}" dt="2022-01-05T22:45:25.504" v="372"/>
          <ac:spMkLst>
            <pc:docMk/>
            <pc:sldMk cId="2546837661" sldId="261"/>
            <ac:spMk id="29" creationId="{841EFD0D-0D37-447B-B1EA-4F7197EB2911}"/>
          </ac:spMkLst>
        </pc:spChg>
        <pc:spChg chg="del">
          <ac:chgData name="Ivana Kubičková" userId="efe560e2c036aae5" providerId="LiveId" clId="{7FCD61DD-B932-4A48-BA3D-968432781000}" dt="2022-01-05T22:45:25.504" v="372"/>
          <ac:spMkLst>
            <pc:docMk/>
            <pc:sldMk cId="2546837661" sldId="261"/>
            <ac:spMk id="31" creationId="{5A6DFF24-307B-44B0-93F0-893676F1488A}"/>
          </ac:spMkLst>
        </pc:spChg>
        <pc:picChg chg="add mod">
          <ac:chgData name="Ivana Kubičková" userId="efe560e2c036aae5" providerId="LiveId" clId="{7FCD61DD-B932-4A48-BA3D-968432781000}" dt="2022-01-05T22:45:58.186" v="383" actId="1076"/>
          <ac:picMkLst>
            <pc:docMk/>
            <pc:sldMk cId="2546837661" sldId="261"/>
            <ac:picMk id="6" creationId="{56BC67CE-5A56-4AF6-98C7-159F08476A81}"/>
          </ac:picMkLst>
        </pc:picChg>
        <pc:picChg chg="del">
          <ac:chgData name="Ivana Kubičková" userId="efe560e2c036aae5" providerId="LiveId" clId="{7FCD61DD-B932-4A48-BA3D-968432781000}" dt="2022-01-05T22:45:29.024" v="373" actId="478"/>
          <ac:picMkLst>
            <pc:docMk/>
            <pc:sldMk cId="2546837661" sldId="261"/>
            <ac:picMk id="7" creationId="{59009602-A1AB-4379-B32D-E80DC441FC38}"/>
          </ac:picMkLst>
        </pc:picChg>
      </pc:sldChg>
      <pc:sldChg chg="modSp new mod">
        <pc:chgData name="Ivana Kubičková" userId="efe560e2c036aae5" providerId="LiveId" clId="{7FCD61DD-B932-4A48-BA3D-968432781000}" dt="2022-01-06T00:07:13.391" v="2610"/>
        <pc:sldMkLst>
          <pc:docMk/>
          <pc:sldMk cId="2890911342" sldId="262"/>
        </pc:sldMkLst>
        <pc:spChg chg="mod">
          <ac:chgData name="Ivana Kubičková" userId="efe560e2c036aae5" providerId="LiveId" clId="{7FCD61DD-B932-4A48-BA3D-968432781000}" dt="2022-01-05T22:51:06.448" v="618" actId="20577"/>
          <ac:spMkLst>
            <pc:docMk/>
            <pc:sldMk cId="2890911342" sldId="262"/>
            <ac:spMk id="2" creationId="{58C4BA6E-E5B8-418F-8E3A-96EA9C047B00}"/>
          </ac:spMkLst>
        </pc:spChg>
        <pc:spChg chg="mod">
          <ac:chgData name="Ivana Kubičková" userId="efe560e2c036aae5" providerId="LiveId" clId="{7FCD61DD-B932-4A48-BA3D-968432781000}" dt="2022-01-06T00:07:13.391" v="2610"/>
          <ac:spMkLst>
            <pc:docMk/>
            <pc:sldMk cId="2890911342" sldId="262"/>
            <ac:spMk id="3" creationId="{9A9B6F17-C7C2-4736-90DD-FB53C5C1BA9E}"/>
          </ac:spMkLst>
        </pc:spChg>
        <pc:spChg chg="mod">
          <ac:chgData name="Ivana Kubičková" userId="efe560e2c036aae5" providerId="LiveId" clId="{7FCD61DD-B932-4A48-BA3D-968432781000}" dt="2022-01-05T22:56:58.362" v="991" actId="1076"/>
          <ac:spMkLst>
            <pc:docMk/>
            <pc:sldMk cId="2890911342" sldId="262"/>
            <ac:spMk id="4" creationId="{EC01E029-F651-48FE-9B67-6CD486FBACD5}"/>
          </ac:spMkLst>
        </pc:spChg>
      </pc:sldChg>
      <pc:sldChg chg="addSp modSp new mod modAnim">
        <pc:chgData name="Ivana Kubičková" userId="efe560e2c036aae5" providerId="LiveId" clId="{7FCD61DD-B932-4A48-BA3D-968432781000}" dt="2022-01-06T17:57:18.576" v="3902" actId="20577"/>
        <pc:sldMkLst>
          <pc:docMk/>
          <pc:sldMk cId="1985785057" sldId="263"/>
        </pc:sldMkLst>
        <pc:spChg chg="mod">
          <ac:chgData name="Ivana Kubičková" userId="efe560e2c036aae5" providerId="LiveId" clId="{7FCD61DD-B932-4A48-BA3D-968432781000}" dt="2022-01-05T23:02:26.860" v="1130"/>
          <ac:spMkLst>
            <pc:docMk/>
            <pc:sldMk cId="1985785057" sldId="263"/>
            <ac:spMk id="2" creationId="{329C8D54-7DB0-4C2D-9DA0-A33DF85AC9E3}"/>
          </ac:spMkLst>
        </pc:spChg>
        <pc:spChg chg="mod">
          <ac:chgData name="Ivana Kubičková" userId="efe560e2c036aae5" providerId="LiveId" clId="{7FCD61DD-B932-4A48-BA3D-968432781000}" dt="2022-01-06T00:06:45.867" v="2605" actId="20577"/>
          <ac:spMkLst>
            <pc:docMk/>
            <pc:sldMk cId="1985785057" sldId="263"/>
            <ac:spMk id="3" creationId="{73B9BC2F-57CD-4A0E-B3A6-F149EE85C5B2}"/>
          </ac:spMkLst>
        </pc:spChg>
        <pc:spChg chg="mod">
          <ac:chgData name="Ivana Kubičková" userId="efe560e2c036aae5" providerId="LiveId" clId="{7FCD61DD-B932-4A48-BA3D-968432781000}" dt="2022-01-06T17:57:18.576" v="3902" actId="20577"/>
          <ac:spMkLst>
            <pc:docMk/>
            <pc:sldMk cId="1985785057" sldId="263"/>
            <ac:spMk id="4" creationId="{E3D9B96A-2170-40D3-931D-888BEB9D5CE2}"/>
          </ac:spMkLst>
        </pc:spChg>
        <pc:picChg chg="add mod">
          <ac:chgData name="Ivana Kubičková" userId="efe560e2c036aae5" providerId="LiveId" clId="{7FCD61DD-B932-4A48-BA3D-968432781000}" dt="2022-01-05T23:17:20.034" v="1146" actId="1076"/>
          <ac:picMkLst>
            <pc:docMk/>
            <pc:sldMk cId="1985785057" sldId="263"/>
            <ac:picMk id="5" creationId="{888510D7-AEB2-461E-889F-5E39539C16AA}"/>
          </ac:picMkLst>
        </pc:picChg>
      </pc:sldChg>
      <pc:sldChg chg="modSp new mod">
        <pc:chgData name="Ivana Kubičková" userId="efe560e2c036aae5" providerId="LiveId" clId="{7FCD61DD-B932-4A48-BA3D-968432781000}" dt="2022-01-06T00:06:02.840" v="2600" actId="20577"/>
        <pc:sldMkLst>
          <pc:docMk/>
          <pc:sldMk cId="86976370" sldId="264"/>
        </pc:sldMkLst>
        <pc:spChg chg="mod">
          <ac:chgData name="Ivana Kubičková" userId="efe560e2c036aae5" providerId="LiveId" clId="{7FCD61DD-B932-4A48-BA3D-968432781000}" dt="2022-01-05T23:28:57.017" v="1575" actId="20577"/>
          <ac:spMkLst>
            <pc:docMk/>
            <pc:sldMk cId="86976370" sldId="264"/>
            <ac:spMk id="2" creationId="{F9424021-B709-4D00-AB0B-F9801E668AA9}"/>
          </ac:spMkLst>
        </pc:spChg>
        <pc:spChg chg="mod">
          <ac:chgData name="Ivana Kubičková" userId="efe560e2c036aae5" providerId="LiveId" clId="{7FCD61DD-B932-4A48-BA3D-968432781000}" dt="2022-01-06T00:06:02.840" v="2600" actId="20577"/>
          <ac:spMkLst>
            <pc:docMk/>
            <pc:sldMk cId="86976370" sldId="264"/>
            <ac:spMk id="3" creationId="{C54701DA-C690-4BBA-9869-58710006E5F0}"/>
          </ac:spMkLst>
        </pc:spChg>
        <pc:spChg chg="mod">
          <ac:chgData name="Ivana Kubičková" userId="efe560e2c036aae5" providerId="LiveId" clId="{7FCD61DD-B932-4A48-BA3D-968432781000}" dt="2022-01-05T23:33:02.517" v="1832" actId="20577"/>
          <ac:spMkLst>
            <pc:docMk/>
            <pc:sldMk cId="86976370" sldId="264"/>
            <ac:spMk id="4" creationId="{403A3EF4-E2FF-40A6-890D-53CB508F7B62}"/>
          </ac:spMkLst>
        </pc:spChg>
      </pc:sldChg>
      <pc:sldChg chg="new del">
        <pc:chgData name="Ivana Kubičková" userId="efe560e2c036aae5" providerId="LiveId" clId="{7FCD61DD-B932-4A48-BA3D-968432781000}" dt="2022-01-05T23:35:29.984" v="1834" actId="2696"/>
        <pc:sldMkLst>
          <pc:docMk/>
          <pc:sldMk cId="2800511140" sldId="265"/>
        </pc:sldMkLst>
      </pc:sldChg>
      <pc:sldChg chg="addSp delSp modSp new mod modAnim">
        <pc:chgData name="Ivana Kubičková" userId="efe560e2c036aae5" providerId="LiveId" clId="{7FCD61DD-B932-4A48-BA3D-968432781000}" dt="2022-01-06T18:00:02.599" v="3934" actId="20577"/>
        <pc:sldMkLst>
          <pc:docMk/>
          <pc:sldMk cId="3343220017" sldId="265"/>
        </pc:sldMkLst>
        <pc:spChg chg="mod">
          <ac:chgData name="Ivana Kubičková" userId="efe560e2c036aae5" providerId="LiveId" clId="{7FCD61DD-B932-4A48-BA3D-968432781000}" dt="2022-01-05T23:43:07.703" v="1867" actId="14100"/>
          <ac:spMkLst>
            <pc:docMk/>
            <pc:sldMk cId="3343220017" sldId="265"/>
            <ac:spMk id="2" creationId="{D5F59ACD-AE9F-4C0C-B5F0-E4E4EB88C7EA}"/>
          </ac:spMkLst>
        </pc:spChg>
        <pc:spChg chg="del">
          <ac:chgData name="Ivana Kubičková" userId="efe560e2c036aae5" providerId="LiveId" clId="{7FCD61DD-B932-4A48-BA3D-968432781000}" dt="2022-01-05T23:39:14.643" v="1836"/>
          <ac:spMkLst>
            <pc:docMk/>
            <pc:sldMk cId="3343220017" sldId="265"/>
            <ac:spMk id="3" creationId="{57D73A70-AD0C-43A1-92A5-E1240F95729B}"/>
          </ac:spMkLst>
        </pc:spChg>
        <pc:spChg chg="mod">
          <ac:chgData name="Ivana Kubičková" userId="efe560e2c036aae5" providerId="LiveId" clId="{7FCD61DD-B932-4A48-BA3D-968432781000}" dt="2022-01-06T18:00:02.599" v="3934" actId="20577"/>
          <ac:spMkLst>
            <pc:docMk/>
            <pc:sldMk cId="3343220017" sldId="265"/>
            <ac:spMk id="4" creationId="{7DFF5DAD-5EF9-4482-B0B7-3A68A83AAB61}"/>
          </ac:spMkLst>
        </pc:spChg>
        <pc:spChg chg="add del">
          <ac:chgData name="Ivana Kubičková" userId="efe560e2c036aae5" providerId="LiveId" clId="{7FCD61DD-B932-4A48-BA3D-968432781000}" dt="2022-01-05T23:40:54.718" v="1839" actId="22"/>
          <ac:spMkLst>
            <pc:docMk/>
            <pc:sldMk cId="3343220017" sldId="265"/>
            <ac:spMk id="7" creationId="{04752A65-00D2-4CB9-87EF-F63F93FA0E9E}"/>
          </ac:spMkLst>
        </pc:spChg>
        <pc:spChg chg="add mod">
          <ac:chgData name="Ivana Kubičková" userId="efe560e2c036aae5" providerId="LiveId" clId="{7FCD61DD-B932-4A48-BA3D-968432781000}" dt="2022-01-06T00:05:02.484" v="2580" actId="2710"/>
          <ac:spMkLst>
            <pc:docMk/>
            <pc:sldMk cId="3343220017" sldId="265"/>
            <ac:spMk id="9" creationId="{FF286EE5-6A39-40C1-A1B7-BDD5A2D493FE}"/>
          </ac:spMkLst>
        </pc:spChg>
        <pc:picChg chg="add mod">
          <ac:chgData name="Ivana Kubičková" userId="efe560e2c036aae5" providerId="LiveId" clId="{7FCD61DD-B932-4A48-BA3D-968432781000}" dt="2022-01-05T23:41:36.448" v="1850" actId="1076"/>
          <ac:picMkLst>
            <pc:docMk/>
            <pc:sldMk cId="3343220017" sldId="265"/>
            <ac:picMk id="5" creationId="{A3A37996-5DFD-483F-9FFA-C989C3FAE7F6}"/>
          </ac:picMkLst>
        </pc:picChg>
      </pc:sldChg>
      <pc:sldChg chg="addSp modSp new mod modAnim">
        <pc:chgData name="Ivana Kubičková" userId="efe560e2c036aae5" providerId="LiveId" clId="{7FCD61DD-B932-4A48-BA3D-968432781000}" dt="2022-01-06T18:01:59.287" v="3971" actId="20577"/>
        <pc:sldMkLst>
          <pc:docMk/>
          <pc:sldMk cId="3904119296" sldId="266"/>
        </pc:sldMkLst>
        <pc:spChg chg="mod">
          <ac:chgData name="Ivana Kubičková" userId="efe560e2c036aae5" providerId="LiveId" clId="{7FCD61DD-B932-4A48-BA3D-968432781000}" dt="2022-01-06T18:01:00.937" v="3936" actId="20577"/>
          <ac:spMkLst>
            <pc:docMk/>
            <pc:sldMk cId="3904119296" sldId="266"/>
            <ac:spMk id="2" creationId="{8434D5FC-E944-4E23-A450-8759BDF37C7D}"/>
          </ac:spMkLst>
        </pc:spChg>
        <pc:spChg chg="mod">
          <ac:chgData name="Ivana Kubičková" userId="efe560e2c036aae5" providerId="LiveId" clId="{7FCD61DD-B932-4A48-BA3D-968432781000}" dt="2022-01-06T00:04:07.553" v="2563"/>
          <ac:spMkLst>
            <pc:docMk/>
            <pc:sldMk cId="3904119296" sldId="266"/>
            <ac:spMk id="3" creationId="{255D5EE7-F8F8-45AF-B642-CC49C5B87F4D}"/>
          </ac:spMkLst>
        </pc:spChg>
        <pc:spChg chg="mod">
          <ac:chgData name="Ivana Kubičková" userId="efe560e2c036aae5" providerId="LiveId" clId="{7FCD61DD-B932-4A48-BA3D-968432781000}" dt="2022-01-06T18:01:59.287" v="3971" actId="20577"/>
          <ac:spMkLst>
            <pc:docMk/>
            <pc:sldMk cId="3904119296" sldId="266"/>
            <ac:spMk id="4" creationId="{A54E0613-5FC4-4433-8182-C605E991EB4B}"/>
          </ac:spMkLst>
        </pc:spChg>
        <pc:picChg chg="add mod">
          <ac:chgData name="Ivana Kubičková" userId="efe560e2c036aae5" providerId="LiveId" clId="{7FCD61DD-B932-4A48-BA3D-968432781000}" dt="2022-01-05T23:54:02.204" v="2414"/>
          <ac:picMkLst>
            <pc:docMk/>
            <pc:sldMk cId="3904119296" sldId="266"/>
            <ac:picMk id="5" creationId="{1E0FCA42-E031-4DBA-8BE5-2B4D4AB1ECC6}"/>
          </ac:picMkLst>
        </pc:picChg>
      </pc:sldChg>
      <pc:sldChg chg="modSp new mod">
        <pc:chgData name="Ivana Kubičková" userId="efe560e2c036aae5" providerId="LiveId" clId="{7FCD61DD-B932-4A48-BA3D-968432781000}" dt="2022-01-06T18:07:26.402" v="4044" actId="20577"/>
        <pc:sldMkLst>
          <pc:docMk/>
          <pc:sldMk cId="2985508157" sldId="267"/>
        </pc:sldMkLst>
        <pc:spChg chg="mod">
          <ac:chgData name="Ivana Kubičková" userId="efe560e2c036aae5" providerId="LiveId" clId="{7FCD61DD-B932-4A48-BA3D-968432781000}" dt="2022-01-06T18:02:56.281" v="3975" actId="207"/>
          <ac:spMkLst>
            <pc:docMk/>
            <pc:sldMk cId="2985508157" sldId="267"/>
            <ac:spMk id="2" creationId="{9E2DBEE6-D519-422E-B202-19E24FF3ABCB}"/>
          </ac:spMkLst>
        </pc:spChg>
        <pc:spChg chg="mod">
          <ac:chgData name="Ivana Kubičková" userId="efe560e2c036aae5" providerId="LiveId" clId="{7FCD61DD-B932-4A48-BA3D-968432781000}" dt="2022-01-06T18:07:26.402" v="4044" actId="20577"/>
          <ac:spMkLst>
            <pc:docMk/>
            <pc:sldMk cId="2985508157" sldId="267"/>
            <ac:spMk id="3" creationId="{DA0D41AD-B682-44E8-8D5B-32E7D2F2E498}"/>
          </ac:spMkLst>
        </pc:spChg>
        <pc:spChg chg="mod">
          <ac:chgData name="Ivana Kubičková" userId="efe560e2c036aae5" providerId="LiveId" clId="{7FCD61DD-B932-4A48-BA3D-968432781000}" dt="2022-01-06T18:05:38.632" v="4031" actId="20577"/>
          <ac:spMkLst>
            <pc:docMk/>
            <pc:sldMk cId="2985508157" sldId="267"/>
            <ac:spMk id="4" creationId="{614967EF-B471-4B90-859B-1FAD1C3B1008}"/>
          </ac:spMkLst>
        </pc:spChg>
      </pc:sldChg>
      <pc:sldChg chg="addSp modSp new mod">
        <pc:chgData name="Ivana Kubičková" userId="efe560e2c036aae5" providerId="LiveId" clId="{7FCD61DD-B932-4A48-BA3D-968432781000}" dt="2022-01-06T00:19:40.473" v="3089" actId="1076"/>
        <pc:sldMkLst>
          <pc:docMk/>
          <pc:sldMk cId="824799660" sldId="268"/>
        </pc:sldMkLst>
        <pc:spChg chg="mod">
          <ac:chgData name="Ivana Kubičková" userId="efe560e2c036aae5" providerId="LiveId" clId="{7FCD61DD-B932-4A48-BA3D-968432781000}" dt="2022-01-06T00:18:05.341" v="3077" actId="20577"/>
          <ac:spMkLst>
            <pc:docMk/>
            <pc:sldMk cId="824799660" sldId="268"/>
            <ac:spMk id="2" creationId="{C0991AD7-A10E-47E9-84FB-9B8626238439}"/>
          </ac:spMkLst>
        </pc:spChg>
        <pc:spChg chg="mod">
          <ac:chgData name="Ivana Kubičková" userId="efe560e2c036aae5" providerId="LiveId" clId="{7FCD61DD-B932-4A48-BA3D-968432781000}" dt="2022-01-06T00:18:45.818" v="3083"/>
          <ac:spMkLst>
            <pc:docMk/>
            <pc:sldMk cId="824799660" sldId="268"/>
            <ac:spMk id="3" creationId="{D9D499EB-A8DA-4DB0-9F7B-E76E3B8DD538}"/>
          </ac:spMkLst>
        </pc:spChg>
        <pc:spChg chg="mod">
          <ac:chgData name="Ivana Kubičková" userId="efe560e2c036aae5" providerId="LiveId" clId="{7FCD61DD-B932-4A48-BA3D-968432781000}" dt="2022-01-06T00:17:50.112" v="3076" actId="20577"/>
          <ac:spMkLst>
            <pc:docMk/>
            <pc:sldMk cId="824799660" sldId="268"/>
            <ac:spMk id="4" creationId="{F05A44CD-37F5-4838-ABE3-329E2EA6CEA3}"/>
          </ac:spMkLst>
        </pc:spChg>
        <pc:picChg chg="add mod">
          <ac:chgData name="Ivana Kubičková" userId="efe560e2c036aae5" providerId="LiveId" clId="{7FCD61DD-B932-4A48-BA3D-968432781000}" dt="2022-01-06T00:19:40.473" v="3089" actId="1076"/>
          <ac:picMkLst>
            <pc:docMk/>
            <pc:sldMk cId="824799660" sldId="268"/>
            <ac:picMk id="5" creationId="{F3DEC0EE-817D-428C-8B4A-EC5F887E15CA}"/>
          </ac:picMkLst>
        </pc:picChg>
      </pc:sldChg>
      <pc:sldChg chg="addSp modSp new mod">
        <pc:chgData name="Ivana Kubičková" userId="efe560e2c036aae5" providerId="LiveId" clId="{7FCD61DD-B932-4A48-BA3D-968432781000}" dt="2022-01-06T18:10:30.291" v="4116" actId="20577"/>
        <pc:sldMkLst>
          <pc:docMk/>
          <pc:sldMk cId="4042313001" sldId="269"/>
        </pc:sldMkLst>
        <pc:spChg chg="mod">
          <ac:chgData name="Ivana Kubičková" userId="efe560e2c036aae5" providerId="LiveId" clId="{7FCD61DD-B932-4A48-BA3D-968432781000}" dt="2022-01-06T18:10:21.020" v="4108" actId="1076"/>
          <ac:spMkLst>
            <pc:docMk/>
            <pc:sldMk cId="4042313001" sldId="269"/>
            <ac:spMk id="2" creationId="{7AFF2D37-61CD-43BB-82C4-4DD44317E385}"/>
          </ac:spMkLst>
        </pc:spChg>
        <pc:spChg chg="mod">
          <ac:chgData name="Ivana Kubičková" userId="efe560e2c036aae5" providerId="LiveId" clId="{7FCD61DD-B932-4A48-BA3D-968432781000}" dt="2022-01-06T00:24:26.344" v="3275" actId="20577"/>
          <ac:spMkLst>
            <pc:docMk/>
            <pc:sldMk cId="4042313001" sldId="269"/>
            <ac:spMk id="3" creationId="{BC1CCF06-6238-40E3-B430-785F6F03336B}"/>
          </ac:spMkLst>
        </pc:spChg>
        <pc:spChg chg="mod">
          <ac:chgData name="Ivana Kubičková" userId="efe560e2c036aae5" providerId="LiveId" clId="{7FCD61DD-B932-4A48-BA3D-968432781000}" dt="2022-01-06T18:10:30.291" v="4116" actId="20577"/>
          <ac:spMkLst>
            <pc:docMk/>
            <pc:sldMk cId="4042313001" sldId="269"/>
            <ac:spMk id="4" creationId="{F8ECAE19-F6DF-4A08-9A1B-756EE77EEDF7}"/>
          </ac:spMkLst>
        </pc:spChg>
        <pc:picChg chg="add mod">
          <ac:chgData name="Ivana Kubičková" userId="efe560e2c036aae5" providerId="LiveId" clId="{7FCD61DD-B932-4A48-BA3D-968432781000}" dt="2022-01-06T00:23:33.824" v="3229" actId="1076"/>
          <ac:picMkLst>
            <pc:docMk/>
            <pc:sldMk cId="4042313001" sldId="269"/>
            <ac:picMk id="5" creationId="{FA1DC1E3-E319-42AC-9D46-958AD5F09324}"/>
          </ac:picMkLst>
        </pc:picChg>
      </pc:sldChg>
      <pc:sldChg chg="addSp modSp new mod setBg">
        <pc:chgData name="Ivana Kubičková" userId="efe560e2c036aae5" providerId="LiveId" clId="{7FCD61DD-B932-4A48-BA3D-968432781000}" dt="2022-01-06T00:31:25.429" v="3473" actId="14100"/>
        <pc:sldMkLst>
          <pc:docMk/>
          <pc:sldMk cId="3536692345" sldId="270"/>
        </pc:sldMkLst>
        <pc:spChg chg="mod">
          <ac:chgData name="Ivana Kubičková" userId="efe560e2c036aae5" providerId="LiveId" clId="{7FCD61DD-B932-4A48-BA3D-968432781000}" dt="2022-01-06T00:31:00.355" v="3471" actId="26606"/>
          <ac:spMkLst>
            <pc:docMk/>
            <pc:sldMk cId="3536692345" sldId="270"/>
            <ac:spMk id="2" creationId="{8574C044-180D-48AF-BEF6-8738E99DC883}"/>
          </ac:spMkLst>
        </pc:spChg>
        <pc:spChg chg="mod">
          <ac:chgData name="Ivana Kubičková" userId="efe560e2c036aae5" providerId="LiveId" clId="{7FCD61DD-B932-4A48-BA3D-968432781000}" dt="2022-01-06T00:31:00.355" v="3471" actId="26606"/>
          <ac:spMkLst>
            <pc:docMk/>
            <pc:sldMk cId="3536692345" sldId="270"/>
            <ac:spMk id="3" creationId="{BF9F4745-8577-4046-9581-62BB24286F56}"/>
          </ac:spMkLst>
        </pc:spChg>
        <pc:spChg chg="add">
          <ac:chgData name="Ivana Kubičková" userId="efe560e2c036aae5" providerId="LiveId" clId="{7FCD61DD-B932-4A48-BA3D-968432781000}" dt="2022-01-06T00:31:00.355" v="3471" actId="26606"/>
          <ac:spMkLst>
            <pc:docMk/>
            <pc:sldMk cId="3536692345" sldId="270"/>
            <ac:spMk id="9" creationId="{E1CE536E-134A-4A35-900B-30F927D5B525}"/>
          </ac:spMkLst>
        </pc:spChg>
        <pc:spChg chg="add">
          <ac:chgData name="Ivana Kubičková" userId="efe560e2c036aae5" providerId="LiveId" clId="{7FCD61DD-B932-4A48-BA3D-968432781000}" dt="2022-01-06T00:31:00.355" v="3471" actId="26606"/>
          <ac:spMkLst>
            <pc:docMk/>
            <pc:sldMk cId="3536692345" sldId="270"/>
            <ac:spMk id="11" creationId="{FA0382D1-1594-4E3D-842E-04E1E5E7578B}"/>
          </ac:spMkLst>
        </pc:spChg>
        <pc:picChg chg="add mod ord">
          <ac:chgData name="Ivana Kubičková" userId="efe560e2c036aae5" providerId="LiveId" clId="{7FCD61DD-B932-4A48-BA3D-968432781000}" dt="2022-01-06T00:31:25.429" v="3473" actId="14100"/>
          <ac:picMkLst>
            <pc:docMk/>
            <pc:sldMk cId="3536692345" sldId="270"/>
            <ac:picMk id="4" creationId="{6AE17342-122C-48FA-BCB5-ADA61F07429F}"/>
          </ac:picMkLst>
        </pc:picChg>
      </pc:sldChg>
      <pc:sldChg chg="addSp delSp modSp new mod modAnim">
        <pc:chgData name="Ivana Kubičková" userId="efe560e2c036aae5" providerId="LiveId" clId="{7FCD61DD-B932-4A48-BA3D-968432781000}" dt="2022-01-06T18:15:20.344" v="4140"/>
        <pc:sldMkLst>
          <pc:docMk/>
          <pc:sldMk cId="109290566" sldId="271"/>
        </pc:sldMkLst>
        <pc:spChg chg="mod">
          <ac:chgData name="Ivana Kubičková" userId="efe560e2c036aae5" providerId="LiveId" clId="{7FCD61DD-B932-4A48-BA3D-968432781000}" dt="2022-01-06T00:33:20.591" v="3497" actId="20577"/>
          <ac:spMkLst>
            <pc:docMk/>
            <pc:sldMk cId="109290566" sldId="271"/>
            <ac:spMk id="2" creationId="{37FA1700-FF52-4636-B4D6-523B54C8270B}"/>
          </ac:spMkLst>
        </pc:spChg>
        <pc:spChg chg="del">
          <ac:chgData name="Ivana Kubičková" userId="efe560e2c036aae5" providerId="LiveId" clId="{7FCD61DD-B932-4A48-BA3D-968432781000}" dt="2022-01-06T00:37:09.002" v="3739"/>
          <ac:spMkLst>
            <pc:docMk/>
            <pc:sldMk cId="109290566" sldId="271"/>
            <ac:spMk id="3" creationId="{3CE9AB41-793B-45D1-A8BF-57418E0F4B5F}"/>
          </ac:spMkLst>
        </pc:spChg>
        <pc:spChg chg="mod">
          <ac:chgData name="Ivana Kubičková" userId="efe560e2c036aae5" providerId="LiveId" clId="{7FCD61DD-B932-4A48-BA3D-968432781000}" dt="2022-01-06T18:11:19.469" v="4120" actId="1076"/>
          <ac:spMkLst>
            <pc:docMk/>
            <pc:sldMk cId="109290566" sldId="271"/>
            <ac:spMk id="4" creationId="{C6D9237D-09F5-4533-9C66-67B0CB9EB764}"/>
          </ac:spMkLst>
        </pc:spChg>
        <pc:spChg chg="add mod">
          <ac:chgData name="Ivana Kubičková" userId="efe560e2c036aae5" providerId="LiveId" clId="{7FCD61DD-B932-4A48-BA3D-968432781000}" dt="2022-01-06T18:15:20.344" v="4140"/>
          <ac:spMkLst>
            <pc:docMk/>
            <pc:sldMk cId="109290566" sldId="271"/>
            <ac:spMk id="7" creationId="{8360AE67-FF1D-473E-A94F-696AEFC3FD1D}"/>
          </ac:spMkLst>
        </pc:spChg>
        <pc:picChg chg="add mod">
          <ac:chgData name="Ivana Kubičková" userId="efe560e2c036aae5" providerId="LiveId" clId="{7FCD61DD-B932-4A48-BA3D-968432781000}" dt="2022-01-06T00:37:20.491" v="3744" actId="1076"/>
          <ac:picMkLst>
            <pc:docMk/>
            <pc:sldMk cId="109290566" sldId="271"/>
            <ac:picMk id="5" creationId="{3AAFF29F-9C8B-45D3-AFDF-DC389CBEE3E1}"/>
          </ac:picMkLst>
        </pc:picChg>
      </pc:sldChg>
      <pc:sldChg chg="delSp modSp new mod">
        <pc:chgData name="Ivana Kubičková" userId="efe560e2c036aae5" providerId="LiveId" clId="{7FCD61DD-B932-4A48-BA3D-968432781000}" dt="2022-01-06T00:42:11.990" v="3841" actId="21"/>
        <pc:sldMkLst>
          <pc:docMk/>
          <pc:sldMk cId="4029002671" sldId="272"/>
        </pc:sldMkLst>
        <pc:spChg chg="mod">
          <ac:chgData name="Ivana Kubičková" userId="efe560e2c036aae5" providerId="LiveId" clId="{7FCD61DD-B932-4A48-BA3D-968432781000}" dt="2022-01-06T00:41:58.830" v="3840" actId="20577"/>
          <ac:spMkLst>
            <pc:docMk/>
            <pc:sldMk cId="4029002671" sldId="272"/>
            <ac:spMk id="2" creationId="{14705017-D843-4245-90DB-7AEFB51141A6}"/>
          </ac:spMkLst>
        </pc:spChg>
        <pc:spChg chg="del">
          <ac:chgData name="Ivana Kubičková" userId="efe560e2c036aae5" providerId="LiveId" clId="{7FCD61DD-B932-4A48-BA3D-968432781000}" dt="2022-01-06T00:42:11.990" v="3841" actId="21"/>
          <ac:spMkLst>
            <pc:docMk/>
            <pc:sldMk cId="4029002671" sldId="272"/>
            <ac:spMk id="3" creationId="{BC81B666-AEEA-4D17-A556-9212445E573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CCyLOtSFfcQ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sFWcnBlzUH0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mak.su/context/sad_stihi.htm#%D0%92%D0%B7%D1%80%D0%BE%D1%81%D0%BB%D1%8B%D0%B5_%D1%81%D0%B0%D0%B4%D0%B8%D1%81%D1%82%D1%81%D0%BA%D0%B8%D0%B5_%D1%81%D1%82%D0%B8%D1%88%D0%BA%D0%B8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ukadeti.ru/skazki/tri_medvedy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ZAp8ya5qrUM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M8JobqHMHl8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55D862-D1AD-4888-8EC2-12B7AB5A2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/>
              <a:t>Детская литература в учебном комплексе </a:t>
            </a:r>
            <a:br>
              <a:rPr lang="cs-CZ" sz="4400" dirty="0"/>
            </a:br>
            <a:r>
              <a:rPr lang="ru-RU" sz="4400" dirty="0"/>
              <a:t>«Снова Класс! 2»</a:t>
            </a:r>
            <a:endParaRPr lang="cs-CZ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E3CCDB-7265-4806-8CF3-9B486DDE3A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Ivana Kubíčková</a:t>
            </a:r>
          </a:p>
        </p:txBody>
      </p:sp>
    </p:spTree>
    <p:extLst>
      <p:ext uri="{BB962C8B-B14F-4D97-AF65-F5344CB8AC3E}">
        <p14:creationId xmlns:p14="http://schemas.microsoft.com/office/powerpoint/2010/main" val="77447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59ACD-AE9F-4C0C-B5F0-E4E4EB88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3040" y="396241"/>
            <a:ext cx="3616959" cy="1257630"/>
          </a:xfrm>
        </p:spPr>
        <p:txBody>
          <a:bodyPr>
            <a:normAutofit fontScale="90000"/>
          </a:bodyPr>
          <a:lstStyle/>
          <a:p>
            <a:r>
              <a:rPr lang="ru-RU" dirty="0"/>
              <a:t>Урок 11</a:t>
            </a:r>
            <a:br>
              <a:rPr lang="ru-RU" dirty="0"/>
            </a:br>
            <a:r>
              <a:rPr lang="ru-RU" dirty="0"/>
              <a:t>«Раз, два, три, четыре, пять — вышел зайчик погулять…»,</a:t>
            </a:r>
            <a:endParaRPr lang="cs-CZ" dirty="0"/>
          </a:p>
        </p:txBody>
      </p:sp>
      <p:pic>
        <p:nvPicPr>
          <p:cNvPr id="5" name="Online médium 4" title="Раз, Два, Три, Четыре, Пять Вышел Зайчик Погулять - Учимся Считать | Сборник Песен | Чух Чух ТВ">
            <a:hlinkClick r:id="" action="ppaction://media"/>
            <a:extLst>
              <a:ext uri="{FF2B5EF4-FFF2-40B4-BE49-F238E27FC236}">
                <a16:creationId xmlns:a16="http://schemas.microsoft.com/office/drawing/2014/main" id="{A3A37996-5DFD-483F-9FFA-C989C3FAE7F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79419" y="4709160"/>
            <a:ext cx="3613961" cy="2042228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DFF5DAD-5EF9-4482-B0B7-3A68A83AA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5723" y="2206156"/>
            <a:ext cx="3092115" cy="416416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dirty="0"/>
              <a:t>Словарный запас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Перечислите места, куда привезли зайчика</a:t>
            </a:r>
          </a:p>
          <a:p>
            <a:pPr marL="285750" indent="-285750">
              <a:buFontTx/>
              <a:buChar char="-"/>
            </a:pPr>
            <a:r>
              <a:rPr lang="ru-RU" dirty="0"/>
              <a:t>Которые вещи украл зайчик?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Работа со словарем:</a:t>
            </a:r>
          </a:p>
          <a:p>
            <a:pPr marL="742950" lvl="1" indent="-285750">
              <a:buFontTx/>
              <a:buChar char="-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Переведите незнакомые слова</a:t>
            </a:r>
          </a:p>
          <a:p>
            <a:pPr marL="742950" lvl="1" indent="-285750">
              <a:buFontTx/>
              <a:buChar char="-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Найдите все глаголы. Приведите инфинитив глаголов.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F286EE5-6A39-40C1-A1B7-BDD5A2D493FE}"/>
              </a:ext>
            </a:extLst>
          </p:cNvPr>
          <p:cNvSpPr txBox="1"/>
          <p:nvPr/>
        </p:nvSpPr>
        <p:spPr>
          <a:xfrm>
            <a:off x="525727" y="203201"/>
            <a:ext cx="300995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Раз, два, три, </a:t>
            </a:r>
            <a:r>
              <a:rPr lang="ru-RU" dirty="0" err="1"/>
              <a:t>четы́ре</a:t>
            </a:r>
            <a:r>
              <a:rPr lang="ru-RU" dirty="0"/>
              <a:t>, пять,</a:t>
            </a:r>
          </a:p>
          <a:p>
            <a:r>
              <a:rPr lang="ru-RU" dirty="0" err="1"/>
              <a:t>Вы́шел</a:t>
            </a:r>
            <a:r>
              <a:rPr lang="ru-RU" dirty="0"/>
              <a:t> </a:t>
            </a:r>
            <a:r>
              <a:rPr lang="ru-RU" dirty="0" err="1"/>
              <a:t>за́йчик</a:t>
            </a:r>
            <a:r>
              <a:rPr lang="ru-RU" dirty="0"/>
              <a:t> </a:t>
            </a:r>
            <a:r>
              <a:rPr lang="ru-RU" dirty="0" err="1"/>
              <a:t>погуля́ть</a:t>
            </a:r>
            <a:r>
              <a:rPr lang="ru-RU" dirty="0"/>
              <a:t>.</a:t>
            </a:r>
          </a:p>
          <a:p>
            <a:r>
              <a:rPr lang="ru-RU" dirty="0"/>
              <a:t>Вдруг </a:t>
            </a:r>
            <a:r>
              <a:rPr lang="ru-RU" dirty="0" err="1"/>
              <a:t>охо́тник</a:t>
            </a:r>
            <a:r>
              <a:rPr lang="ru-RU" dirty="0"/>
              <a:t> </a:t>
            </a:r>
            <a:r>
              <a:rPr lang="ru-RU" dirty="0" err="1"/>
              <a:t>выбега́ет</a:t>
            </a:r>
            <a:r>
              <a:rPr lang="ru-RU" dirty="0"/>
              <a:t>,</a:t>
            </a:r>
          </a:p>
          <a:p>
            <a:r>
              <a:rPr lang="ru-RU" dirty="0" err="1"/>
              <a:t>Пря́мо</a:t>
            </a:r>
            <a:r>
              <a:rPr lang="ru-RU" dirty="0"/>
              <a:t> в </a:t>
            </a:r>
            <a:r>
              <a:rPr lang="ru-RU" dirty="0" err="1"/>
              <a:t>за́йчика</a:t>
            </a:r>
            <a:r>
              <a:rPr lang="ru-RU" dirty="0"/>
              <a:t> </a:t>
            </a:r>
            <a:r>
              <a:rPr lang="ru-RU" dirty="0" err="1"/>
              <a:t>стреля́ет</a:t>
            </a:r>
            <a:r>
              <a:rPr lang="ru-RU" dirty="0"/>
              <a:t>.</a:t>
            </a:r>
          </a:p>
          <a:p>
            <a:r>
              <a:rPr lang="ru-RU" dirty="0" err="1"/>
              <a:t>Пиф</a:t>
            </a:r>
            <a:r>
              <a:rPr lang="ru-RU" dirty="0"/>
              <a:t>–</a:t>
            </a:r>
            <a:r>
              <a:rPr lang="ru-RU" dirty="0" err="1"/>
              <a:t>па́ф</a:t>
            </a:r>
            <a:r>
              <a:rPr lang="ru-RU" dirty="0"/>
              <a:t>! </a:t>
            </a:r>
            <a:r>
              <a:rPr lang="ru-RU" dirty="0" err="1"/>
              <a:t>Ой-ой-о́й</a:t>
            </a:r>
            <a:r>
              <a:rPr lang="ru-RU" dirty="0"/>
              <a:t>!</a:t>
            </a:r>
          </a:p>
          <a:p>
            <a:r>
              <a:rPr lang="ru-RU" dirty="0" err="1"/>
              <a:t>Умира́ет</a:t>
            </a:r>
            <a:r>
              <a:rPr lang="ru-RU" dirty="0"/>
              <a:t> </a:t>
            </a:r>
            <a:r>
              <a:rPr lang="ru-RU" dirty="0" err="1"/>
              <a:t>за́йчик</a:t>
            </a:r>
            <a:r>
              <a:rPr lang="ru-RU" dirty="0"/>
              <a:t> мой.</a:t>
            </a:r>
          </a:p>
          <a:p>
            <a:r>
              <a:rPr lang="ru-RU" dirty="0"/>
              <a:t>Привезли́ его́ в </a:t>
            </a:r>
            <a:r>
              <a:rPr lang="ru-RU" dirty="0" err="1"/>
              <a:t>больни́цу</a:t>
            </a:r>
            <a:r>
              <a:rPr lang="ru-RU" dirty="0"/>
              <a:t>,</a:t>
            </a:r>
          </a:p>
          <a:p>
            <a:r>
              <a:rPr lang="ru-RU" dirty="0"/>
              <a:t>Он </a:t>
            </a:r>
            <a:r>
              <a:rPr lang="ru-RU" dirty="0" err="1"/>
              <a:t>укра́л</a:t>
            </a:r>
            <a:r>
              <a:rPr lang="ru-RU" dirty="0"/>
              <a:t> там </a:t>
            </a:r>
            <a:r>
              <a:rPr lang="ru-RU" dirty="0" err="1"/>
              <a:t>рукави́цу</a:t>
            </a:r>
            <a:r>
              <a:rPr lang="ru-RU" dirty="0"/>
              <a:t>,</a:t>
            </a:r>
          </a:p>
          <a:p>
            <a:r>
              <a:rPr lang="ru-RU" dirty="0"/>
              <a:t>Привезли́ его́ в </a:t>
            </a:r>
            <a:r>
              <a:rPr lang="ru-RU" dirty="0" err="1"/>
              <a:t>пала́тку</a:t>
            </a:r>
            <a:r>
              <a:rPr lang="ru-RU" dirty="0"/>
              <a:t>,</a:t>
            </a:r>
          </a:p>
          <a:p>
            <a:r>
              <a:rPr lang="ru-RU" dirty="0"/>
              <a:t>Он </a:t>
            </a:r>
            <a:r>
              <a:rPr lang="ru-RU" dirty="0" err="1"/>
              <a:t>укра́л</a:t>
            </a:r>
            <a:r>
              <a:rPr lang="ru-RU" dirty="0"/>
              <a:t> там </a:t>
            </a:r>
            <a:r>
              <a:rPr lang="ru-RU" dirty="0" err="1"/>
              <a:t>шокола́дку</a:t>
            </a:r>
            <a:r>
              <a:rPr lang="ru-RU" dirty="0"/>
              <a:t>.</a:t>
            </a:r>
          </a:p>
          <a:p>
            <a:r>
              <a:rPr lang="ru-RU" dirty="0"/>
              <a:t>Привезли́ его́ в </a:t>
            </a:r>
            <a:r>
              <a:rPr lang="ru-RU" dirty="0" err="1"/>
              <a:t>гара́ж</a:t>
            </a:r>
            <a:r>
              <a:rPr lang="ru-RU" dirty="0"/>
              <a:t>,</a:t>
            </a:r>
          </a:p>
          <a:p>
            <a:r>
              <a:rPr lang="ru-RU" dirty="0"/>
              <a:t>Он </a:t>
            </a:r>
            <a:r>
              <a:rPr lang="ru-RU" dirty="0" err="1"/>
              <a:t>укра́л</a:t>
            </a:r>
            <a:r>
              <a:rPr lang="ru-RU" dirty="0"/>
              <a:t> там </a:t>
            </a:r>
            <a:r>
              <a:rPr lang="ru-RU" dirty="0" err="1"/>
              <a:t>каранда́ш</a:t>
            </a:r>
            <a:r>
              <a:rPr lang="ru-RU" dirty="0"/>
              <a:t>.</a:t>
            </a:r>
          </a:p>
          <a:p>
            <a:r>
              <a:rPr lang="ru-RU" dirty="0"/>
              <a:t>Привезли́ его́ в </a:t>
            </a:r>
            <a:r>
              <a:rPr lang="ru-RU" dirty="0" err="1"/>
              <a:t>буфе́т</a:t>
            </a:r>
            <a:r>
              <a:rPr lang="ru-RU" dirty="0"/>
              <a:t>,</a:t>
            </a:r>
          </a:p>
          <a:p>
            <a:r>
              <a:rPr lang="ru-RU" dirty="0"/>
              <a:t>Он </a:t>
            </a:r>
            <a:r>
              <a:rPr lang="ru-RU" dirty="0" err="1"/>
              <a:t>укра́л</a:t>
            </a:r>
            <a:r>
              <a:rPr lang="ru-RU" dirty="0"/>
              <a:t> кулёк </a:t>
            </a:r>
            <a:r>
              <a:rPr lang="ru-RU" dirty="0" err="1"/>
              <a:t>конфе́т</a:t>
            </a:r>
            <a:r>
              <a:rPr lang="ru-RU" dirty="0"/>
              <a:t>.</a:t>
            </a:r>
          </a:p>
          <a:p>
            <a:r>
              <a:rPr lang="ru-RU" dirty="0"/>
              <a:t>Привезли́ его́ в </a:t>
            </a:r>
            <a:r>
              <a:rPr lang="ru-RU" dirty="0" err="1"/>
              <a:t>конто́ру</a:t>
            </a:r>
            <a:r>
              <a:rPr lang="ru-RU" dirty="0"/>
              <a:t>,</a:t>
            </a:r>
          </a:p>
          <a:p>
            <a:r>
              <a:rPr lang="ru-RU" dirty="0"/>
              <a:t>Он </a:t>
            </a:r>
            <a:r>
              <a:rPr lang="ru-RU" dirty="0" err="1"/>
              <a:t>укра́л</a:t>
            </a:r>
            <a:r>
              <a:rPr lang="ru-RU" dirty="0"/>
              <a:t> там </a:t>
            </a:r>
            <a:r>
              <a:rPr lang="ru-RU" dirty="0" err="1"/>
              <a:t>помидо́ру</a:t>
            </a:r>
            <a:r>
              <a:rPr lang="ru-RU" dirty="0"/>
              <a:t>.</a:t>
            </a:r>
          </a:p>
          <a:p>
            <a:r>
              <a:rPr lang="ru-RU" dirty="0"/>
              <a:t>Привезли́ его́ на </a:t>
            </a:r>
            <a:r>
              <a:rPr lang="ru-RU" dirty="0" err="1"/>
              <a:t>кры́шу</a:t>
            </a:r>
            <a:r>
              <a:rPr lang="ru-RU" dirty="0"/>
              <a:t>,</a:t>
            </a:r>
          </a:p>
          <a:p>
            <a:r>
              <a:rPr lang="ru-RU" dirty="0"/>
              <a:t>Он </a:t>
            </a:r>
            <a:r>
              <a:rPr lang="ru-RU" dirty="0" err="1"/>
              <a:t>укра́л</a:t>
            </a:r>
            <a:r>
              <a:rPr lang="ru-RU" dirty="0"/>
              <a:t> там </a:t>
            </a:r>
            <a:r>
              <a:rPr lang="ru-RU" dirty="0" err="1"/>
              <a:t>дя́дю</a:t>
            </a:r>
            <a:r>
              <a:rPr lang="ru-RU" dirty="0"/>
              <a:t> </a:t>
            </a:r>
            <a:r>
              <a:rPr lang="ru-RU" dirty="0" err="1"/>
              <a:t>Ми́шу</a:t>
            </a:r>
            <a:r>
              <a:rPr lang="ru-RU" dirty="0"/>
              <a:t>.</a:t>
            </a:r>
          </a:p>
          <a:p>
            <a:r>
              <a:rPr lang="ru-RU" dirty="0"/>
              <a:t>Привезли́ его́ </a:t>
            </a:r>
            <a:r>
              <a:rPr lang="ru-RU" dirty="0" err="1"/>
              <a:t>домо́й</a:t>
            </a:r>
            <a:r>
              <a:rPr lang="ru-RU" dirty="0"/>
              <a:t>,</a:t>
            </a:r>
          </a:p>
          <a:p>
            <a:r>
              <a:rPr lang="ru-RU" dirty="0" err="1"/>
              <a:t>Оказа́лся</a:t>
            </a:r>
            <a:r>
              <a:rPr lang="ru-RU" dirty="0"/>
              <a:t> он </a:t>
            </a:r>
            <a:r>
              <a:rPr lang="ru-RU" dirty="0" err="1"/>
              <a:t>живо́й</a:t>
            </a:r>
            <a:r>
              <a:rPr lang="ru-RU" dirty="0"/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2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4D5FC-E944-4E23-A450-8759BDF37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Сказка про кожух</a:t>
            </a:r>
            <a:br>
              <a:rPr lang="ru-RU" dirty="0"/>
            </a:br>
            <a:r>
              <a:rPr lang="ru-RU" dirty="0"/>
              <a:t>Урок 12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5D5EE7-F8F8-45AF-B642-CC49C5B87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— Мы с </a:t>
            </a:r>
            <a:r>
              <a:rPr lang="ru-RU" dirty="0" err="1"/>
              <a:t>тобо́й</a:t>
            </a:r>
            <a:r>
              <a:rPr lang="ru-RU" dirty="0"/>
              <a:t> шли?</a:t>
            </a:r>
          </a:p>
          <a:p>
            <a:pPr marL="0" indent="0">
              <a:buNone/>
            </a:pPr>
            <a:r>
              <a:rPr lang="ru-RU" dirty="0"/>
              <a:t>— Шли.</a:t>
            </a:r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dirty="0" err="1"/>
              <a:t>Кожу́х</a:t>
            </a:r>
            <a:r>
              <a:rPr lang="ru-RU" dirty="0"/>
              <a:t> нашли́?</a:t>
            </a:r>
          </a:p>
          <a:p>
            <a:pPr marL="0" indent="0">
              <a:buNone/>
            </a:pPr>
            <a:r>
              <a:rPr lang="ru-RU" dirty="0"/>
              <a:t>— Нашли́.</a:t>
            </a:r>
          </a:p>
          <a:p>
            <a:pPr marL="0" indent="0">
              <a:buNone/>
            </a:pPr>
            <a:r>
              <a:rPr lang="ru-RU" dirty="0"/>
              <a:t>— Я тебе́ его́ дал?</a:t>
            </a:r>
          </a:p>
          <a:p>
            <a:pPr marL="0" indent="0">
              <a:buNone/>
            </a:pPr>
            <a:r>
              <a:rPr lang="ru-RU" dirty="0"/>
              <a:t>— Дал.</a:t>
            </a:r>
          </a:p>
          <a:p>
            <a:pPr marL="0" indent="0">
              <a:buNone/>
            </a:pPr>
            <a:r>
              <a:rPr lang="ru-RU" dirty="0"/>
              <a:t>— Ты его́ взял?</a:t>
            </a:r>
          </a:p>
          <a:p>
            <a:pPr marL="0" indent="0">
              <a:buNone/>
            </a:pPr>
            <a:r>
              <a:rPr lang="ru-RU" dirty="0"/>
              <a:t>— Взял.</a:t>
            </a:r>
          </a:p>
          <a:p>
            <a:pPr marL="0" indent="0">
              <a:buNone/>
            </a:pPr>
            <a:r>
              <a:rPr lang="ru-RU" dirty="0"/>
              <a:t>— И где же он?</a:t>
            </a:r>
          </a:p>
          <a:p>
            <a:pPr marL="0" indent="0">
              <a:buNone/>
            </a:pPr>
            <a:r>
              <a:rPr lang="ru-RU" dirty="0"/>
              <a:t>— Кто?</a:t>
            </a:r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dirty="0" err="1"/>
              <a:t>Кожу́х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dirty="0" err="1"/>
              <a:t>Како́й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— Как </a:t>
            </a:r>
            <a:r>
              <a:rPr lang="ru-RU" dirty="0" err="1"/>
              <a:t>э́то</a:t>
            </a:r>
            <a:r>
              <a:rPr lang="ru-RU" dirty="0"/>
              <a:t> </a:t>
            </a:r>
            <a:r>
              <a:rPr lang="ru-RU" dirty="0" err="1"/>
              <a:t>како́й</a:t>
            </a:r>
            <a:r>
              <a:rPr lang="ru-RU" dirty="0"/>
              <a:t>? Мы с </a:t>
            </a:r>
            <a:r>
              <a:rPr lang="ru-RU" dirty="0" err="1"/>
              <a:t>тобо́й</a:t>
            </a:r>
            <a:r>
              <a:rPr lang="ru-RU" dirty="0"/>
              <a:t> шли?..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4E0613-5FC4-4433-8182-C605E991E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ru-RU" dirty="0"/>
              <a:t>Шуточное упражнение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Найдите глаголы множественного числа прошедшего времени </a:t>
            </a:r>
          </a:p>
          <a:p>
            <a:pPr marL="285750" indent="-285750">
              <a:buFontTx/>
              <a:buChar char="-"/>
            </a:pPr>
            <a:r>
              <a:rPr lang="ru-RU" dirty="0"/>
              <a:t>Интонация в вопросительных предложениях 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Настроение и интонация  </a:t>
            </a:r>
            <a:endParaRPr lang="cs-CZ" dirty="0"/>
          </a:p>
        </p:txBody>
      </p:sp>
      <p:pic>
        <p:nvPicPr>
          <p:cNvPr id="5" name="Online médium 4" title="Докучная сказка Мы с тобой шли?&quot; (Русский фольклор)">
            <a:hlinkClick r:id="" action="ppaction://media"/>
            <a:extLst>
              <a:ext uri="{FF2B5EF4-FFF2-40B4-BE49-F238E27FC236}">
                <a16:creationId xmlns:a16="http://schemas.microsoft.com/office/drawing/2014/main" id="{1E0FCA42-E031-4DBA-8BE5-2B4D4AB1EC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26000" y="2476500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1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2DBEE6-D519-422E-B202-19E24FF3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568722" cy="389775"/>
          </a:xfrm>
        </p:spPr>
        <p:txBody>
          <a:bodyPr>
            <a:normAutofit fontScale="90000"/>
          </a:bodyPr>
          <a:lstStyle/>
          <a:p>
            <a:r>
              <a:rPr lang="cs-CZ" sz="22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садистские</a:t>
            </a:r>
            <a:r>
              <a:rPr lang="cs-CZ" sz="2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стишки</a:t>
            </a:r>
            <a:r>
              <a:rPr lang="ru-RU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урок 15</a:t>
            </a:r>
            <a:b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0D41AD-B682-44E8-8D5B-32E7D2F2E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4580" y="952500"/>
            <a:ext cx="6129020" cy="53365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/>
              <a:t>У меня́ </a:t>
            </a:r>
            <a:r>
              <a:rPr lang="ru-RU" sz="3100" dirty="0" err="1"/>
              <a:t>сиди́т</a:t>
            </a:r>
            <a:r>
              <a:rPr lang="ru-RU" sz="3100" dirty="0"/>
              <a:t> гость,</a:t>
            </a:r>
          </a:p>
          <a:p>
            <a:pPr marL="0" indent="0">
              <a:buNone/>
            </a:pPr>
            <a:r>
              <a:rPr lang="ru-RU" sz="3100" dirty="0"/>
              <a:t>В голове́ его́ гвоздь.*</a:t>
            </a:r>
          </a:p>
          <a:p>
            <a:pPr marL="0" indent="0">
              <a:buNone/>
            </a:pPr>
            <a:r>
              <a:rPr lang="ru-RU" sz="3100" dirty="0" err="1"/>
              <a:t>Э́то</a:t>
            </a:r>
            <a:r>
              <a:rPr lang="ru-RU" sz="3100" dirty="0"/>
              <a:t> я его́ </a:t>
            </a:r>
            <a:r>
              <a:rPr lang="ru-RU" sz="3100" dirty="0" err="1"/>
              <a:t>заби́л</a:t>
            </a:r>
            <a:r>
              <a:rPr lang="ru-RU" sz="3100" dirty="0"/>
              <a:t>,</a:t>
            </a:r>
          </a:p>
          <a:p>
            <a:pPr marL="0" indent="0">
              <a:buNone/>
            </a:pPr>
            <a:r>
              <a:rPr lang="ru-RU" sz="3100" dirty="0" err="1"/>
              <a:t>Что́бы</a:t>
            </a:r>
            <a:r>
              <a:rPr lang="ru-RU" sz="3100" dirty="0"/>
              <a:t> гость не </a:t>
            </a:r>
            <a:r>
              <a:rPr lang="ru-RU" sz="3100" dirty="0" err="1"/>
              <a:t>уходи́л</a:t>
            </a:r>
            <a:r>
              <a:rPr lang="ru-RU" sz="3100" dirty="0"/>
              <a:t>.</a:t>
            </a:r>
          </a:p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r>
              <a:rPr lang="ru-RU" sz="3100" dirty="0" err="1"/>
              <a:t>Ма́льчик</a:t>
            </a:r>
            <a:r>
              <a:rPr lang="ru-RU" sz="3100" dirty="0"/>
              <a:t> за </a:t>
            </a:r>
            <a:r>
              <a:rPr lang="ru-RU" sz="3100" dirty="0" err="1"/>
              <a:t>ле́сом</a:t>
            </a:r>
            <a:r>
              <a:rPr lang="ru-RU" sz="3100" dirty="0"/>
              <a:t> нашёл миномёт...</a:t>
            </a:r>
          </a:p>
          <a:p>
            <a:pPr marL="0" indent="0">
              <a:buNone/>
            </a:pPr>
            <a:r>
              <a:rPr lang="ru-RU" sz="3100" dirty="0" err="1"/>
              <a:t>Бо́льше</a:t>
            </a:r>
            <a:r>
              <a:rPr lang="ru-RU" sz="3100" dirty="0"/>
              <a:t> в </a:t>
            </a:r>
            <a:r>
              <a:rPr lang="ru-RU" sz="3100" dirty="0" err="1"/>
              <a:t>дере́вне</a:t>
            </a:r>
            <a:r>
              <a:rPr lang="ru-RU" sz="3100" dirty="0"/>
              <a:t> никто́ не живёт.</a:t>
            </a:r>
          </a:p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r>
              <a:rPr lang="ru-RU" sz="3100" dirty="0"/>
              <a:t>Мне </a:t>
            </a:r>
            <a:r>
              <a:rPr lang="ru-RU" sz="3100" dirty="0" err="1"/>
              <a:t>ма́ма</a:t>
            </a:r>
            <a:r>
              <a:rPr lang="ru-RU" sz="3100" dirty="0"/>
              <a:t> в </a:t>
            </a:r>
            <a:r>
              <a:rPr lang="ru-RU" sz="3100" dirty="0" err="1"/>
              <a:t>де́тстве</a:t>
            </a:r>
            <a:r>
              <a:rPr lang="ru-RU" sz="3100" dirty="0"/>
              <a:t> </a:t>
            </a:r>
            <a:r>
              <a:rPr lang="ru-RU" sz="3100" dirty="0" err="1"/>
              <a:t>вы́колола</a:t>
            </a:r>
            <a:r>
              <a:rPr lang="ru-RU" sz="3100" dirty="0"/>
              <a:t> </a:t>
            </a:r>
            <a:r>
              <a:rPr lang="ru-RU" sz="3100" dirty="0" err="1"/>
              <a:t>гла́зки</a:t>
            </a:r>
            <a:r>
              <a:rPr lang="ru-RU" sz="3100" dirty="0"/>
              <a:t>,</a:t>
            </a:r>
          </a:p>
          <a:p>
            <a:pPr marL="0" indent="0">
              <a:buNone/>
            </a:pPr>
            <a:r>
              <a:rPr lang="ru-RU" sz="3100" dirty="0"/>
              <a:t>Чтоб я в шкафу́ </a:t>
            </a:r>
            <a:r>
              <a:rPr lang="ru-RU" sz="3100" dirty="0" err="1"/>
              <a:t>варе́нье</a:t>
            </a:r>
            <a:r>
              <a:rPr lang="ru-RU" sz="3100" dirty="0"/>
              <a:t> не нашёл.</a:t>
            </a:r>
          </a:p>
          <a:p>
            <a:pPr marL="0" indent="0">
              <a:buNone/>
            </a:pPr>
            <a:r>
              <a:rPr lang="ru-RU" sz="3100" dirty="0" err="1"/>
              <a:t>Тепе́рь</a:t>
            </a:r>
            <a:r>
              <a:rPr lang="ru-RU" sz="3100" dirty="0"/>
              <a:t> я не хожу́ в кино́ и не </a:t>
            </a:r>
            <a:r>
              <a:rPr lang="ru-RU" sz="3100" dirty="0" err="1"/>
              <a:t>чита́ю</a:t>
            </a:r>
            <a:r>
              <a:rPr lang="ru-RU" sz="3100" dirty="0"/>
              <a:t> </a:t>
            </a:r>
            <a:r>
              <a:rPr lang="ru-RU" sz="3100" dirty="0" err="1"/>
              <a:t>ска́зки</a:t>
            </a:r>
            <a:r>
              <a:rPr lang="ru-RU" sz="3100" dirty="0"/>
              <a:t>,</a:t>
            </a:r>
          </a:p>
          <a:p>
            <a:pPr marL="0" indent="0">
              <a:buNone/>
            </a:pPr>
            <a:r>
              <a:rPr lang="ru-RU" sz="3100" dirty="0"/>
              <a:t>Зато́ я </a:t>
            </a:r>
            <a:r>
              <a:rPr lang="ru-RU" sz="3100" dirty="0" err="1"/>
              <a:t>ню́хаю</a:t>
            </a:r>
            <a:r>
              <a:rPr lang="ru-RU" sz="3100" dirty="0"/>
              <a:t> и </a:t>
            </a:r>
            <a:r>
              <a:rPr lang="ru-RU" sz="3100" dirty="0" err="1"/>
              <a:t>слы́шу</a:t>
            </a:r>
            <a:r>
              <a:rPr lang="ru-RU" sz="3100" dirty="0"/>
              <a:t> хорошо́!</a:t>
            </a:r>
          </a:p>
          <a:p>
            <a:pPr marL="0" indent="0" algn="r">
              <a:buNone/>
            </a:pPr>
            <a:r>
              <a:rPr lang="ru-RU" sz="2000" dirty="0"/>
              <a:t>*</a:t>
            </a:r>
            <a:r>
              <a:rPr lang="cs-CZ" sz="2000" dirty="0"/>
              <a:t>hřebík</a:t>
            </a:r>
            <a:endParaRPr lang="ru-RU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4967EF-B471-4B90-859B-1FAD1C3B1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3600" y="1066800"/>
            <a:ext cx="4234796" cy="48387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Повышение мотивации для самостоятельного чтения</a:t>
            </a:r>
          </a:p>
          <a:p>
            <a:pPr marL="0" indent="0">
              <a:buNone/>
            </a:pPr>
            <a:r>
              <a:rPr lang="ru-RU" dirty="0"/>
              <a:t>Задачи:</a:t>
            </a:r>
          </a:p>
          <a:p>
            <a:r>
              <a:rPr lang="ru-RU" dirty="0"/>
              <a:t>Найдите на сайте жанры садистских стишок</a:t>
            </a:r>
          </a:p>
          <a:p>
            <a:r>
              <a:rPr lang="ru-RU" dirty="0"/>
              <a:t>Что вы думаете об этих стишках? Вам нравятся? Почему?/ Почему нет?</a:t>
            </a:r>
          </a:p>
          <a:p>
            <a:r>
              <a:rPr lang="ru-RU" dirty="0"/>
              <a:t>Существуют подобные стишки на чешском?</a:t>
            </a:r>
          </a:p>
          <a:p>
            <a:r>
              <a:rPr lang="ru-RU" dirty="0"/>
              <a:t>Что это варенье? Опишите на русском.</a:t>
            </a:r>
          </a:p>
          <a:p>
            <a:r>
              <a:rPr lang="ru-RU" dirty="0"/>
              <a:t>Стишки можно найти на сайте: </a:t>
            </a:r>
            <a:r>
              <a:rPr lang="cs-CZ" dirty="0">
                <a:hlinkClick r:id="rId2"/>
              </a:rPr>
              <a:t>http://www.ermak.su/context/sad_stihi.htm#%D0%92%D0%B7%D1%80%D0%BE%D1%81%D0%BB%D1%8B%D0%B5_%D1%81%D0%B0%D0%B4%D0%B8%D1%81%D1%82%D1%81%D0%BA%D0%B8%D0%B5_%D1%81%D1%82%D0%B8%D1%88%D0%BA%D0%B8</a:t>
            </a:r>
            <a:endParaRPr lang="ru-RU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5508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91AD7-A10E-47E9-84FB-9B862623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Урок 16</a:t>
            </a:r>
            <a:br>
              <a:rPr lang="ru-RU" dirty="0"/>
            </a:br>
            <a:r>
              <a:rPr lang="ru-RU" dirty="0"/>
              <a:t>Сказка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D499EB-A8DA-4DB0-9F7B-E76E3B8DD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Одна́ </a:t>
            </a:r>
            <a:r>
              <a:rPr lang="ru-RU" dirty="0" err="1"/>
              <a:t>де́вочка</a:t>
            </a:r>
            <a:r>
              <a:rPr lang="ru-RU" dirty="0"/>
              <a:t> ушла́ из </a:t>
            </a:r>
            <a:r>
              <a:rPr lang="ru-RU" dirty="0" err="1"/>
              <a:t>до́ма</a:t>
            </a:r>
            <a:r>
              <a:rPr lang="ru-RU" dirty="0"/>
              <a:t> в лес. В лесу́ она́ </a:t>
            </a:r>
            <a:r>
              <a:rPr lang="ru-RU" dirty="0" err="1"/>
              <a:t>заблуди́лась</a:t>
            </a:r>
            <a:r>
              <a:rPr lang="ru-RU" dirty="0"/>
              <a:t> и </a:t>
            </a:r>
            <a:r>
              <a:rPr lang="ru-RU" dirty="0" err="1"/>
              <a:t>ста́ла</a:t>
            </a:r>
            <a:r>
              <a:rPr lang="ru-RU" dirty="0"/>
              <a:t> </a:t>
            </a:r>
            <a:r>
              <a:rPr lang="ru-RU" dirty="0" err="1"/>
              <a:t>иска́ть</a:t>
            </a:r>
            <a:r>
              <a:rPr lang="ru-RU" dirty="0"/>
              <a:t> </a:t>
            </a:r>
            <a:r>
              <a:rPr lang="ru-RU" dirty="0" err="1"/>
              <a:t>доро́гу</a:t>
            </a:r>
            <a:r>
              <a:rPr lang="ru-RU" dirty="0"/>
              <a:t> </a:t>
            </a:r>
            <a:r>
              <a:rPr lang="ru-RU" dirty="0" err="1"/>
              <a:t>домо́й</a:t>
            </a:r>
            <a:r>
              <a:rPr lang="ru-RU" dirty="0"/>
              <a:t>, да не нашла́, а пришла́ в лесу́ к </a:t>
            </a:r>
            <a:r>
              <a:rPr lang="ru-RU" dirty="0" err="1"/>
              <a:t>до́мику</a:t>
            </a:r>
            <a:r>
              <a:rPr lang="ru-RU" dirty="0"/>
              <a:t>.</a:t>
            </a: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5A44CD-37F5-4838-ABE3-329E2EA6C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Работа по группам – напишите: </a:t>
            </a:r>
          </a:p>
          <a:p>
            <a:r>
              <a:rPr lang="ru-RU" dirty="0"/>
              <a:t>- Что будет дальше?</a:t>
            </a:r>
          </a:p>
          <a:p>
            <a:r>
              <a:rPr lang="ru-RU" dirty="0"/>
              <a:t>- Вы бы заходили в домик? Почему нет/Почему да?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3DEC0EE-817D-428C-8B4A-EC5F887E1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480" y="3179259"/>
            <a:ext cx="2824717" cy="338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9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F2D37-61CD-43BB-82C4-4DD44317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404" y="192721"/>
            <a:ext cx="3092115" cy="406401"/>
          </a:xfrm>
        </p:spPr>
        <p:txBody>
          <a:bodyPr/>
          <a:lstStyle/>
          <a:p>
            <a:r>
              <a:rPr lang="ru-RU" dirty="0"/>
              <a:t>Сказка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1CCF06-6238-40E3-B430-785F6F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51" y="457199"/>
            <a:ext cx="6560309" cy="605536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Дверь была́ </a:t>
            </a:r>
            <a:r>
              <a:rPr lang="ru-RU" dirty="0" err="1"/>
              <a:t>отво́рена</a:t>
            </a:r>
            <a:r>
              <a:rPr lang="ru-RU" dirty="0"/>
              <a:t>; она́ </a:t>
            </a:r>
            <a:r>
              <a:rPr lang="ru-RU" dirty="0" err="1"/>
              <a:t>посмотре́ла</a:t>
            </a:r>
            <a:r>
              <a:rPr lang="ru-RU" dirty="0"/>
              <a:t> в дверь, </a:t>
            </a:r>
            <a:r>
              <a:rPr lang="ru-RU" dirty="0" err="1"/>
              <a:t>ви́дит</a:t>
            </a:r>
            <a:r>
              <a:rPr lang="ru-RU" dirty="0"/>
              <a:t>: в </a:t>
            </a:r>
            <a:r>
              <a:rPr lang="ru-RU" dirty="0" err="1"/>
              <a:t>до́мике</a:t>
            </a:r>
            <a:r>
              <a:rPr lang="ru-RU" dirty="0"/>
              <a:t> никого́ нет, и вошла́. В </a:t>
            </a:r>
            <a:r>
              <a:rPr lang="ru-RU" dirty="0" err="1"/>
              <a:t>до́мике</a:t>
            </a:r>
            <a:r>
              <a:rPr lang="ru-RU" dirty="0"/>
              <a:t> </a:t>
            </a:r>
            <a:r>
              <a:rPr lang="ru-RU" dirty="0" err="1"/>
              <a:t>э́том</a:t>
            </a:r>
            <a:r>
              <a:rPr lang="ru-RU" dirty="0"/>
              <a:t> </a:t>
            </a:r>
            <a:r>
              <a:rPr lang="ru-RU" dirty="0" err="1"/>
              <a:t>жи́ли</a:t>
            </a:r>
            <a:r>
              <a:rPr lang="ru-RU" dirty="0"/>
              <a:t> три </a:t>
            </a:r>
            <a:r>
              <a:rPr lang="ru-RU" dirty="0" err="1"/>
              <a:t>медве́дя</a:t>
            </a:r>
            <a:r>
              <a:rPr lang="ru-RU" dirty="0"/>
              <a:t>. </a:t>
            </a:r>
            <a:r>
              <a:rPr lang="ru-RU" dirty="0" err="1"/>
              <a:t>Оди́н</a:t>
            </a:r>
            <a:r>
              <a:rPr lang="ru-RU" dirty="0"/>
              <a:t> ………….. был отец </a:t>
            </a:r>
            <a:r>
              <a:rPr lang="ru-RU" dirty="0" err="1"/>
              <a:t>зва́ли</a:t>
            </a:r>
            <a:r>
              <a:rPr lang="ru-RU" dirty="0"/>
              <a:t> его́ Михайло </a:t>
            </a:r>
            <a:r>
              <a:rPr lang="ru-RU" dirty="0" err="1"/>
              <a:t>Ива́нович</a:t>
            </a:r>
            <a:r>
              <a:rPr lang="ru-RU" dirty="0"/>
              <a:t>. Он был </a:t>
            </a:r>
            <a:r>
              <a:rPr lang="ru-RU" dirty="0" err="1"/>
              <a:t>большо́й</a:t>
            </a:r>
            <a:r>
              <a:rPr lang="ru-RU" dirty="0"/>
              <a:t> и </a:t>
            </a:r>
            <a:r>
              <a:rPr lang="ru-RU" dirty="0" err="1"/>
              <a:t>лохма́тый</a:t>
            </a:r>
            <a:r>
              <a:rPr lang="ru-RU" dirty="0"/>
              <a:t>. </a:t>
            </a:r>
            <a:r>
              <a:rPr lang="ru-RU" dirty="0" err="1"/>
              <a:t>Друго́й</a:t>
            </a:r>
            <a:r>
              <a:rPr lang="ru-RU" dirty="0"/>
              <a:t> была́ …………. Она́ была́ </a:t>
            </a:r>
            <a:r>
              <a:rPr lang="ru-RU" dirty="0" err="1"/>
              <a:t>поме́ньше</a:t>
            </a:r>
            <a:r>
              <a:rPr lang="ru-RU" dirty="0"/>
              <a:t>, и </a:t>
            </a:r>
            <a:r>
              <a:rPr lang="ru-RU" dirty="0" err="1"/>
              <a:t>зва́ли</a:t>
            </a:r>
            <a:r>
              <a:rPr lang="ru-RU" dirty="0"/>
              <a:t> её </a:t>
            </a:r>
            <a:r>
              <a:rPr lang="ru-RU" dirty="0" err="1"/>
              <a:t>Наста́сья</a:t>
            </a:r>
            <a:r>
              <a:rPr lang="ru-RU" dirty="0"/>
              <a:t> </a:t>
            </a:r>
            <a:r>
              <a:rPr lang="ru-RU" dirty="0" err="1"/>
              <a:t>Петро́вна</a:t>
            </a:r>
            <a:r>
              <a:rPr lang="ru-RU" dirty="0"/>
              <a:t>. </a:t>
            </a:r>
            <a:r>
              <a:rPr lang="ru-RU" dirty="0" err="1"/>
              <a:t>Тре́тий</a:t>
            </a:r>
            <a:r>
              <a:rPr lang="ru-RU" dirty="0"/>
              <a:t> был </a:t>
            </a:r>
            <a:r>
              <a:rPr lang="ru-RU" dirty="0" err="1"/>
              <a:t>ма́ленький</a:t>
            </a:r>
            <a:r>
              <a:rPr lang="ru-RU" dirty="0"/>
              <a:t> ………………, и </a:t>
            </a:r>
            <a:r>
              <a:rPr lang="ru-RU" dirty="0" err="1"/>
              <a:t>зва́ли</a:t>
            </a:r>
            <a:r>
              <a:rPr lang="ru-RU" dirty="0"/>
              <a:t> его́ </a:t>
            </a:r>
            <a:r>
              <a:rPr lang="ru-RU" dirty="0" err="1"/>
              <a:t>Мишу́тка</a:t>
            </a:r>
            <a:r>
              <a:rPr lang="ru-RU" dirty="0"/>
              <a:t>. </a:t>
            </a:r>
            <a:r>
              <a:rPr lang="ru-RU" dirty="0" err="1"/>
              <a:t>Медве́дей</a:t>
            </a:r>
            <a:r>
              <a:rPr lang="ru-RU" dirty="0"/>
              <a:t> не́ было </a:t>
            </a:r>
            <a:r>
              <a:rPr lang="ru-RU" dirty="0" err="1"/>
              <a:t>до́ма</a:t>
            </a:r>
            <a:r>
              <a:rPr lang="ru-RU" dirty="0"/>
              <a:t>, они́ ушли́ </a:t>
            </a:r>
            <a:r>
              <a:rPr lang="ru-RU" dirty="0" err="1"/>
              <a:t>гуля́ть</a:t>
            </a:r>
            <a:r>
              <a:rPr lang="ru-RU" dirty="0"/>
              <a:t> по </a:t>
            </a:r>
            <a:r>
              <a:rPr lang="ru-RU" dirty="0" err="1"/>
              <a:t>ле́су</a:t>
            </a:r>
            <a:r>
              <a:rPr lang="ru-RU" dirty="0"/>
              <a:t>.</a:t>
            </a: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ECAE19-F6DF-4A08-9A1B-756EE77EE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3404" y="833120"/>
            <a:ext cx="3092116" cy="4615180"/>
          </a:xfrm>
        </p:spPr>
        <p:txBody>
          <a:bodyPr/>
          <a:lstStyle/>
          <a:p>
            <a:r>
              <a:rPr lang="ru-RU" dirty="0"/>
              <a:t>Дополните текст</a:t>
            </a:r>
          </a:p>
          <a:p>
            <a:r>
              <a:rPr lang="ru-RU" dirty="0"/>
              <a:t>Как называется эта сказка? Вы её уже читали?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1DC1E3-E319-42AC-9D46-958AD5F09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941" y="2266315"/>
            <a:ext cx="38100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13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AE17342-122C-48FA-BCB5-ADA61F074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17" r="4012"/>
          <a:stretch/>
        </p:blipFill>
        <p:spPr>
          <a:xfrm>
            <a:off x="7262535" y="10"/>
            <a:ext cx="4929465" cy="6857990"/>
          </a:xfrm>
          <a:prstGeom prst="rect">
            <a:avLst/>
          </a:prstGeom>
        </p:spPr>
      </p:pic>
      <p:sp>
        <p:nvSpPr>
          <p:cNvPr id="9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74C044-180D-48AF-BEF6-8738E99DC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ru-RU" dirty="0"/>
              <a:t>Сказка Три медведя</a:t>
            </a:r>
            <a:endParaRPr lang="cs-CZ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F4745-8577-4046-9581-62BB24286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r>
              <a:rPr lang="ru-RU" dirty="0"/>
              <a:t>Самостоятельно дома прочитайте и прослушайте текст на следующим сайте и нарисуйте домик, в котором живут три медведя</a:t>
            </a:r>
          </a:p>
          <a:p>
            <a:r>
              <a:rPr lang="cs-CZ" dirty="0">
                <a:hlinkClick r:id="rId3"/>
              </a:rPr>
              <a:t>https://nukadeti.ru/skazki/tri_medvedya</a:t>
            </a:r>
            <a:endParaRPr lang="ru-RU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692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FA1700-FF52-4636-B4D6-523B54C8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Урок 17</a:t>
            </a:r>
            <a:br>
              <a:rPr lang="ru-RU" dirty="0"/>
            </a:br>
            <a:r>
              <a:rPr lang="ru-RU" dirty="0"/>
              <a:t>Скороговорки</a:t>
            </a:r>
            <a:br>
              <a:rPr lang="ru-RU" dirty="0"/>
            </a:br>
            <a:endParaRPr lang="cs-CZ" dirty="0"/>
          </a:p>
        </p:txBody>
      </p:sp>
      <p:pic>
        <p:nvPicPr>
          <p:cNvPr id="5" name="Online médium 4" title="Самая длинная в мире скороговорка (6+)">
            <a:hlinkClick r:id="" action="ppaction://media"/>
            <a:extLst>
              <a:ext uri="{FF2B5EF4-FFF2-40B4-BE49-F238E27FC236}">
                <a16:creationId xmlns:a16="http://schemas.microsoft.com/office/drawing/2014/main" id="{3AAFF29F-9C8B-45D3-AFDF-DC389CBEE3E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26291" y="4629785"/>
            <a:ext cx="3403708" cy="1923415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6D9237D-09F5-4533-9C66-67B0CB9EB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3" y="1427328"/>
            <a:ext cx="3092115" cy="416416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dirty="0"/>
              <a:t>Прослушайте видео и скажите, когда вы услышите скороговорки написанные на этом слайде</a:t>
            </a:r>
          </a:p>
          <a:p>
            <a:pPr marL="285750" indent="-285750">
              <a:buFontTx/>
              <a:buChar char="-"/>
            </a:pPr>
            <a:r>
              <a:rPr lang="ru-RU" dirty="0"/>
              <a:t>Есть там все из приведённых?</a:t>
            </a:r>
          </a:p>
          <a:p>
            <a:pPr marL="285750" indent="-285750">
              <a:buFontTx/>
              <a:buChar char="-"/>
            </a:pPr>
            <a:r>
              <a:rPr lang="ru-RU" dirty="0"/>
              <a:t>Выберите любую скороговорку и выучите наизусть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360AE67-FF1D-473E-A94F-696AEFC3FD1D}"/>
              </a:ext>
            </a:extLst>
          </p:cNvPr>
          <p:cNvSpPr txBox="1"/>
          <p:nvPr/>
        </p:nvSpPr>
        <p:spPr>
          <a:xfrm>
            <a:off x="762000" y="265185"/>
            <a:ext cx="5801359" cy="6327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1) </a:t>
            </a:r>
            <a:r>
              <a:rPr lang="ru-RU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Зате́м</a:t>
            </a:r>
            <a:r>
              <a:rPr lang="ru-RU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по шоссе́ </a:t>
            </a:r>
            <a:r>
              <a:rPr lang="ru-RU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Са́ша</a:t>
            </a:r>
            <a:r>
              <a:rPr lang="ru-RU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пошёл. </a:t>
            </a:r>
            <a:r>
              <a:rPr lang="ru-RU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Са́ша</a:t>
            </a:r>
            <a:r>
              <a:rPr lang="ru-RU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на шоссе́ саше́ нашёл.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30303"/>
              </a:solidFill>
              <a:latin typeface="Arial" panose="020B06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2) Т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ри́дцать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три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корабля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́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лави́ровали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лави́ровали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да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так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и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не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вы́лавировали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30303"/>
              </a:solidFill>
              <a:latin typeface="Arial" panose="020B06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3) </a:t>
            </a:r>
            <a:r>
              <a:rPr lang="cs-CZ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А </a:t>
            </a:r>
            <a:r>
              <a:rPr lang="cs-CZ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то</a:t>
            </a:r>
            <a:r>
              <a:rPr lang="cs-CZ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придёт</a:t>
            </a:r>
            <a:r>
              <a:rPr lang="cs-CZ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бомбарди́р</a:t>
            </a:r>
            <a:r>
              <a:rPr lang="cs-CZ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из</a:t>
            </a:r>
            <a:r>
              <a:rPr lang="cs-CZ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Бранденбу́рга</a:t>
            </a:r>
            <a:r>
              <a:rPr lang="cs-CZ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— </a:t>
            </a:r>
            <a:r>
              <a:rPr lang="cs-CZ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бо́мбами</a:t>
            </a:r>
            <a:r>
              <a:rPr lang="cs-CZ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забомбардиру́ет</a:t>
            </a:r>
            <a:r>
              <a:rPr lang="cs-CZ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за</a:t>
            </a:r>
            <a:r>
              <a:rPr lang="cs-CZ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то</a:t>
            </a:r>
            <a:r>
              <a:rPr lang="cs-CZ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что</a:t>
            </a:r>
            <a:r>
              <a:rPr lang="cs-CZ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не́кто</a:t>
            </a:r>
            <a:r>
              <a:rPr lang="cs-CZ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черноры́лый</a:t>
            </a:r>
            <a:r>
              <a:rPr lang="cs-CZ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у </a:t>
            </a:r>
            <a:r>
              <a:rPr lang="cs-CZ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него</a:t>
            </a:r>
            <a:r>
              <a:rPr lang="cs-CZ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́ </a:t>
            </a:r>
            <a:r>
              <a:rPr lang="cs-CZ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полдвора</a:t>
            </a:r>
            <a:r>
              <a:rPr lang="cs-CZ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́ </a:t>
            </a:r>
            <a:r>
              <a:rPr lang="cs-CZ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ры́лом</a:t>
            </a:r>
            <a:r>
              <a:rPr lang="cs-CZ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изры́л</a:t>
            </a:r>
            <a:r>
              <a:rPr lang="cs-CZ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вы́рыл</a:t>
            </a:r>
            <a:r>
              <a:rPr lang="cs-CZ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и </a:t>
            </a:r>
            <a:r>
              <a:rPr lang="cs-CZ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подры́л</a:t>
            </a:r>
            <a:r>
              <a:rPr lang="cs-CZ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30303"/>
                </a:solidFill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4) Ехал грека через реку, видит грека - в реке рак, сунул грека руку в реку, рак за руку греку цап.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srgbClr val="030303"/>
              </a:solidFill>
              <a:latin typeface="Arial" panose="020B06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05017-D843-4245-90DB-7AEFB51141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00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76B1E0-AE86-4C8B-921D-9C9479112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ru-RU" sz="4700" dirty="0"/>
              <a:t>«Снова Класс! 2» издательства </a:t>
            </a:r>
            <a:r>
              <a:rPr lang="ru-RU" sz="4700" dirty="0" err="1"/>
              <a:t>Клетт</a:t>
            </a:r>
            <a:endParaRPr lang="cs-CZ" sz="4700" dirty="0"/>
          </a:p>
        </p:txBody>
      </p:sp>
      <p:pic>
        <p:nvPicPr>
          <p:cNvPr id="5" name="Zástupný obsah 4" descr="Obsah obrázku text, osoba, snímek obrazovky&#10;&#10;Popis byl vytvořen automaticky">
            <a:extLst>
              <a:ext uri="{FF2B5EF4-FFF2-40B4-BE49-F238E27FC236}">
                <a16:creationId xmlns:a16="http://schemas.microsoft.com/office/drawing/2014/main" id="{B29E71BA-38FD-4FFA-A10A-B46FD9790F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146" b="-2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39D8B6-00B6-404D-9642-B50CD4E08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2590801"/>
            <a:ext cx="6335338" cy="359359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Учебник + рабочая тетрадь </a:t>
            </a:r>
            <a:endParaRPr lang="cs-CZ" dirty="0"/>
          </a:p>
          <a:p>
            <a:r>
              <a:rPr lang="ru-RU" dirty="0"/>
              <a:t>Издан в 2020 году – современные темы</a:t>
            </a:r>
          </a:p>
          <a:p>
            <a:r>
              <a:rPr lang="ru-RU" dirty="0"/>
              <a:t>Для учеников средних школ</a:t>
            </a:r>
          </a:p>
          <a:p>
            <a:r>
              <a:rPr lang="ru-RU" dirty="0"/>
              <a:t>Уровень А1-А2</a:t>
            </a:r>
          </a:p>
          <a:p>
            <a:r>
              <a:rPr lang="ru-RU" dirty="0"/>
              <a:t>9 уроков (10-18) – второй том, продолжение учебника «Снова Класс! 1»</a:t>
            </a:r>
          </a:p>
          <a:p>
            <a:pPr lvl="1"/>
            <a:r>
              <a:rPr lang="ru-RU" dirty="0"/>
              <a:t>2 урока повторение</a:t>
            </a:r>
          </a:p>
          <a:p>
            <a:r>
              <a:rPr lang="ru-RU" dirty="0"/>
              <a:t>Привлекательный дизайн </a:t>
            </a:r>
          </a:p>
          <a:p>
            <a:r>
              <a:rPr lang="ru-RU" dirty="0"/>
              <a:t>Скороговорки в конце каждого урока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393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1CDF2-0886-49F7-A0A2-398CDEAC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/>
              <a:t>Тематический план и содержание</a:t>
            </a:r>
            <a:endParaRPr lang="cs-CZ" sz="4000" dirty="0"/>
          </a:p>
        </p:txBody>
      </p:sp>
      <p:sp>
        <p:nvSpPr>
          <p:cNvPr id="23" name="Zástupný obsah 22">
            <a:extLst>
              <a:ext uri="{FF2B5EF4-FFF2-40B4-BE49-F238E27FC236}">
                <a16:creationId xmlns:a16="http://schemas.microsoft.com/office/drawing/2014/main" id="{057C46F5-D6E9-46F5-8A0A-EC6A0814C3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Zástupný obsah 23">
            <a:extLst>
              <a:ext uri="{FF2B5EF4-FFF2-40B4-BE49-F238E27FC236}">
                <a16:creationId xmlns:a16="http://schemas.microsoft.com/office/drawing/2014/main" id="{02D385A3-433D-4EBC-BCEA-F85E714A3F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10 урок:</a:t>
            </a:r>
          </a:p>
          <a:p>
            <a:pPr lvl="1"/>
            <a:r>
              <a:rPr lang="ru-RU" dirty="0"/>
              <a:t>Внешность и характер человека</a:t>
            </a:r>
          </a:p>
          <a:p>
            <a:pPr lvl="1"/>
            <a:r>
              <a:rPr lang="ru-RU" dirty="0"/>
              <a:t>Кем ты мечтаешь стать?</a:t>
            </a:r>
          </a:p>
          <a:p>
            <a:pPr lvl="1"/>
            <a:r>
              <a:rPr lang="ru-RU" dirty="0"/>
              <a:t>Текст: Описание человека и гороскоп</a:t>
            </a:r>
          </a:p>
          <a:p>
            <a:r>
              <a:rPr lang="ru-RU" dirty="0"/>
              <a:t>11 урок:</a:t>
            </a:r>
          </a:p>
          <a:p>
            <a:pPr lvl="1"/>
            <a:r>
              <a:rPr lang="ru-RU" dirty="0"/>
              <a:t>Дашин день; Который час? Как часто?</a:t>
            </a:r>
          </a:p>
          <a:p>
            <a:pPr lvl="1"/>
            <a:r>
              <a:rPr lang="ru-RU" dirty="0"/>
              <a:t>Прочитайте текст со словарем – Интересно о часах</a:t>
            </a:r>
          </a:p>
        </p:txBody>
      </p:sp>
      <p:pic>
        <p:nvPicPr>
          <p:cNvPr id="13" name="Zástupný obsah 12" descr="Obsah obrázku stůl&#10;&#10;Popis byl vytvořen automaticky">
            <a:extLst>
              <a:ext uri="{FF2B5EF4-FFF2-40B4-BE49-F238E27FC236}">
                <a16:creationId xmlns:a16="http://schemas.microsoft.com/office/drawing/2014/main" id="{73BD01CD-74F2-4FB3-BF6A-1266FA83D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77" y="1874517"/>
            <a:ext cx="5958662" cy="412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5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1CDF2-0886-49F7-A0A2-398CDEAC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/>
              <a:t>Тематический план и содержание</a:t>
            </a:r>
            <a:endParaRPr lang="cs-CZ" sz="40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924C726-2460-44E7-AD92-41999EC2B4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7996" y="1400745"/>
            <a:ext cx="6253000" cy="4400732"/>
          </a:xfrm>
        </p:spPr>
      </p:pic>
      <p:sp>
        <p:nvSpPr>
          <p:cNvPr id="24" name="Zástupný obsah 23">
            <a:extLst>
              <a:ext uri="{FF2B5EF4-FFF2-40B4-BE49-F238E27FC236}">
                <a16:creationId xmlns:a16="http://schemas.microsoft.com/office/drawing/2014/main" id="{02D385A3-433D-4EBC-BCEA-F85E714A3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0996" y="1705428"/>
            <a:ext cx="4800600" cy="3619500"/>
          </a:xfrm>
        </p:spPr>
        <p:txBody>
          <a:bodyPr>
            <a:normAutofit fontScale="92500"/>
          </a:bodyPr>
          <a:lstStyle/>
          <a:p>
            <a:r>
              <a:rPr lang="ru-RU" dirty="0"/>
              <a:t>12 урок:</a:t>
            </a:r>
          </a:p>
          <a:p>
            <a:pPr lvl="1"/>
            <a:r>
              <a:rPr lang="ru-RU" dirty="0"/>
              <a:t>Чешские и русские праздники и традиции</a:t>
            </a:r>
          </a:p>
          <a:p>
            <a:pPr lvl="1"/>
            <a:r>
              <a:rPr lang="ru-RU" dirty="0"/>
              <a:t>Рождество; Новый год</a:t>
            </a:r>
          </a:p>
          <a:p>
            <a:r>
              <a:rPr lang="ru-RU" dirty="0"/>
              <a:t>13 урок:</a:t>
            </a:r>
          </a:p>
          <a:p>
            <a:pPr lvl="1"/>
            <a:r>
              <a:rPr lang="ru-RU" dirty="0"/>
              <a:t>Метро, здания в городе</a:t>
            </a:r>
          </a:p>
          <a:p>
            <a:pPr lvl="1"/>
            <a:r>
              <a:rPr lang="ru-RU" dirty="0"/>
              <a:t>Глаголы движения, Где находится?</a:t>
            </a:r>
          </a:p>
          <a:p>
            <a:pPr lvl="1"/>
            <a:r>
              <a:rPr lang="ru-RU" dirty="0"/>
              <a:t>Памятник Пушкину</a:t>
            </a:r>
          </a:p>
          <a:p>
            <a:r>
              <a:rPr lang="ru-RU" dirty="0"/>
              <a:t>14 урок:</a:t>
            </a:r>
          </a:p>
          <a:p>
            <a:pPr lvl="1"/>
            <a:r>
              <a:rPr lang="ru-RU" dirty="0"/>
              <a:t>Повторение</a:t>
            </a:r>
          </a:p>
        </p:txBody>
      </p:sp>
    </p:spTree>
    <p:extLst>
      <p:ext uri="{BB962C8B-B14F-4D97-AF65-F5344CB8AC3E}">
        <p14:creationId xmlns:p14="http://schemas.microsoft.com/office/powerpoint/2010/main" val="235705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61CDF2-0886-49F7-A0A2-398CDEAC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/>
              <a:t>Тематический план и содержание</a:t>
            </a:r>
          </a:p>
        </p:txBody>
      </p:sp>
      <p:sp>
        <p:nvSpPr>
          <p:cNvPr id="24" name="Zástupný obsah 23">
            <a:extLst>
              <a:ext uri="{FF2B5EF4-FFF2-40B4-BE49-F238E27FC236}">
                <a16:creationId xmlns:a16="http://schemas.microsoft.com/office/drawing/2014/main" id="{02D385A3-433D-4EBC-BCEA-F85E714A3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1679" y="2286001"/>
            <a:ext cx="3384330" cy="394084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15 </a:t>
            </a:r>
            <a:r>
              <a:rPr lang="en-US" dirty="0" err="1"/>
              <a:t>урок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У врача; Болезни; В аптеке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Межъязыковая омонимия; нельзя, лучше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Текст: В здоровом теле – здоровый дух; Пословицы </a:t>
            </a:r>
          </a:p>
          <a:p>
            <a:pPr>
              <a:lnSpc>
                <a:spcPct val="100000"/>
              </a:lnSpc>
            </a:pPr>
            <a:r>
              <a:rPr lang="ru-RU" dirty="0"/>
              <a:t>16 урок: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Что надеть, одежда, стиль, цветы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Мне нужно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Текст: История джинсов</a:t>
            </a:r>
            <a:endParaRPr lang="en-US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9009602-A1AB-4379-B32D-E80DC441FC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79472" y="1283763"/>
            <a:ext cx="5995465" cy="431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7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1CDF2-0886-49F7-A0A2-398CDEAC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/>
              <a:t>Тематический план и содержание</a:t>
            </a:r>
          </a:p>
        </p:txBody>
      </p:sp>
      <p:sp>
        <p:nvSpPr>
          <p:cNvPr id="24" name="Zástupný obsah 23">
            <a:extLst>
              <a:ext uri="{FF2B5EF4-FFF2-40B4-BE49-F238E27FC236}">
                <a16:creationId xmlns:a16="http://schemas.microsoft.com/office/drawing/2014/main" id="{02D385A3-433D-4EBC-BCEA-F85E714A3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1679" y="2286001"/>
            <a:ext cx="3384330" cy="394084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7</a:t>
            </a:r>
            <a:r>
              <a:rPr lang="en-US" dirty="0"/>
              <a:t> </a:t>
            </a:r>
            <a:r>
              <a:rPr lang="en-US" dirty="0" err="1"/>
              <a:t>урок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Что ты любишь делать? Чем они интересуются?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Музыка; В кино;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Известные русские писатели-фантасты</a:t>
            </a:r>
          </a:p>
          <a:p>
            <a:pPr>
              <a:lnSpc>
                <a:spcPct val="100000"/>
              </a:lnSpc>
            </a:pPr>
            <a:r>
              <a:rPr lang="ru-RU" dirty="0"/>
              <a:t>18 урок: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Повторение </a:t>
            </a:r>
            <a:endParaRPr lang="en-US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6BC67CE-5A56-4AF6-98C7-159F08476A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69820" y="894080"/>
            <a:ext cx="6689482" cy="5332765"/>
          </a:xfrm>
        </p:spPr>
      </p:pic>
    </p:spTree>
    <p:extLst>
      <p:ext uri="{BB962C8B-B14F-4D97-AF65-F5344CB8AC3E}">
        <p14:creationId xmlns:p14="http://schemas.microsoft.com/office/powerpoint/2010/main" val="254683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4BA6E-E5B8-418F-8E3A-96EA9C04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Считалка для преподавателя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9B6F17-C7C2-4736-90DD-FB53C5C1B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Вы́шел</a:t>
            </a:r>
            <a:r>
              <a:rPr lang="ru-RU" dirty="0"/>
              <a:t> </a:t>
            </a:r>
            <a:r>
              <a:rPr lang="ru-RU" dirty="0" err="1"/>
              <a:t>ме́сяц</a:t>
            </a:r>
            <a:r>
              <a:rPr lang="ru-RU" dirty="0"/>
              <a:t> из </a:t>
            </a:r>
            <a:r>
              <a:rPr lang="ru-RU" dirty="0" err="1"/>
              <a:t>тума́на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Вы́нул</a:t>
            </a:r>
            <a:r>
              <a:rPr lang="ru-RU" dirty="0"/>
              <a:t> </a:t>
            </a:r>
            <a:r>
              <a:rPr lang="ru-RU" dirty="0" err="1"/>
              <a:t>но́жик</a:t>
            </a:r>
            <a:r>
              <a:rPr lang="ru-RU" dirty="0"/>
              <a:t> из </a:t>
            </a:r>
            <a:r>
              <a:rPr lang="ru-RU" dirty="0" err="1"/>
              <a:t>карма́на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Бу́ду</a:t>
            </a:r>
            <a:r>
              <a:rPr lang="ru-RU" dirty="0"/>
              <a:t> </a:t>
            </a:r>
            <a:r>
              <a:rPr lang="ru-RU" dirty="0" err="1"/>
              <a:t>ре́зать</a:t>
            </a:r>
            <a:r>
              <a:rPr lang="ru-RU" dirty="0"/>
              <a:t>, </a:t>
            </a:r>
            <a:r>
              <a:rPr lang="ru-RU" dirty="0" err="1"/>
              <a:t>бу́ду</a:t>
            </a:r>
            <a:r>
              <a:rPr lang="ru-RU" dirty="0"/>
              <a:t> бить,</a:t>
            </a:r>
          </a:p>
          <a:p>
            <a:pPr marL="0" indent="0">
              <a:buNone/>
            </a:pPr>
            <a:r>
              <a:rPr lang="ru-RU" dirty="0"/>
              <a:t>Всё равно́ тебе́ </a:t>
            </a:r>
            <a:r>
              <a:rPr lang="ru-RU" dirty="0" err="1"/>
              <a:t>води́ть</a:t>
            </a:r>
            <a:r>
              <a:rPr lang="ru-RU" dirty="0"/>
              <a:t>.</a:t>
            </a:r>
          </a:p>
          <a:p>
            <a:pPr marL="0" indent="0" algn="r">
              <a:buNone/>
            </a:pPr>
            <a:r>
              <a:rPr lang="ru-RU" sz="1500" dirty="0"/>
              <a:t>*туман – </a:t>
            </a:r>
            <a:r>
              <a:rPr lang="cs-CZ" sz="1500" dirty="0"/>
              <a:t>mlha</a:t>
            </a:r>
          </a:p>
          <a:p>
            <a:pPr marL="0" indent="0" algn="r">
              <a:buNone/>
            </a:pPr>
            <a:r>
              <a:rPr lang="ru-RU" sz="1500" dirty="0"/>
              <a:t>Карман</a:t>
            </a:r>
            <a:r>
              <a:rPr lang="cs-CZ" sz="1500" dirty="0"/>
              <a:t> – kapsa</a:t>
            </a:r>
          </a:p>
          <a:p>
            <a:pPr marL="0" indent="0" algn="r">
              <a:buNone/>
            </a:pPr>
            <a:r>
              <a:rPr lang="ru-RU" sz="1500" dirty="0"/>
              <a:t>Всё равно тебе водить</a:t>
            </a:r>
            <a:r>
              <a:rPr lang="cs-CZ" sz="1500" dirty="0"/>
              <a:t> = padlo to na tebe/ teď tomu velíš ty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01E029-F651-48FE-9B67-6CD486FBA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44845" y="2214107"/>
            <a:ext cx="3092115" cy="4164164"/>
          </a:xfrm>
        </p:spPr>
        <p:txBody>
          <a:bodyPr/>
          <a:lstStyle/>
          <a:p>
            <a:pPr marL="285750" indent="-285750">
              <a:buClr>
                <a:schemeClr val="tx2">
                  <a:lumMod val="25000"/>
                  <a:lumOff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/>
              <a:t>Тяжело определить с кого начать, кого потушить у доски…</a:t>
            </a:r>
          </a:p>
          <a:p>
            <a:pPr marL="285750" indent="-285750">
              <a:buClr>
                <a:schemeClr val="tx2">
                  <a:lumMod val="25000"/>
                  <a:lumOff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/>
              <a:t>Подсознательно перейдет к ученикам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91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C8D54-7DB0-4C2D-9DA0-A33DF85A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10 урок</a:t>
            </a:r>
            <a:br>
              <a:rPr lang="ru-RU" dirty="0"/>
            </a:br>
            <a:r>
              <a:rPr lang="ru-RU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Молчанки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B9BC2F-57CD-4A0E-B3A6-F149EE85C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Ти́ше</a:t>
            </a:r>
            <a:r>
              <a:rPr lang="ru-RU" dirty="0"/>
              <a:t>, </a:t>
            </a:r>
            <a:r>
              <a:rPr lang="ru-RU" dirty="0" err="1"/>
              <a:t>мы́ши</a:t>
            </a:r>
            <a:r>
              <a:rPr lang="ru-RU" dirty="0"/>
              <a:t>, кот на </a:t>
            </a:r>
            <a:r>
              <a:rPr lang="ru-RU" dirty="0" err="1"/>
              <a:t>кры́ше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А </a:t>
            </a:r>
            <a:r>
              <a:rPr lang="ru-RU" dirty="0" err="1"/>
              <a:t>котя́та</a:t>
            </a:r>
            <a:r>
              <a:rPr lang="ru-RU" dirty="0"/>
              <a:t> ещё </a:t>
            </a:r>
            <a:r>
              <a:rPr lang="ru-RU" dirty="0" err="1"/>
              <a:t>вы́ше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Кот пошёл за </a:t>
            </a:r>
            <a:r>
              <a:rPr lang="ru-RU" dirty="0" err="1"/>
              <a:t>молоко́м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А </a:t>
            </a:r>
            <a:r>
              <a:rPr lang="ru-RU" dirty="0" err="1"/>
              <a:t>котя́та</a:t>
            </a:r>
            <a:r>
              <a:rPr lang="ru-RU" dirty="0"/>
              <a:t> </a:t>
            </a:r>
            <a:r>
              <a:rPr lang="ru-RU" dirty="0" err="1"/>
              <a:t>кувырко́м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Кот пришёл без молока́,</a:t>
            </a:r>
          </a:p>
          <a:p>
            <a:pPr marL="0" indent="0">
              <a:buNone/>
            </a:pPr>
            <a:r>
              <a:rPr lang="ru-RU" dirty="0"/>
              <a:t>А </a:t>
            </a:r>
            <a:r>
              <a:rPr lang="ru-RU" dirty="0" err="1"/>
              <a:t>котя́та</a:t>
            </a:r>
            <a:r>
              <a:rPr lang="ru-RU" dirty="0"/>
              <a:t>: "Ха-ха́-ха!"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D9B96A-2170-40D3-931D-888BEB9D5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Clr>
                <a:schemeClr val="tx2">
                  <a:lumMod val="25000"/>
                  <a:lumOff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Произношение буквы «Ы»</a:t>
            </a:r>
          </a:p>
          <a:p>
            <a:pPr marL="285750" indent="-285750">
              <a:buClr>
                <a:schemeClr val="tx2">
                  <a:lumMod val="25000"/>
                  <a:lumOff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Живая </a:t>
            </a:r>
            <a:r>
              <a:rPr lang="ru-RU" dirty="0" err="1"/>
              <a:t>мнемотаблица</a:t>
            </a:r>
            <a:r>
              <a:rPr lang="ru-RU" dirty="0"/>
              <a:t> – вопрос: Что такое кувырок?</a:t>
            </a:r>
          </a:p>
          <a:p>
            <a:pPr marL="285750" indent="-285750">
              <a:buClr>
                <a:schemeClr val="tx2">
                  <a:lumMod val="25000"/>
                  <a:lumOff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«Тише, мыши» можно использовать в качестве сигнала если ученики шумит </a:t>
            </a:r>
          </a:p>
          <a:p>
            <a:pPr marL="285750" indent="-285750">
              <a:buClr>
                <a:schemeClr val="tx2">
                  <a:lumMod val="25000"/>
                  <a:lumOff val="75000"/>
                </a:schemeClr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5" name="Online médium 4" title="Живая мнемотаблица - Стихотворение &quot;Тише, мыши, кот на крыше&quot;">
            <a:hlinkClick r:id="" action="ppaction://media"/>
            <a:extLst>
              <a:ext uri="{FF2B5EF4-FFF2-40B4-BE49-F238E27FC236}">
                <a16:creationId xmlns:a16="http://schemas.microsoft.com/office/drawing/2014/main" id="{888510D7-AEB2-461E-889F-5E39539C16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40244" y="4966970"/>
            <a:ext cx="3059239" cy="172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24021-B709-4D00-AB0B-F9801E66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НелепицА</a:t>
            </a:r>
            <a:br>
              <a:rPr lang="ru-RU" dirty="0"/>
            </a:br>
            <a:r>
              <a:rPr lang="ru-RU" dirty="0"/>
              <a:t>урок 10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4701DA-C690-4BBA-9869-58710006E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По </a:t>
            </a:r>
            <a:r>
              <a:rPr lang="ru-RU" dirty="0" err="1"/>
              <a:t>желе́зному</a:t>
            </a:r>
            <a:r>
              <a:rPr lang="ru-RU" dirty="0"/>
              <a:t> мосту́</a:t>
            </a:r>
          </a:p>
          <a:p>
            <a:pPr marL="0" indent="0">
              <a:buNone/>
            </a:pPr>
            <a:r>
              <a:rPr lang="ru-RU" dirty="0" err="1"/>
              <a:t>Сде́ланном</a:t>
            </a:r>
            <a:r>
              <a:rPr lang="ru-RU" dirty="0"/>
              <a:t> из </a:t>
            </a:r>
            <a:r>
              <a:rPr lang="ru-RU" dirty="0" err="1"/>
              <a:t>до́сок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Шёл </a:t>
            </a:r>
            <a:r>
              <a:rPr lang="ru-RU" dirty="0" err="1"/>
              <a:t>высо́кий</a:t>
            </a:r>
            <a:r>
              <a:rPr lang="ru-RU" dirty="0"/>
              <a:t> </a:t>
            </a:r>
            <a:r>
              <a:rPr lang="ru-RU" dirty="0" err="1"/>
              <a:t>челове́к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Ни́зенького</a:t>
            </a:r>
            <a:r>
              <a:rPr lang="ru-RU" dirty="0"/>
              <a:t> </a:t>
            </a:r>
            <a:r>
              <a:rPr lang="ru-RU" dirty="0" err="1"/>
              <a:t>ро́ста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Был </a:t>
            </a:r>
            <a:r>
              <a:rPr lang="ru-RU" dirty="0" err="1"/>
              <a:t>кудря́вый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без </a:t>
            </a:r>
            <a:r>
              <a:rPr lang="ru-RU" dirty="0" err="1"/>
              <a:t>воло́с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То́ненький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как </a:t>
            </a:r>
            <a:r>
              <a:rPr lang="ru-RU" dirty="0" err="1"/>
              <a:t>бо́чка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Не́ было </a:t>
            </a:r>
            <a:r>
              <a:rPr lang="ru-RU" dirty="0" err="1"/>
              <a:t>дете́й</a:t>
            </a:r>
            <a:r>
              <a:rPr lang="ru-RU" dirty="0"/>
              <a:t> у него́</a:t>
            </a:r>
          </a:p>
          <a:p>
            <a:pPr marL="0" indent="0">
              <a:buNone/>
            </a:pPr>
            <a:r>
              <a:rPr lang="ru-RU" dirty="0" err="1"/>
              <a:t>То́лько</a:t>
            </a:r>
            <a:r>
              <a:rPr lang="ru-RU" dirty="0"/>
              <a:t> сын да </a:t>
            </a:r>
            <a:r>
              <a:rPr lang="ru-RU" dirty="0" err="1"/>
              <a:t>до́чка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				</a:t>
            </a:r>
          </a:p>
          <a:p>
            <a:pPr marL="0" indent="0" algn="r">
              <a:buNone/>
            </a:pPr>
            <a:r>
              <a:rPr lang="ru-RU" sz="2400" dirty="0"/>
              <a:t>*Бочка – </a:t>
            </a:r>
            <a:r>
              <a:rPr lang="ru-RU" sz="2400" dirty="0" err="1"/>
              <a:t>sud</a:t>
            </a:r>
            <a:endParaRPr lang="ru-RU" sz="2400" dirty="0"/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3A3EF4-E2FF-40A6-890D-53CB508F7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Сделайте рисунок по тексту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Прочитайте текст по строчкам и сразу нарисуйте – удалось ли вам, или нет? </a:t>
            </a:r>
            <a:r>
              <a:rPr lang="ru-RU" dirty="0"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Tx/>
              <a:buChar char="-"/>
            </a:pPr>
            <a:r>
              <a:rPr lang="ru-RU" dirty="0"/>
              <a:t> </a:t>
            </a:r>
          </a:p>
          <a:p>
            <a:pPr marL="285750" indent="-285750">
              <a:buFontTx/>
              <a:buChar char="-"/>
            </a:pPr>
            <a:r>
              <a:rPr lang="ru-RU" dirty="0"/>
              <a:t>- упражнение на антонимы</a:t>
            </a:r>
          </a:p>
          <a:p>
            <a:pPr marL="285750" indent="-285750">
              <a:buFontTx/>
              <a:buChar char="-"/>
            </a:pPr>
            <a:r>
              <a:rPr lang="ru-RU" dirty="0"/>
              <a:t>- шуточное упражнение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76370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TM10001106[[fn=Odznáček]]</Template>
  <TotalTime>203</TotalTime>
  <Words>1149</Words>
  <Application>Microsoft Office PowerPoint</Application>
  <PresentationFormat>Širokoúhlá obrazovka</PresentationFormat>
  <Paragraphs>171</Paragraphs>
  <Slides>17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Corbel</vt:lpstr>
      <vt:lpstr>Gill Sans MT</vt:lpstr>
      <vt:lpstr>Impact</vt:lpstr>
      <vt:lpstr>Wingdings</vt:lpstr>
      <vt:lpstr>Odznáček</vt:lpstr>
      <vt:lpstr>Детская литература в учебном комплексе  «Снова Класс! 2»</vt:lpstr>
      <vt:lpstr>«Снова Класс! 2» издательства Клетт</vt:lpstr>
      <vt:lpstr>Тематический план и содержание</vt:lpstr>
      <vt:lpstr>Тематический план и содержание</vt:lpstr>
      <vt:lpstr>Тематический план и содержание</vt:lpstr>
      <vt:lpstr>Тематический план и содержание</vt:lpstr>
      <vt:lpstr>Считалка для преподавателя </vt:lpstr>
      <vt:lpstr>10 урок Молчанки</vt:lpstr>
      <vt:lpstr>НелепицА урок 10</vt:lpstr>
      <vt:lpstr>Урок 11 «Раз, два, три, четыре, пять — вышел зайчик погулять…»,</vt:lpstr>
      <vt:lpstr>Сказка про кожух Урок 12</vt:lpstr>
      <vt:lpstr>садистские стишки, урок 15 </vt:lpstr>
      <vt:lpstr>Урок 16 Сказка</vt:lpstr>
      <vt:lpstr>Сказка</vt:lpstr>
      <vt:lpstr>Сказка Три медведя</vt:lpstr>
      <vt:lpstr>Урок 17 Скороговорки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литература в учебном комплексе  «Снова Класс! 2»</dc:title>
  <dc:creator>Ivana Kubičková</dc:creator>
  <cp:lastModifiedBy>Ivana Kubičková</cp:lastModifiedBy>
  <cp:revision>10</cp:revision>
  <dcterms:created xsi:type="dcterms:W3CDTF">2022-01-05T21:42:16Z</dcterms:created>
  <dcterms:modified xsi:type="dcterms:W3CDTF">2022-01-06T18:15:39Z</dcterms:modified>
</cp:coreProperties>
</file>