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51"/>
  </p:notesMasterIdLst>
  <p:sldIdLst>
    <p:sldId id="472" r:id="rId5"/>
    <p:sldId id="376" r:id="rId6"/>
    <p:sldId id="485" r:id="rId7"/>
    <p:sldId id="446" r:id="rId8"/>
    <p:sldId id="447" r:id="rId9"/>
    <p:sldId id="288" r:id="rId10"/>
    <p:sldId id="473" r:id="rId11"/>
    <p:sldId id="282" r:id="rId12"/>
    <p:sldId id="280" r:id="rId13"/>
    <p:sldId id="278" r:id="rId14"/>
    <p:sldId id="279" r:id="rId15"/>
    <p:sldId id="326" r:id="rId16"/>
    <p:sldId id="323" r:id="rId17"/>
    <p:sldId id="324" r:id="rId18"/>
    <p:sldId id="286" r:id="rId19"/>
    <p:sldId id="287" r:id="rId20"/>
    <p:sldId id="486" r:id="rId21"/>
    <p:sldId id="488" r:id="rId22"/>
    <p:sldId id="493" r:id="rId23"/>
    <p:sldId id="491" r:id="rId24"/>
    <p:sldId id="492" r:id="rId25"/>
    <p:sldId id="494" r:id="rId26"/>
    <p:sldId id="495" r:id="rId27"/>
    <p:sldId id="490" r:id="rId28"/>
    <p:sldId id="497" r:id="rId29"/>
    <p:sldId id="498" r:id="rId30"/>
    <p:sldId id="499" r:id="rId31"/>
    <p:sldId id="500" r:id="rId32"/>
    <p:sldId id="487" r:id="rId33"/>
    <p:sldId id="502" r:id="rId34"/>
    <p:sldId id="503" r:id="rId35"/>
    <p:sldId id="504" r:id="rId36"/>
    <p:sldId id="505" r:id="rId37"/>
    <p:sldId id="506" r:id="rId38"/>
    <p:sldId id="507" r:id="rId39"/>
    <p:sldId id="508" r:id="rId40"/>
    <p:sldId id="509" r:id="rId41"/>
    <p:sldId id="510" r:id="rId42"/>
    <p:sldId id="511" r:id="rId43"/>
    <p:sldId id="519" r:id="rId44"/>
    <p:sldId id="513" r:id="rId45"/>
    <p:sldId id="514" r:id="rId46"/>
    <p:sldId id="515" r:id="rId47"/>
    <p:sldId id="516" r:id="rId48"/>
    <p:sldId id="517" r:id="rId49"/>
    <p:sldId id="470" r:id="rId5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86" autoAdjust="0"/>
    <p:restoredTop sz="94660"/>
  </p:normalViewPr>
  <p:slideViewPr>
    <p:cSldViewPr snapToGrid="0">
      <p:cViewPr varScale="1">
        <p:scale>
          <a:sx n="74" d="100"/>
          <a:sy n="74" d="100"/>
        </p:scale>
        <p:origin x="25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8" Type="http://schemas.openxmlformats.org/officeDocument/2006/relationships/slide" Target="slides/slide4.xml"/><Relationship Id="rId51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sv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2" Type="http://schemas.openxmlformats.org/officeDocument/2006/relationships/image" Target="../media/image41.svg"/><Relationship Id="rId1" Type="http://schemas.openxmlformats.org/officeDocument/2006/relationships/image" Target="../media/image40.png"/><Relationship Id="rId6" Type="http://schemas.openxmlformats.org/officeDocument/2006/relationships/image" Target="../media/image45.svg"/><Relationship Id="rId5" Type="http://schemas.openxmlformats.org/officeDocument/2006/relationships/image" Target="../media/image44.png"/><Relationship Id="rId4" Type="http://schemas.openxmlformats.org/officeDocument/2006/relationships/image" Target="../media/image43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15.pn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sv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6" Type="http://schemas.openxmlformats.org/officeDocument/2006/relationships/image" Target="../media/image22.svg"/><Relationship Id="rId5" Type="http://schemas.openxmlformats.org/officeDocument/2006/relationships/image" Target="../media/image21.png"/><Relationship Id="rId4" Type="http://schemas.openxmlformats.org/officeDocument/2006/relationships/image" Target="../media/image20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svg"/><Relationship Id="rId1" Type="http://schemas.openxmlformats.org/officeDocument/2006/relationships/image" Target="../media/image25.png"/><Relationship Id="rId4" Type="http://schemas.openxmlformats.org/officeDocument/2006/relationships/image" Target="../media/image24.sv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image" Target="../media/image30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sv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2" Type="http://schemas.openxmlformats.org/officeDocument/2006/relationships/image" Target="../media/image41.svg"/><Relationship Id="rId1" Type="http://schemas.openxmlformats.org/officeDocument/2006/relationships/image" Target="../media/image40.png"/><Relationship Id="rId6" Type="http://schemas.openxmlformats.org/officeDocument/2006/relationships/image" Target="../media/image45.svg"/><Relationship Id="rId5" Type="http://schemas.openxmlformats.org/officeDocument/2006/relationships/image" Target="../media/image44.png"/><Relationship Id="rId4" Type="http://schemas.openxmlformats.org/officeDocument/2006/relationships/image" Target="../media/image43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15.pn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sv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6" Type="http://schemas.openxmlformats.org/officeDocument/2006/relationships/image" Target="../media/image22.svg"/><Relationship Id="rId5" Type="http://schemas.openxmlformats.org/officeDocument/2006/relationships/image" Target="../media/image21.png"/><Relationship Id="rId4" Type="http://schemas.openxmlformats.org/officeDocument/2006/relationships/image" Target="../media/image20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svg"/><Relationship Id="rId1" Type="http://schemas.openxmlformats.org/officeDocument/2006/relationships/image" Target="../media/image25.png"/><Relationship Id="rId4" Type="http://schemas.openxmlformats.org/officeDocument/2006/relationships/image" Target="../media/image24.sv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image" Target="../media/image30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D3D638-C4D1-4FE9-87CB-3290A72488D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269FB45F-4473-41D3-AD40-E99866B8408F}">
      <dgm:prSet/>
      <dgm:spPr/>
      <dgm:t>
        <a:bodyPr/>
        <a:lstStyle/>
        <a:p>
          <a:r>
            <a:rPr lang="cs-CZ"/>
            <a:t>Výsledky zjištění</a:t>
          </a:r>
          <a:endParaRPr lang="en-US"/>
        </a:p>
      </dgm:t>
    </dgm:pt>
    <dgm:pt modelId="{60AEED57-7264-4269-B0A3-2990FCE8B490}" type="parTrans" cxnId="{298DCCE8-5E6B-4632-935E-368961A93B0E}">
      <dgm:prSet/>
      <dgm:spPr/>
      <dgm:t>
        <a:bodyPr/>
        <a:lstStyle/>
        <a:p>
          <a:endParaRPr lang="en-US"/>
        </a:p>
      </dgm:t>
    </dgm:pt>
    <dgm:pt modelId="{1719DC24-4F33-4D18-8A28-AA2FC249CF4E}" type="sibTrans" cxnId="{298DCCE8-5E6B-4632-935E-368961A93B0E}">
      <dgm:prSet/>
      <dgm:spPr/>
      <dgm:t>
        <a:bodyPr/>
        <a:lstStyle/>
        <a:p>
          <a:endParaRPr lang="en-US"/>
        </a:p>
      </dgm:t>
    </dgm:pt>
    <dgm:pt modelId="{FE83E69B-B115-4FA5-8C80-87C27362BE5B}">
      <dgm:prSet/>
      <dgm:spPr/>
      <dgm:t>
        <a:bodyPr/>
        <a:lstStyle/>
        <a:p>
          <a:r>
            <a:rPr lang="cs-CZ"/>
            <a:t>Problematické oblasti – Co potřebujete ujasnit?</a:t>
          </a:r>
          <a:endParaRPr lang="en-US"/>
        </a:p>
      </dgm:t>
    </dgm:pt>
    <dgm:pt modelId="{6989F1EB-1A18-4773-AEE5-BC733B545C42}" type="parTrans" cxnId="{931704FC-F0E1-4F8F-BA6E-684334EA1783}">
      <dgm:prSet/>
      <dgm:spPr/>
      <dgm:t>
        <a:bodyPr/>
        <a:lstStyle/>
        <a:p>
          <a:endParaRPr lang="en-US"/>
        </a:p>
      </dgm:t>
    </dgm:pt>
    <dgm:pt modelId="{7CAF7EBA-586C-47F6-A3EE-240FE86C04AC}" type="sibTrans" cxnId="{931704FC-F0E1-4F8F-BA6E-684334EA1783}">
      <dgm:prSet/>
      <dgm:spPr/>
      <dgm:t>
        <a:bodyPr/>
        <a:lstStyle/>
        <a:p>
          <a:endParaRPr lang="en-US"/>
        </a:p>
      </dgm:t>
    </dgm:pt>
    <dgm:pt modelId="{4A7D7CAD-CB8C-425E-9B7E-27EBA81019B1}">
      <dgm:prSet/>
      <dgm:spPr/>
      <dgm:t>
        <a:bodyPr/>
        <a:lstStyle/>
        <a:p>
          <a:r>
            <a:rPr lang="cs-CZ"/>
            <a:t>Jak se obohatilo Vaše poznání?</a:t>
          </a:r>
          <a:endParaRPr lang="en-US"/>
        </a:p>
      </dgm:t>
    </dgm:pt>
    <dgm:pt modelId="{1EBCCE04-5596-4849-B692-0AC61B2C22A1}" type="parTrans" cxnId="{FAC7E3E1-F8AC-4767-8A39-5306035F5B3E}">
      <dgm:prSet/>
      <dgm:spPr/>
      <dgm:t>
        <a:bodyPr/>
        <a:lstStyle/>
        <a:p>
          <a:endParaRPr lang="en-US"/>
        </a:p>
      </dgm:t>
    </dgm:pt>
    <dgm:pt modelId="{FBBFC525-8E14-49F8-8184-19324CA3E8D7}" type="sibTrans" cxnId="{FAC7E3E1-F8AC-4767-8A39-5306035F5B3E}">
      <dgm:prSet/>
      <dgm:spPr/>
      <dgm:t>
        <a:bodyPr/>
        <a:lstStyle/>
        <a:p>
          <a:endParaRPr lang="en-US"/>
        </a:p>
      </dgm:t>
    </dgm:pt>
    <dgm:pt modelId="{79DFEF9E-900B-4097-BE89-B080E664291B}" type="pres">
      <dgm:prSet presAssocID="{FAD3D638-C4D1-4FE9-87CB-3290A72488DE}" presName="root" presStyleCnt="0">
        <dgm:presLayoutVars>
          <dgm:dir/>
          <dgm:resizeHandles val="exact"/>
        </dgm:presLayoutVars>
      </dgm:prSet>
      <dgm:spPr/>
    </dgm:pt>
    <dgm:pt modelId="{05B77568-E704-4821-AD36-476A1860D932}" type="pres">
      <dgm:prSet presAssocID="{269FB45F-4473-41D3-AD40-E99866B8408F}" presName="compNode" presStyleCnt="0"/>
      <dgm:spPr/>
    </dgm:pt>
    <dgm:pt modelId="{15862951-0D77-4239-AE31-9CFFCD465CBC}" type="pres">
      <dgm:prSet presAssocID="{269FB45F-4473-41D3-AD40-E99866B8408F}" presName="bgRect" presStyleLbl="bgShp" presStyleIdx="0" presStyleCnt="3"/>
      <dgm:spPr/>
    </dgm:pt>
    <dgm:pt modelId="{B9F43AEB-A4D3-4054-B507-B2DF3A83629E}" type="pres">
      <dgm:prSet presAssocID="{269FB45F-4473-41D3-AD40-E99866B8408F}" presName="iconRect" presStyleLbl="nod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CB680F60-3ECE-44FA-A875-18B05328AE6D}" type="pres">
      <dgm:prSet presAssocID="{269FB45F-4473-41D3-AD40-E99866B8408F}" presName="spaceRect" presStyleCnt="0"/>
      <dgm:spPr/>
    </dgm:pt>
    <dgm:pt modelId="{FF2F9489-72EF-46A2-81E0-8697A4337E93}" type="pres">
      <dgm:prSet presAssocID="{269FB45F-4473-41D3-AD40-E99866B8408F}" presName="parTx" presStyleLbl="revTx" presStyleIdx="0" presStyleCnt="3">
        <dgm:presLayoutVars>
          <dgm:chMax val="0"/>
          <dgm:chPref val="0"/>
        </dgm:presLayoutVars>
      </dgm:prSet>
      <dgm:spPr/>
    </dgm:pt>
    <dgm:pt modelId="{9101AF19-1347-43CB-BA0D-2A0034698133}" type="pres">
      <dgm:prSet presAssocID="{1719DC24-4F33-4D18-8A28-AA2FC249CF4E}" presName="sibTrans" presStyleCnt="0"/>
      <dgm:spPr/>
    </dgm:pt>
    <dgm:pt modelId="{6D5BF98A-5801-484F-B756-C0550C33FF80}" type="pres">
      <dgm:prSet presAssocID="{FE83E69B-B115-4FA5-8C80-87C27362BE5B}" presName="compNode" presStyleCnt="0"/>
      <dgm:spPr/>
    </dgm:pt>
    <dgm:pt modelId="{9E3E66E2-300C-4A40-964A-5E1DC27DD561}" type="pres">
      <dgm:prSet presAssocID="{FE83E69B-B115-4FA5-8C80-87C27362BE5B}" presName="bgRect" presStyleLbl="bgShp" presStyleIdx="1" presStyleCnt="3"/>
      <dgm:spPr/>
    </dgm:pt>
    <dgm:pt modelId="{7054226E-CDBE-4AAB-BDA3-1D1A3981F33F}" type="pres">
      <dgm:prSet presAssocID="{FE83E69B-B115-4FA5-8C80-87C27362BE5B}" presName="iconRect" presStyleLbl="node1" presStyleIdx="1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lot"/>
        </a:ext>
      </dgm:extLst>
    </dgm:pt>
    <dgm:pt modelId="{9CB1015C-3A32-41A9-A5C6-52B9BA1C8A65}" type="pres">
      <dgm:prSet presAssocID="{FE83E69B-B115-4FA5-8C80-87C27362BE5B}" presName="spaceRect" presStyleCnt="0"/>
      <dgm:spPr/>
    </dgm:pt>
    <dgm:pt modelId="{39214895-D3E7-454C-9648-50C3324961B7}" type="pres">
      <dgm:prSet presAssocID="{FE83E69B-B115-4FA5-8C80-87C27362BE5B}" presName="parTx" presStyleLbl="revTx" presStyleIdx="1" presStyleCnt="3">
        <dgm:presLayoutVars>
          <dgm:chMax val="0"/>
          <dgm:chPref val="0"/>
        </dgm:presLayoutVars>
      </dgm:prSet>
      <dgm:spPr/>
    </dgm:pt>
    <dgm:pt modelId="{3B14DCD3-36C0-4F1D-A386-7BDF32F5A32A}" type="pres">
      <dgm:prSet presAssocID="{7CAF7EBA-586C-47F6-A3EE-240FE86C04AC}" presName="sibTrans" presStyleCnt="0"/>
      <dgm:spPr/>
    </dgm:pt>
    <dgm:pt modelId="{7101B559-426D-4163-AF09-C062117EC091}" type="pres">
      <dgm:prSet presAssocID="{4A7D7CAD-CB8C-425E-9B7E-27EBA81019B1}" presName="compNode" presStyleCnt="0"/>
      <dgm:spPr/>
    </dgm:pt>
    <dgm:pt modelId="{2C7F76D9-1AF3-4511-BE60-7A296DF76EAE}" type="pres">
      <dgm:prSet presAssocID="{4A7D7CAD-CB8C-425E-9B7E-27EBA81019B1}" presName="bgRect" presStyleLbl="bgShp" presStyleIdx="2" presStyleCnt="3"/>
      <dgm:spPr/>
    </dgm:pt>
    <dgm:pt modelId="{D16A2DFC-37BC-4AE0-AD81-5A5FABAC7AEA}" type="pres">
      <dgm:prSet presAssocID="{4A7D7CAD-CB8C-425E-9B7E-27EBA81019B1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ED020CCD-C864-4CAC-9FC7-7B5FD63C29D2}" type="pres">
      <dgm:prSet presAssocID="{4A7D7CAD-CB8C-425E-9B7E-27EBA81019B1}" presName="spaceRect" presStyleCnt="0"/>
      <dgm:spPr/>
    </dgm:pt>
    <dgm:pt modelId="{16B23ABB-B1B7-4C8F-8E6C-6EDA8609E8C6}" type="pres">
      <dgm:prSet presAssocID="{4A7D7CAD-CB8C-425E-9B7E-27EBA81019B1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6E4D4450-3DC8-439B-A40C-CC8299C4641D}" type="presOf" srcId="{269FB45F-4473-41D3-AD40-E99866B8408F}" destId="{FF2F9489-72EF-46A2-81E0-8697A4337E93}" srcOrd="0" destOrd="0" presId="urn:microsoft.com/office/officeart/2018/2/layout/IconVerticalSolidList"/>
    <dgm:cxn modelId="{01D4D9BB-9657-4906-A2E3-D9563EFF5930}" type="presOf" srcId="{FE83E69B-B115-4FA5-8C80-87C27362BE5B}" destId="{39214895-D3E7-454C-9648-50C3324961B7}" srcOrd="0" destOrd="0" presId="urn:microsoft.com/office/officeart/2018/2/layout/IconVerticalSolidList"/>
    <dgm:cxn modelId="{86A052DC-8D8F-4B1D-BAA5-8B9F99E60B63}" type="presOf" srcId="{4A7D7CAD-CB8C-425E-9B7E-27EBA81019B1}" destId="{16B23ABB-B1B7-4C8F-8E6C-6EDA8609E8C6}" srcOrd="0" destOrd="0" presId="urn:microsoft.com/office/officeart/2018/2/layout/IconVerticalSolidList"/>
    <dgm:cxn modelId="{733C8EE1-8A44-422A-8B65-A62753C0B19B}" type="presOf" srcId="{FAD3D638-C4D1-4FE9-87CB-3290A72488DE}" destId="{79DFEF9E-900B-4097-BE89-B080E664291B}" srcOrd="0" destOrd="0" presId="urn:microsoft.com/office/officeart/2018/2/layout/IconVerticalSolidList"/>
    <dgm:cxn modelId="{FAC7E3E1-F8AC-4767-8A39-5306035F5B3E}" srcId="{FAD3D638-C4D1-4FE9-87CB-3290A72488DE}" destId="{4A7D7CAD-CB8C-425E-9B7E-27EBA81019B1}" srcOrd="2" destOrd="0" parTransId="{1EBCCE04-5596-4849-B692-0AC61B2C22A1}" sibTransId="{FBBFC525-8E14-49F8-8184-19324CA3E8D7}"/>
    <dgm:cxn modelId="{298DCCE8-5E6B-4632-935E-368961A93B0E}" srcId="{FAD3D638-C4D1-4FE9-87CB-3290A72488DE}" destId="{269FB45F-4473-41D3-AD40-E99866B8408F}" srcOrd="0" destOrd="0" parTransId="{60AEED57-7264-4269-B0A3-2990FCE8B490}" sibTransId="{1719DC24-4F33-4D18-8A28-AA2FC249CF4E}"/>
    <dgm:cxn modelId="{931704FC-F0E1-4F8F-BA6E-684334EA1783}" srcId="{FAD3D638-C4D1-4FE9-87CB-3290A72488DE}" destId="{FE83E69B-B115-4FA5-8C80-87C27362BE5B}" srcOrd="1" destOrd="0" parTransId="{6989F1EB-1A18-4773-AEE5-BC733B545C42}" sibTransId="{7CAF7EBA-586C-47F6-A3EE-240FE86C04AC}"/>
    <dgm:cxn modelId="{EEE1A8F6-CE53-4ABB-BD68-42D8D8839368}" type="presParOf" srcId="{79DFEF9E-900B-4097-BE89-B080E664291B}" destId="{05B77568-E704-4821-AD36-476A1860D932}" srcOrd="0" destOrd="0" presId="urn:microsoft.com/office/officeart/2018/2/layout/IconVerticalSolidList"/>
    <dgm:cxn modelId="{9F64301A-2B3E-4589-A8AD-471AB3AB94B7}" type="presParOf" srcId="{05B77568-E704-4821-AD36-476A1860D932}" destId="{15862951-0D77-4239-AE31-9CFFCD465CBC}" srcOrd="0" destOrd="0" presId="urn:microsoft.com/office/officeart/2018/2/layout/IconVerticalSolidList"/>
    <dgm:cxn modelId="{D5647F7B-D89A-4E30-8213-7AB96CA4FADD}" type="presParOf" srcId="{05B77568-E704-4821-AD36-476A1860D932}" destId="{B9F43AEB-A4D3-4054-B507-B2DF3A83629E}" srcOrd="1" destOrd="0" presId="urn:microsoft.com/office/officeart/2018/2/layout/IconVerticalSolidList"/>
    <dgm:cxn modelId="{6CB17A2B-5D8B-49CC-A555-2ACDC62E5524}" type="presParOf" srcId="{05B77568-E704-4821-AD36-476A1860D932}" destId="{CB680F60-3ECE-44FA-A875-18B05328AE6D}" srcOrd="2" destOrd="0" presId="urn:microsoft.com/office/officeart/2018/2/layout/IconVerticalSolidList"/>
    <dgm:cxn modelId="{08041C71-F794-42F7-A1FB-29308235C668}" type="presParOf" srcId="{05B77568-E704-4821-AD36-476A1860D932}" destId="{FF2F9489-72EF-46A2-81E0-8697A4337E93}" srcOrd="3" destOrd="0" presId="urn:microsoft.com/office/officeart/2018/2/layout/IconVerticalSolidList"/>
    <dgm:cxn modelId="{C42C0D69-8721-4445-AF11-833DB0356575}" type="presParOf" srcId="{79DFEF9E-900B-4097-BE89-B080E664291B}" destId="{9101AF19-1347-43CB-BA0D-2A0034698133}" srcOrd="1" destOrd="0" presId="urn:microsoft.com/office/officeart/2018/2/layout/IconVerticalSolidList"/>
    <dgm:cxn modelId="{E2C78B5B-7DBC-4436-B9D7-93F11A3DD354}" type="presParOf" srcId="{79DFEF9E-900B-4097-BE89-B080E664291B}" destId="{6D5BF98A-5801-484F-B756-C0550C33FF80}" srcOrd="2" destOrd="0" presId="urn:microsoft.com/office/officeart/2018/2/layout/IconVerticalSolidList"/>
    <dgm:cxn modelId="{FD151549-8B0C-4903-A386-BF1C736BABDE}" type="presParOf" srcId="{6D5BF98A-5801-484F-B756-C0550C33FF80}" destId="{9E3E66E2-300C-4A40-964A-5E1DC27DD561}" srcOrd="0" destOrd="0" presId="urn:microsoft.com/office/officeart/2018/2/layout/IconVerticalSolidList"/>
    <dgm:cxn modelId="{F0E74A7F-7A6E-41F7-AFAC-BDC20F605EAB}" type="presParOf" srcId="{6D5BF98A-5801-484F-B756-C0550C33FF80}" destId="{7054226E-CDBE-4AAB-BDA3-1D1A3981F33F}" srcOrd="1" destOrd="0" presId="urn:microsoft.com/office/officeart/2018/2/layout/IconVerticalSolidList"/>
    <dgm:cxn modelId="{0E35B6AB-D7AF-4B14-9DB4-9FA6C6A89494}" type="presParOf" srcId="{6D5BF98A-5801-484F-B756-C0550C33FF80}" destId="{9CB1015C-3A32-41A9-A5C6-52B9BA1C8A65}" srcOrd="2" destOrd="0" presId="urn:microsoft.com/office/officeart/2018/2/layout/IconVerticalSolidList"/>
    <dgm:cxn modelId="{E3DDC679-4E25-45CF-BB7F-4F5ED10AB458}" type="presParOf" srcId="{6D5BF98A-5801-484F-B756-C0550C33FF80}" destId="{39214895-D3E7-454C-9648-50C3324961B7}" srcOrd="3" destOrd="0" presId="urn:microsoft.com/office/officeart/2018/2/layout/IconVerticalSolidList"/>
    <dgm:cxn modelId="{5EDA0F40-34F8-4F1F-A8DA-B3F909B9E053}" type="presParOf" srcId="{79DFEF9E-900B-4097-BE89-B080E664291B}" destId="{3B14DCD3-36C0-4F1D-A386-7BDF32F5A32A}" srcOrd="3" destOrd="0" presId="urn:microsoft.com/office/officeart/2018/2/layout/IconVerticalSolidList"/>
    <dgm:cxn modelId="{9F5D6044-A89A-404E-ABAD-28683DE26E6B}" type="presParOf" srcId="{79DFEF9E-900B-4097-BE89-B080E664291B}" destId="{7101B559-426D-4163-AF09-C062117EC091}" srcOrd="4" destOrd="0" presId="urn:microsoft.com/office/officeart/2018/2/layout/IconVerticalSolidList"/>
    <dgm:cxn modelId="{E612D24F-7C74-4C5E-BC1B-6BF5286779A2}" type="presParOf" srcId="{7101B559-426D-4163-AF09-C062117EC091}" destId="{2C7F76D9-1AF3-4511-BE60-7A296DF76EAE}" srcOrd="0" destOrd="0" presId="urn:microsoft.com/office/officeart/2018/2/layout/IconVerticalSolidList"/>
    <dgm:cxn modelId="{D09BF5D7-46D5-4786-BB03-0D15FBC9A43F}" type="presParOf" srcId="{7101B559-426D-4163-AF09-C062117EC091}" destId="{D16A2DFC-37BC-4AE0-AD81-5A5FABAC7AEA}" srcOrd="1" destOrd="0" presId="urn:microsoft.com/office/officeart/2018/2/layout/IconVerticalSolidList"/>
    <dgm:cxn modelId="{948C2B20-3E6A-443D-B7A2-A26600994BE3}" type="presParOf" srcId="{7101B559-426D-4163-AF09-C062117EC091}" destId="{ED020CCD-C864-4CAC-9FC7-7B5FD63C29D2}" srcOrd="2" destOrd="0" presId="urn:microsoft.com/office/officeart/2018/2/layout/IconVerticalSolidList"/>
    <dgm:cxn modelId="{28D71BCD-C88A-41DD-B7F2-F3F27A3FA172}" type="presParOf" srcId="{7101B559-426D-4163-AF09-C062117EC091}" destId="{16B23ABB-B1B7-4C8F-8E6C-6EDA8609E8C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5AE64DA-2D51-49F9-8855-1E2987C26377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A17E1D38-8C20-4DCF-A843-F81E08B5C58F}">
      <dgm:prSet/>
      <dgm:spPr/>
      <dgm:t>
        <a:bodyPr/>
        <a:lstStyle/>
        <a:p>
          <a:r>
            <a:rPr lang="cs-CZ" b="1" dirty="0"/>
            <a:t>Pojmy</a:t>
          </a:r>
          <a:r>
            <a:rPr lang="cs-CZ" dirty="0"/>
            <a:t> (kategorie nebo třídy věcí či myšlenek se společnými nejdůležitějšími /podstatnými/ vlastnostmi); konkrétní, abstraktní; 1 -2 slova</a:t>
          </a:r>
          <a:endParaRPr lang="en-US" dirty="0"/>
        </a:p>
      </dgm:t>
    </dgm:pt>
    <dgm:pt modelId="{78F33336-22EA-40D3-AB2C-309A343155C9}" type="parTrans" cxnId="{23D4202A-F70B-49D9-B9BB-37C3BBE2C430}">
      <dgm:prSet/>
      <dgm:spPr/>
      <dgm:t>
        <a:bodyPr/>
        <a:lstStyle/>
        <a:p>
          <a:endParaRPr lang="en-US"/>
        </a:p>
      </dgm:t>
    </dgm:pt>
    <dgm:pt modelId="{44F94830-76A5-4875-A91D-465036F1CD90}" type="sibTrans" cxnId="{23D4202A-F70B-49D9-B9BB-37C3BBE2C430}">
      <dgm:prSet/>
      <dgm:spPr/>
      <dgm:t>
        <a:bodyPr/>
        <a:lstStyle/>
        <a:p>
          <a:endParaRPr lang="en-US"/>
        </a:p>
      </dgm:t>
    </dgm:pt>
    <dgm:pt modelId="{45BA7B4F-AD66-4670-B265-0309E4890C27}">
      <dgm:prSet/>
      <dgm:spPr/>
      <dgm:t>
        <a:bodyPr/>
        <a:lstStyle/>
        <a:p>
          <a:r>
            <a:rPr lang="cs-CZ" b="1" dirty="0"/>
            <a:t>Generalizace (zobecnění) = </a:t>
          </a:r>
          <a:r>
            <a:rPr lang="cs-CZ" dirty="0"/>
            <a:t>výrok, který vyjadřuje vztahy mezi 2 nebo více pojmy; souvětí (př. </a:t>
          </a:r>
          <a:r>
            <a:rPr lang="cs-CZ" u="sng" dirty="0"/>
            <a:t>Dělení je operací inverzní k  násobení</a:t>
          </a:r>
          <a:r>
            <a:rPr lang="cs-CZ" dirty="0"/>
            <a:t>)</a:t>
          </a:r>
          <a:endParaRPr lang="en-US" dirty="0"/>
        </a:p>
      </dgm:t>
    </dgm:pt>
    <dgm:pt modelId="{BA590822-E645-4BD3-A9A5-95197F2D0D60}" type="parTrans" cxnId="{8CCEB685-CD13-4958-BAD5-86172FA1ACBB}">
      <dgm:prSet/>
      <dgm:spPr/>
      <dgm:t>
        <a:bodyPr/>
        <a:lstStyle/>
        <a:p>
          <a:endParaRPr lang="en-US"/>
        </a:p>
      </dgm:t>
    </dgm:pt>
    <dgm:pt modelId="{E563F13E-681F-40DA-BE82-413D7334812B}" type="sibTrans" cxnId="{8CCEB685-CD13-4958-BAD5-86172FA1ACBB}">
      <dgm:prSet/>
      <dgm:spPr/>
      <dgm:t>
        <a:bodyPr/>
        <a:lstStyle/>
        <a:p>
          <a:endParaRPr lang="en-US"/>
        </a:p>
      </dgm:t>
    </dgm:pt>
    <dgm:pt modelId="{AAEA03A8-8363-4BC4-8AEE-EFA5D5DD546B}">
      <dgm:prSet/>
      <dgm:spPr/>
      <dgm:t>
        <a:bodyPr/>
        <a:lstStyle/>
        <a:p>
          <a:r>
            <a:rPr lang="cs-CZ" b="1" dirty="0"/>
            <a:t>Fakta </a:t>
          </a:r>
          <a:r>
            <a:rPr lang="cs-CZ" dirty="0"/>
            <a:t>(informace o jednotlivých skutečnostech – o lidech, věcech, konkrétních místech, o události..,).</a:t>
          </a:r>
          <a:endParaRPr lang="en-US" dirty="0"/>
        </a:p>
      </dgm:t>
    </dgm:pt>
    <dgm:pt modelId="{222A3207-64BB-46E7-8AFD-8E5CC82EDE3A}" type="parTrans" cxnId="{5991EA84-5F48-4EAC-8650-03CEA193F629}">
      <dgm:prSet/>
      <dgm:spPr/>
      <dgm:t>
        <a:bodyPr/>
        <a:lstStyle/>
        <a:p>
          <a:endParaRPr lang="en-US"/>
        </a:p>
      </dgm:t>
    </dgm:pt>
    <dgm:pt modelId="{AD5AC3DE-7D12-4981-B2DC-0ED2AF9809DA}" type="sibTrans" cxnId="{5991EA84-5F48-4EAC-8650-03CEA193F629}">
      <dgm:prSet/>
      <dgm:spPr/>
      <dgm:t>
        <a:bodyPr/>
        <a:lstStyle/>
        <a:p>
          <a:endParaRPr lang="en-US"/>
        </a:p>
      </dgm:t>
    </dgm:pt>
    <dgm:pt modelId="{EE060207-B7C4-40FF-A4C6-32D49801C237}" type="pres">
      <dgm:prSet presAssocID="{55AE64DA-2D51-49F9-8855-1E2987C2637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9FA293F-2CEE-428A-92B0-F8B06DB43A98}" type="pres">
      <dgm:prSet presAssocID="{A17E1D38-8C20-4DCF-A843-F81E08B5C58F}" presName="hierRoot1" presStyleCnt="0"/>
      <dgm:spPr/>
    </dgm:pt>
    <dgm:pt modelId="{EE4CC66F-E550-4FC8-8D1A-8F8E23D277B2}" type="pres">
      <dgm:prSet presAssocID="{A17E1D38-8C20-4DCF-A843-F81E08B5C58F}" presName="composite" presStyleCnt="0"/>
      <dgm:spPr/>
    </dgm:pt>
    <dgm:pt modelId="{4CE70825-905B-425E-8318-D05573D9E220}" type="pres">
      <dgm:prSet presAssocID="{A17E1D38-8C20-4DCF-A843-F81E08B5C58F}" presName="background" presStyleLbl="node0" presStyleIdx="0" presStyleCnt="3"/>
      <dgm:spPr/>
    </dgm:pt>
    <dgm:pt modelId="{FF5E101E-6D8E-439D-801F-E733AB73EDA6}" type="pres">
      <dgm:prSet presAssocID="{A17E1D38-8C20-4DCF-A843-F81E08B5C58F}" presName="text" presStyleLbl="fgAcc0" presStyleIdx="0" presStyleCnt="3">
        <dgm:presLayoutVars>
          <dgm:chPref val="3"/>
        </dgm:presLayoutVars>
      </dgm:prSet>
      <dgm:spPr/>
    </dgm:pt>
    <dgm:pt modelId="{39669CF3-6C6B-4B6E-80B0-E561D8D9EE21}" type="pres">
      <dgm:prSet presAssocID="{A17E1D38-8C20-4DCF-A843-F81E08B5C58F}" presName="hierChild2" presStyleCnt="0"/>
      <dgm:spPr/>
    </dgm:pt>
    <dgm:pt modelId="{0987BBA2-6CED-48B3-A7B3-42F87C9837CC}" type="pres">
      <dgm:prSet presAssocID="{45BA7B4F-AD66-4670-B265-0309E4890C27}" presName="hierRoot1" presStyleCnt="0"/>
      <dgm:spPr/>
    </dgm:pt>
    <dgm:pt modelId="{0E110FD0-1645-4403-BF9C-A351D1CA4843}" type="pres">
      <dgm:prSet presAssocID="{45BA7B4F-AD66-4670-B265-0309E4890C27}" presName="composite" presStyleCnt="0"/>
      <dgm:spPr/>
    </dgm:pt>
    <dgm:pt modelId="{6F56028A-93E3-42D5-8616-736142A585FB}" type="pres">
      <dgm:prSet presAssocID="{45BA7B4F-AD66-4670-B265-0309E4890C27}" presName="background" presStyleLbl="node0" presStyleIdx="1" presStyleCnt="3"/>
      <dgm:spPr/>
    </dgm:pt>
    <dgm:pt modelId="{F1A4A942-C58A-4201-80C9-78B8403FC9BC}" type="pres">
      <dgm:prSet presAssocID="{45BA7B4F-AD66-4670-B265-0309E4890C27}" presName="text" presStyleLbl="fgAcc0" presStyleIdx="1" presStyleCnt="3">
        <dgm:presLayoutVars>
          <dgm:chPref val="3"/>
        </dgm:presLayoutVars>
      </dgm:prSet>
      <dgm:spPr/>
    </dgm:pt>
    <dgm:pt modelId="{1A8D9E89-8AA7-4905-821C-5CBA08CFC990}" type="pres">
      <dgm:prSet presAssocID="{45BA7B4F-AD66-4670-B265-0309E4890C27}" presName="hierChild2" presStyleCnt="0"/>
      <dgm:spPr/>
    </dgm:pt>
    <dgm:pt modelId="{CDA1A927-40CF-41BD-B404-34839FB0C05F}" type="pres">
      <dgm:prSet presAssocID="{AAEA03A8-8363-4BC4-8AEE-EFA5D5DD546B}" presName="hierRoot1" presStyleCnt="0"/>
      <dgm:spPr/>
    </dgm:pt>
    <dgm:pt modelId="{6A1277C6-6CB1-4F76-8EAB-1A8F7381468B}" type="pres">
      <dgm:prSet presAssocID="{AAEA03A8-8363-4BC4-8AEE-EFA5D5DD546B}" presName="composite" presStyleCnt="0"/>
      <dgm:spPr/>
    </dgm:pt>
    <dgm:pt modelId="{18B90A1C-8683-4626-9801-4D129CABA605}" type="pres">
      <dgm:prSet presAssocID="{AAEA03A8-8363-4BC4-8AEE-EFA5D5DD546B}" presName="background" presStyleLbl="node0" presStyleIdx="2" presStyleCnt="3"/>
      <dgm:spPr/>
    </dgm:pt>
    <dgm:pt modelId="{C239FA83-7683-43CC-8AD4-9E50077370D2}" type="pres">
      <dgm:prSet presAssocID="{AAEA03A8-8363-4BC4-8AEE-EFA5D5DD546B}" presName="text" presStyleLbl="fgAcc0" presStyleIdx="2" presStyleCnt="3">
        <dgm:presLayoutVars>
          <dgm:chPref val="3"/>
        </dgm:presLayoutVars>
      </dgm:prSet>
      <dgm:spPr/>
    </dgm:pt>
    <dgm:pt modelId="{AF6BAD98-DD17-44D6-AEE1-16C9F076C39C}" type="pres">
      <dgm:prSet presAssocID="{AAEA03A8-8363-4BC4-8AEE-EFA5D5DD546B}" presName="hierChild2" presStyleCnt="0"/>
      <dgm:spPr/>
    </dgm:pt>
  </dgm:ptLst>
  <dgm:cxnLst>
    <dgm:cxn modelId="{23D4202A-F70B-49D9-B9BB-37C3BBE2C430}" srcId="{55AE64DA-2D51-49F9-8855-1E2987C26377}" destId="{A17E1D38-8C20-4DCF-A843-F81E08B5C58F}" srcOrd="0" destOrd="0" parTransId="{78F33336-22EA-40D3-AB2C-309A343155C9}" sibTransId="{44F94830-76A5-4875-A91D-465036F1CD90}"/>
    <dgm:cxn modelId="{7C536D3B-24BD-47D1-98D4-DE35412E03C6}" type="presOf" srcId="{55AE64DA-2D51-49F9-8855-1E2987C26377}" destId="{EE060207-B7C4-40FF-A4C6-32D49801C237}" srcOrd="0" destOrd="0" presId="urn:microsoft.com/office/officeart/2005/8/layout/hierarchy1"/>
    <dgm:cxn modelId="{0F1CD95B-9B0F-421A-B96F-8B0167D27F6F}" type="presOf" srcId="{A17E1D38-8C20-4DCF-A843-F81E08B5C58F}" destId="{FF5E101E-6D8E-439D-801F-E733AB73EDA6}" srcOrd="0" destOrd="0" presId="urn:microsoft.com/office/officeart/2005/8/layout/hierarchy1"/>
    <dgm:cxn modelId="{0F1A196B-E5BC-480B-B9DC-6CBF31D6AD17}" type="presOf" srcId="{AAEA03A8-8363-4BC4-8AEE-EFA5D5DD546B}" destId="{C239FA83-7683-43CC-8AD4-9E50077370D2}" srcOrd="0" destOrd="0" presId="urn:microsoft.com/office/officeart/2005/8/layout/hierarchy1"/>
    <dgm:cxn modelId="{5991EA84-5F48-4EAC-8650-03CEA193F629}" srcId="{55AE64DA-2D51-49F9-8855-1E2987C26377}" destId="{AAEA03A8-8363-4BC4-8AEE-EFA5D5DD546B}" srcOrd="2" destOrd="0" parTransId="{222A3207-64BB-46E7-8AFD-8E5CC82EDE3A}" sibTransId="{AD5AC3DE-7D12-4981-B2DC-0ED2AF9809DA}"/>
    <dgm:cxn modelId="{8CCEB685-CD13-4958-BAD5-86172FA1ACBB}" srcId="{55AE64DA-2D51-49F9-8855-1E2987C26377}" destId="{45BA7B4F-AD66-4670-B265-0309E4890C27}" srcOrd="1" destOrd="0" parTransId="{BA590822-E645-4BD3-A9A5-95197F2D0D60}" sibTransId="{E563F13E-681F-40DA-BE82-413D7334812B}"/>
    <dgm:cxn modelId="{AFB1EF94-F72F-470F-A399-512EE6503424}" type="presOf" srcId="{45BA7B4F-AD66-4670-B265-0309E4890C27}" destId="{F1A4A942-C58A-4201-80C9-78B8403FC9BC}" srcOrd="0" destOrd="0" presId="urn:microsoft.com/office/officeart/2005/8/layout/hierarchy1"/>
    <dgm:cxn modelId="{3E317A43-9A91-4DB9-9C66-86488C4A7E97}" type="presParOf" srcId="{EE060207-B7C4-40FF-A4C6-32D49801C237}" destId="{D9FA293F-2CEE-428A-92B0-F8B06DB43A98}" srcOrd="0" destOrd="0" presId="urn:microsoft.com/office/officeart/2005/8/layout/hierarchy1"/>
    <dgm:cxn modelId="{BA78FBC5-946E-4195-A5C5-A6F50ADCC085}" type="presParOf" srcId="{D9FA293F-2CEE-428A-92B0-F8B06DB43A98}" destId="{EE4CC66F-E550-4FC8-8D1A-8F8E23D277B2}" srcOrd="0" destOrd="0" presId="urn:microsoft.com/office/officeart/2005/8/layout/hierarchy1"/>
    <dgm:cxn modelId="{03E4EEB5-D438-4C10-90AA-32D9561B526B}" type="presParOf" srcId="{EE4CC66F-E550-4FC8-8D1A-8F8E23D277B2}" destId="{4CE70825-905B-425E-8318-D05573D9E220}" srcOrd="0" destOrd="0" presId="urn:microsoft.com/office/officeart/2005/8/layout/hierarchy1"/>
    <dgm:cxn modelId="{90C7A7FC-2191-4EB5-BEEC-98E10FF679E2}" type="presParOf" srcId="{EE4CC66F-E550-4FC8-8D1A-8F8E23D277B2}" destId="{FF5E101E-6D8E-439D-801F-E733AB73EDA6}" srcOrd="1" destOrd="0" presId="urn:microsoft.com/office/officeart/2005/8/layout/hierarchy1"/>
    <dgm:cxn modelId="{E0D7D8F8-CBD6-443C-BF29-58AE4AF360DF}" type="presParOf" srcId="{D9FA293F-2CEE-428A-92B0-F8B06DB43A98}" destId="{39669CF3-6C6B-4B6E-80B0-E561D8D9EE21}" srcOrd="1" destOrd="0" presId="urn:microsoft.com/office/officeart/2005/8/layout/hierarchy1"/>
    <dgm:cxn modelId="{458EEFFE-9D10-4FA8-9A83-5773434B1DE9}" type="presParOf" srcId="{EE060207-B7C4-40FF-A4C6-32D49801C237}" destId="{0987BBA2-6CED-48B3-A7B3-42F87C9837CC}" srcOrd="1" destOrd="0" presId="urn:microsoft.com/office/officeart/2005/8/layout/hierarchy1"/>
    <dgm:cxn modelId="{98A96F66-90F8-42EC-8B43-7AAEAB231193}" type="presParOf" srcId="{0987BBA2-6CED-48B3-A7B3-42F87C9837CC}" destId="{0E110FD0-1645-4403-BF9C-A351D1CA4843}" srcOrd="0" destOrd="0" presId="urn:microsoft.com/office/officeart/2005/8/layout/hierarchy1"/>
    <dgm:cxn modelId="{B45BB415-A115-4704-9816-E023416AF0DE}" type="presParOf" srcId="{0E110FD0-1645-4403-BF9C-A351D1CA4843}" destId="{6F56028A-93E3-42D5-8616-736142A585FB}" srcOrd="0" destOrd="0" presId="urn:microsoft.com/office/officeart/2005/8/layout/hierarchy1"/>
    <dgm:cxn modelId="{09BAEAA5-20E0-4A76-8991-171715387E3C}" type="presParOf" srcId="{0E110FD0-1645-4403-BF9C-A351D1CA4843}" destId="{F1A4A942-C58A-4201-80C9-78B8403FC9BC}" srcOrd="1" destOrd="0" presId="urn:microsoft.com/office/officeart/2005/8/layout/hierarchy1"/>
    <dgm:cxn modelId="{DF6FF078-1436-4C94-86B2-B69802A052CC}" type="presParOf" srcId="{0987BBA2-6CED-48B3-A7B3-42F87C9837CC}" destId="{1A8D9E89-8AA7-4905-821C-5CBA08CFC990}" srcOrd="1" destOrd="0" presId="urn:microsoft.com/office/officeart/2005/8/layout/hierarchy1"/>
    <dgm:cxn modelId="{F4852543-0C1E-453E-81B4-22BC1F8D2781}" type="presParOf" srcId="{EE060207-B7C4-40FF-A4C6-32D49801C237}" destId="{CDA1A927-40CF-41BD-B404-34839FB0C05F}" srcOrd="2" destOrd="0" presId="urn:microsoft.com/office/officeart/2005/8/layout/hierarchy1"/>
    <dgm:cxn modelId="{55FEE3FF-B607-4DB1-8656-34914561ED69}" type="presParOf" srcId="{CDA1A927-40CF-41BD-B404-34839FB0C05F}" destId="{6A1277C6-6CB1-4F76-8EAB-1A8F7381468B}" srcOrd="0" destOrd="0" presId="urn:microsoft.com/office/officeart/2005/8/layout/hierarchy1"/>
    <dgm:cxn modelId="{88585CA1-8AA0-4503-9CB6-1A8496308BD1}" type="presParOf" srcId="{6A1277C6-6CB1-4F76-8EAB-1A8F7381468B}" destId="{18B90A1C-8683-4626-9801-4D129CABA605}" srcOrd="0" destOrd="0" presId="urn:microsoft.com/office/officeart/2005/8/layout/hierarchy1"/>
    <dgm:cxn modelId="{BA4262C9-FAB7-4FA7-95B4-E48374EA3049}" type="presParOf" srcId="{6A1277C6-6CB1-4F76-8EAB-1A8F7381468B}" destId="{C239FA83-7683-43CC-8AD4-9E50077370D2}" srcOrd="1" destOrd="0" presId="urn:microsoft.com/office/officeart/2005/8/layout/hierarchy1"/>
    <dgm:cxn modelId="{9F294E91-78FD-48A3-8814-BEDD80CCCC9D}" type="presParOf" srcId="{CDA1A927-40CF-41BD-B404-34839FB0C05F}" destId="{AF6BAD98-DD17-44D6-AEE1-16C9F076C39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42A4ACF-36D0-4C5E-A930-FBD94887F67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B6287CF-28D7-45DD-8D41-D28EF7C05E07}">
      <dgm:prSet/>
      <dgm:spPr/>
      <dgm:t>
        <a:bodyPr/>
        <a:lstStyle/>
        <a:p>
          <a:r>
            <a:rPr lang="cs-CZ"/>
            <a:t>Student/ka</a:t>
          </a:r>
          <a:endParaRPr lang="en-US"/>
        </a:p>
      </dgm:t>
    </dgm:pt>
    <dgm:pt modelId="{6B915295-35FB-4464-A6E3-84FC4C06B1D0}" type="parTrans" cxnId="{86927C21-2178-4D24-AD36-701A56B140CE}">
      <dgm:prSet/>
      <dgm:spPr/>
      <dgm:t>
        <a:bodyPr/>
        <a:lstStyle/>
        <a:p>
          <a:endParaRPr lang="en-US"/>
        </a:p>
      </dgm:t>
    </dgm:pt>
    <dgm:pt modelId="{A5ED68AE-DACB-439C-94DD-92CE49A513EA}" type="sibTrans" cxnId="{86927C21-2178-4D24-AD36-701A56B140CE}">
      <dgm:prSet/>
      <dgm:spPr/>
      <dgm:t>
        <a:bodyPr/>
        <a:lstStyle/>
        <a:p>
          <a:endParaRPr lang="en-US"/>
        </a:p>
      </dgm:t>
    </dgm:pt>
    <dgm:pt modelId="{53D4EAA2-34A9-4E16-8B32-3EBF33E86A82}">
      <dgm:prSet/>
      <dgm:spPr/>
      <dgm:t>
        <a:bodyPr/>
        <a:lstStyle/>
        <a:p>
          <a:r>
            <a:rPr lang="cs-CZ"/>
            <a:t>vymezí výukový cíl, zdůvodní jeho strukturu a práci s cílem ve výuce. </a:t>
          </a:r>
          <a:endParaRPr lang="en-US"/>
        </a:p>
      </dgm:t>
    </dgm:pt>
    <dgm:pt modelId="{EBBDB5FE-95B0-4E98-A1A9-F343B2F7C7AD}" type="parTrans" cxnId="{115585B1-9D49-44CD-A8F3-C7E43FCF8A06}">
      <dgm:prSet/>
      <dgm:spPr/>
      <dgm:t>
        <a:bodyPr/>
        <a:lstStyle/>
        <a:p>
          <a:endParaRPr lang="en-US"/>
        </a:p>
      </dgm:t>
    </dgm:pt>
    <dgm:pt modelId="{629AC2AB-442F-4DC1-BE6E-5D0A6A0C5242}" type="sibTrans" cxnId="{115585B1-9D49-44CD-A8F3-C7E43FCF8A06}">
      <dgm:prSet/>
      <dgm:spPr/>
      <dgm:t>
        <a:bodyPr/>
        <a:lstStyle/>
        <a:p>
          <a:endParaRPr lang="en-US"/>
        </a:p>
      </dgm:t>
    </dgm:pt>
    <dgm:pt modelId="{C339D8F0-F7DA-4F27-B09C-7970F308E46A}" type="pres">
      <dgm:prSet presAssocID="{842A4ACF-36D0-4C5E-A930-FBD94887F67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17A839E-3BFA-4397-92A7-865DEEA135C2}" type="pres">
      <dgm:prSet presAssocID="{FB6287CF-28D7-45DD-8D41-D28EF7C05E07}" presName="hierRoot1" presStyleCnt="0"/>
      <dgm:spPr/>
    </dgm:pt>
    <dgm:pt modelId="{827A57CE-3280-4F1E-89BF-4E9B5CFC8A16}" type="pres">
      <dgm:prSet presAssocID="{FB6287CF-28D7-45DD-8D41-D28EF7C05E07}" presName="composite" presStyleCnt="0"/>
      <dgm:spPr/>
    </dgm:pt>
    <dgm:pt modelId="{A8B04D48-7723-45EA-98D3-9CFFD774BE54}" type="pres">
      <dgm:prSet presAssocID="{FB6287CF-28D7-45DD-8D41-D28EF7C05E07}" presName="background" presStyleLbl="node0" presStyleIdx="0" presStyleCnt="2"/>
      <dgm:spPr/>
    </dgm:pt>
    <dgm:pt modelId="{734789E5-7A57-49DB-B0A0-0C2030A954C8}" type="pres">
      <dgm:prSet presAssocID="{FB6287CF-28D7-45DD-8D41-D28EF7C05E07}" presName="text" presStyleLbl="fgAcc0" presStyleIdx="0" presStyleCnt="2">
        <dgm:presLayoutVars>
          <dgm:chPref val="3"/>
        </dgm:presLayoutVars>
      </dgm:prSet>
      <dgm:spPr/>
    </dgm:pt>
    <dgm:pt modelId="{E07F61C0-ADC7-4425-BBF2-2B998527143B}" type="pres">
      <dgm:prSet presAssocID="{FB6287CF-28D7-45DD-8D41-D28EF7C05E07}" presName="hierChild2" presStyleCnt="0"/>
      <dgm:spPr/>
    </dgm:pt>
    <dgm:pt modelId="{AF3A6CEC-3D06-42BD-A8A3-08350E99D068}" type="pres">
      <dgm:prSet presAssocID="{53D4EAA2-34A9-4E16-8B32-3EBF33E86A82}" presName="hierRoot1" presStyleCnt="0"/>
      <dgm:spPr/>
    </dgm:pt>
    <dgm:pt modelId="{58F42813-2736-4A73-BB3A-509DEA30345F}" type="pres">
      <dgm:prSet presAssocID="{53D4EAA2-34A9-4E16-8B32-3EBF33E86A82}" presName="composite" presStyleCnt="0"/>
      <dgm:spPr/>
    </dgm:pt>
    <dgm:pt modelId="{F5BA3BC0-4394-4E1C-AAC1-3D179D4038EB}" type="pres">
      <dgm:prSet presAssocID="{53D4EAA2-34A9-4E16-8B32-3EBF33E86A82}" presName="background" presStyleLbl="node0" presStyleIdx="1" presStyleCnt="2"/>
      <dgm:spPr/>
    </dgm:pt>
    <dgm:pt modelId="{22D38690-EA38-4920-B2DF-CE0B931468B6}" type="pres">
      <dgm:prSet presAssocID="{53D4EAA2-34A9-4E16-8B32-3EBF33E86A82}" presName="text" presStyleLbl="fgAcc0" presStyleIdx="1" presStyleCnt="2">
        <dgm:presLayoutVars>
          <dgm:chPref val="3"/>
        </dgm:presLayoutVars>
      </dgm:prSet>
      <dgm:spPr/>
    </dgm:pt>
    <dgm:pt modelId="{838108F0-AE42-4C67-B388-F442321EFA9A}" type="pres">
      <dgm:prSet presAssocID="{53D4EAA2-34A9-4E16-8B32-3EBF33E86A82}" presName="hierChild2" presStyleCnt="0"/>
      <dgm:spPr/>
    </dgm:pt>
  </dgm:ptLst>
  <dgm:cxnLst>
    <dgm:cxn modelId="{86927C21-2178-4D24-AD36-701A56B140CE}" srcId="{842A4ACF-36D0-4C5E-A930-FBD94887F672}" destId="{FB6287CF-28D7-45DD-8D41-D28EF7C05E07}" srcOrd="0" destOrd="0" parTransId="{6B915295-35FB-4464-A6E3-84FC4C06B1D0}" sibTransId="{A5ED68AE-DACB-439C-94DD-92CE49A513EA}"/>
    <dgm:cxn modelId="{0465CA7C-0339-43F6-A077-4E56A30C3A8E}" type="presOf" srcId="{842A4ACF-36D0-4C5E-A930-FBD94887F672}" destId="{C339D8F0-F7DA-4F27-B09C-7970F308E46A}" srcOrd="0" destOrd="0" presId="urn:microsoft.com/office/officeart/2005/8/layout/hierarchy1"/>
    <dgm:cxn modelId="{EDAE0BAA-FE5D-4027-901C-493CA69A5ACD}" type="presOf" srcId="{53D4EAA2-34A9-4E16-8B32-3EBF33E86A82}" destId="{22D38690-EA38-4920-B2DF-CE0B931468B6}" srcOrd="0" destOrd="0" presId="urn:microsoft.com/office/officeart/2005/8/layout/hierarchy1"/>
    <dgm:cxn modelId="{115585B1-9D49-44CD-A8F3-C7E43FCF8A06}" srcId="{842A4ACF-36D0-4C5E-A930-FBD94887F672}" destId="{53D4EAA2-34A9-4E16-8B32-3EBF33E86A82}" srcOrd="1" destOrd="0" parTransId="{EBBDB5FE-95B0-4E98-A1A9-F343B2F7C7AD}" sibTransId="{629AC2AB-442F-4DC1-BE6E-5D0A6A0C5242}"/>
    <dgm:cxn modelId="{53F1B3C4-1194-4615-B65F-D2CB24E07B78}" type="presOf" srcId="{FB6287CF-28D7-45DD-8D41-D28EF7C05E07}" destId="{734789E5-7A57-49DB-B0A0-0C2030A954C8}" srcOrd="0" destOrd="0" presId="urn:microsoft.com/office/officeart/2005/8/layout/hierarchy1"/>
    <dgm:cxn modelId="{45E018EF-F39B-4223-A3A2-E2AC1A2867F9}" type="presParOf" srcId="{C339D8F0-F7DA-4F27-B09C-7970F308E46A}" destId="{217A839E-3BFA-4397-92A7-865DEEA135C2}" srcOrd="0" destOrd="0" presId="urn:microsoft.com/office/officeart/2005/8/layout/hierarchy1"/>
    <dgm:cxn modelId="{745CF492-DFD2-4535-B901-7D089543E79F}" type="presParOf" srcId="{217A839E-3BFA-4397-92A7-865DEEA135C2}" destId="{827A57CE-3280-4F1E-89BF-4E9B5CFC8A16}" srcOrd="0" destOrd="0" presId="urn:microsoft.com/office/officeart/2005/8/layout/hierarchy1"/>
    <dgm:cxn modelId="{AB1826F0-50A8-4AB8-8421-E91693ED3AFE}" type="presParOf" srcId="{827A57CE-3280-4F1E-89BF-4E9B5CFC8A16}" destId="{A8B04D48-7723-45EA-98D3-9CFFD774BE54}" srcOrd="0" destOrd="0" presId="urn:microsoft.com/office/officeart/2005/8/layout/hierarchy1"/>
    <dgm:cxn modelId="{6B6CC4A3-6778-4DF6-869C-3E45D016354B}" type="presParOf" srcId="{827A57CE-3280-4F1E-89BF-4E9B5CFC8A16}" destId="{734789E5-7A57-49DB-B0A0-0C2030A954C8}" srcOrd="1" destOrd="0" presId="urn:microsoft.com/office/officeart/2005/8/layout/hierarchy1"/>
    <dgm:cxn modelId="{18C21187-500B-4B51-A9F9-0E4D3791C6E5}" type="presParOf" srcId="{217A839E-3BFA-4397-92A7-865DEEA135C2}" destId="{E07F61C0-ADC7-4425-BBF2-2B998527143B}" srcOrd="1" destOrd="0" presId="urn:microsoft.com/office/officeart/2005/8/layout/hierarchy1"/>
    <dgm:cxn modelId="{42899D94-C39F-47BE-866F-8EFAED074733}" type="presParOf" srcId="{C339D8F0-F7DA-4F27-B09C-7970F308E46A}" destId="{AF3A6CEC-3D06-42BD-A8A3-08350E99D068}" srcOrd="1" destOrd="0" presId="urn:microsoft.com/office/officeart/2005/8/layout/hierarchy1"/>
    <dgm:cxn modelId="{0F57DCD1-B897-462F-8064-61A3EB1DCB39}" type="presParOf" srcId="{AF3A6CEC-3D06-42BD-A8A3-08350E99D068}" destId="{58F42813-2736-4A73-BB3A-509DEA30345F}" srcOrd="0" destOrd="0" presId="urn:microsoft.com/office/officeart/2005/8/layout/hierarchy1"/>
    <dgm:cxn modelId="{3EB51FEC-C6B1-47D1-A084-638D781EB921}" type="presParOf" srcId="{58F42813-2736-4A73-BB3A-509DEA30345F}" destId="{F5BA3BC0-4394-4E1C-AAC1-3D179D4038EB}" srcOrd="0" destOrd="0" presId="urn:microsoft.com/office/officeart/2005/8/layout/hierarchy1"/>
    <dgm:cxn modelId="{D618FBD4-05C9-47D7-A82D-B32C931F56FF}" type="presParOf" srcId="{58F42813-2736-4A73-BB3A-509DEA30345F}" destId="{22D38690-EA38-4920-B2DF-CE0B931468B6}" srcOrd="1" destOrd="0" presId="urn:microsoft.com/office/officeart/2005/8/layout/hierarchy1"/>
    <dgm:cxn modelId="{EB850611-C2A7-4ED9-8E65-1848006F29BE}" type="presParOf" srcId="{AF3A6CEC-3D06-42BD-A8A3-08350E99D068}" destId="{838108F0-AE42-4C67-B388-F442321EFA9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98D5CCE-71B7-44CE-80BD-938DB26FC23B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F9F60BDA-D266-400D-95F5-AF6782519E47}">
      <dgm:prSet/>
      <dgm:spPr/>
      <dgm:t>
        <a:bodyPr/>
        <a:lstStyle/>
        <a:p>
          <a:r>
            <a:rPr lang="cs-CZ" dirty="0"/>
            <a:t>jak zpracovat myšlenkovou mapu?</a:t>
          </a:r>
          <a:endParaRPr lang="en-US" dirty="0"/>
        </a:p>
      </dgm:t>
    </dgm:pt>
    <dgm:pt modelId="{591386FF-C148-4862-9F16-EF20804F2E6C}" type="parTrans" cxnId="{7D5A4642-D72D-444F-81B2-4F1FE44181C3}">
      <dgm:prSet/>
      <dgm:spPr/>
      <dgm:t>
        <a:bodyPr/>
        <a:lstStyle/>
        <a:p>
          <a:endParaRPr lang="en-US"/>
        </a:p>
      </dgm:t>
    </dgm:pt>
    <dgm:pt modelId="{94F3942A-F60A-49F6-9444-798BF03119E1}" type="sibTrans" cxnId="{7D5A4642-D72D-444F-81B2-4F1FE44181C3}">
      <dgm:prSet/>
      <dgm:spPr/>
      <dgm:t>
        <a:bodyPr/>
        <a:lstStyle/>
        <a:p>
          <a:endParaRPr lang="en-US"/>
        </a:p>
      </dgm:t>
    </dgm:pt>
    <dgm:pt modelId="{7B5F2AA1-4DE5-42E5-8969-D8C4E98F33D3}">
      <dgm:prSet/>
      <dgm:spPr/>
      <dgm:t>
        <a:bodyPr/>
        <a:lstStyle/>
        <a:p>
          <a:r>
            <a:rPr lang="cs-CZ" dirty="0"/>
            <a:t>co tvoří učivo? </a:t>
          </a:r>
          <a:endParaRPr lang="en-US" dirty="0"/>
        </a:p>
      </dgm:t>
    </dgm:pt>
    <dgm:pt modelId="{5042069F-E427-4FEB-BAFF-86ED2514F8F2}" type="parTrans" cxnId="{9E67381F-8D5A-4E4D-A9B0-9DA2FA9764C8}">
      <dgm:prSet/>
      <dgm:spPr/>
      <dgm:t>
        <a:bodyPr/>
        <a:lstStyle/>
        <a:p>
          <a:endParaRPr lang="cs-CZ"/>
        </a:p>
      </dgm:t>
    </dgm:pt>
    <dgm:pt modelId="{D6F36A33-9FD9-48E3-8865-DCAB541D064B}" type="sibTrans" cxnId="{9E67381F-8D5A-4E4D-A9B0-9DA2FA9764C8}">
      <dgm:prSet/>
      <dgm:spPr/>
      <dgm:t>
        <a:bodyPr/>
        <a:lstStyle/>
        <a:p>
          <a:endParaRPr lang="cs-CZ"/>
        </a:p>
      </dgm:t>
    </dgm:pt>
    <dgm:pt modelId="{718F0AEC-55F4-4EBE-B6CB-D90CEAA7F3F6}">
      <dgm:prSet/>
      <dgm:spPr/>
      <dgm:t>
        <a:bodyPr/>
        <a:lstStyle/>
        <a:p>
          <a:r>
            <a:rPr lang="cs-CZ" dirty="0"/>
            <a:t>jak na didaktickou analýzu učiva?</a:t>
          </a:r>
          <a:endParaRPr lang="en-US" dirty="0"/>
        </a:p>
      </dgm:t>
    </dgm:pt>
    <dgm:pt modelId="{DD865206-8A93-4FAE-8E5A-58D09E373AE4}" type="parTrans" cxnId="{4194DB25-D967-469D-A2FA-E2D1134B7384}">
      <dgm:prSet/>
      <dgm:spPr/>
      <dgm:t>
        <a:bodyPr/>
        <a:lstStyle/>
        <a:p>
          <a:endParaRPr lang="cs-CZ"/>
        </a:p>
      </dgm:t>
    </dgm:pt>
    <dgm:pt modelId="{A659B60F-E9AB-435C-A11C-E58D106180F3}" type="sibTrans" cxnId="{4194DB25-D967-469D-A2FA-E2D1134B7384}">
      <dgm:prSet/>
      <dgm:spPr/>
      <dgm:t>
        <a:bodyPr/>
        <a:lstStyle/>
        <a:p>
          <a:endParaRPr lang="cs-CZ"/>
        </a:p>
      </dgm:t>
    </dgm:pt>
    <dgm:pt modelId="{6B9B453A-4A80-47D8-BB62-760EA61666BE}">
      <dgm:prSet/>
      <dgm:spPr/>
      <dgm:t>
        <a:bodyPr/>
        <a:lstStyle/>
        <a:p>
          <a:pPr>
            <a:buFontTx/>
            <a:buNone/>
          </a:pPr>
          <a:r>
            <a:rPr lang="cs-CZ" dirty="0"/>
            <a:t>Dokážeme sdělit? </a:t>
          </a:r>
          <a:endParaRPr lang="en-US" dirty="0"/>
        </a:p>
      </dgm:t>
    </dgm:pt>
    <dgm:pt modelId="{449A96B6-FFD3-4306-ABB8-28CC24236161}" type="sibTrans" cxnId="{E5048D96-CBF1-4E27-8130-7EE112D03905}">
      <dgm:prSet/>
      <dgm:spPr/>
      <dgm:t>
        <a:bodyPr/>
        <a:lstStyle/>
        <a:p>
          <a:endParaRPr lang="en-US"/>
        </a:p>
      </dgm:t>
    </dgm:pt>
    <dgm:pt modelId="{4C87CF7D-8AD3-4153-8BC7-A8903885EE31}" type="parTrans" cxnId="{E5048D96-CBF1-4E27-8130-7EE112D03905}">
      <dgm:prSet/>
      <dgm:spPr/>
      <dgm:t>
        <a:bodyPr/>
        <a:lstStyle/>
        <a:p>
          <a:endParaRPr lang="en-US"/>
        </a:p>
      </dgm:t>
    </dgm:pt>
    <dgm:pt modelId="{AACD5E46-BEA3-4640-8AFE-121DD541446B}">
      <dgm:prSet/>
      <dgm:spPr/>
      <dgm:t>
        <a:bodyPr/>
        <a:lstStyle/>
        <a:p>
          <a:r>
            <a:rPr lang="cs-CZ" dirty="0"/>
            <a:t>Na co navazujeme</a:t>
          </a:r>
          <a:endParaRPr lang="en-US" dirty="0"/>
        </a:p>
      </dgm:t>
    </dgm:pt>
    <dgm:pt modelId="{33961869-58E7-43A9-AC58-245F47825D4A}" type="sibTrans" cxnId="{29FF95E1-814A-42C9-A4F0-E1E7823E063D}">
      <dgm:prSet/>
      <dgm:spPr/>
      <dgm:t>
        <a:bodyPr/>
        <a:lstStyle/>
        <a:p>
          <a:endParaRPr lang="en-US"/>
        </a:p>
      </dgm:t>
    </dgm:pt>
    <dgm:pt modelId="{F9316302-8A7C-47CE-A9D0-B2609575E9EB}" type="parTrans" cxnId="{29FF95E1-814A-42C9-A4F0-E1E7823E063D}">
      <dgm:prSet/>
      <dgm:spPr/>
      <dgm:t>
        <a:bodyPr/>
        <a:lstStyle/>
        <a:p>
          <a:endParaRPr lang="en-US"/>
        </a:p>
      </dgm:t>
    </dgm:pt>
    <dgm:pt modelId="{B46461BC-EC98-47F8-A42C-A8FAE7124663}" type="pres">
      <dgm:prSet presAssocID="{F98D5CCE-71B7-44CE-80BD-938DB26FC23B}" presName="linear" presStyleCnt="0">
        <dgm:presLayoutVars>
          <dgm:dir/>
          <dgm:animLvl val="lvl"/>
          <dgm:resizeHandles val="exact"/>
        </dgm:presLayoutVars>
      </dgm:prSet>
      <dgm:spPr/>
    </dgm:pt>
    <dgm:pt modelId="{AB22BB8E-26D8-494A-A4D4-78E51A869636}" type="pres">
      <dgm:prSet presAssocID="{AACD5E46-BEA3-4640-8AFE-121DD541446B}" presName="parentLin" presStyleCnt="0"/>
      <dgm:spPr/>
    </dgm:pt>
    <dgm:pt modelId="{988B2312-2DAA-43B4-97D3-BAE93B4FFE19}" type="pres">
      <dgm:prSet presAssocID="{AACD5E46-BEA3-4640-8AFE-121DD541446B}" presName="parentLeftMargin" presStyleLbl="node1" presStyleIdx="0" presStyleCnt="1"/>
      <dgm:spPr/>
    </dgm:pt>
    <dgm:pt modelId="{33C0604F-FD40-498B-BCBF-3DBE128728CB}" type="pres">
      <dgm:prSet presAssocID="{AACD5E46-BEA3-4640-8AFE-121DD541446B}" presName="parentText" presStyleLbl="node1" presStyleIdx="0" presStyleCnt="1" custLinFactNeighborX="73913" custLinFactNeighborY="9679">
        <dgm:presLayoutVars>
          <dgm:chMax val="0"/>
          <dgm:bulletEnabled val="1"/>
        </dgm:presLayoutVars>
      </dgm:prSet>
      <dgm:spPr/>
    </dgm:pt>
    <dgm:pt modelId="{5C8C8D24-B2DB-460A-9CA6-CD227F96E081}" type="pres">
      <dgm:prSet presAssocID="{AACD5E46-BEA3-4640-8AFE-121DD541446B}" presName="negativeSpace" presStyleCnt="0"/>
      <dgm:spPr/>
    </dgm:pt>
    <dgm:pt modelId="{998C35C0-DC93-4F52-BA2F-C2E3C5A28F9F}" type="pres">
      <dgm:prSet presAssocID="{AACD5E46-BEA3-4640-8AFE-121DD541446B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9E67381F-8D5A-4E4D-A9B0-9DA2FA9764C8}" srcId="{AACD5E46-BEA3-4640-8AFE-121DD541446B}" destId="{7B5F2AA1-4DE5-42E5-8969-D8C4E98F33D3}" srcOrd="1" destOrd="0" parTransId="{5042069F-E427-4FEB-BAFF-86ED2514F8F2}" sibTransId="{D6F36A33-9FD9-48E3-8865-DCAB541D064B}"/>
    <dgm:cxn modelId="{4194DB25-D967-469D-A2FA-E2D1134B7384}" srcId="{AACD5E46-BEA3-4640-8AFE-121DD541446B}" destId="{718F0AEC-55F4-4EBE-B6CB-D90CEAA7F3F6}" srcOrd="2" destOrd="0" parTransId="{DD865206-8A93-4FAE-8E5A-58D09E373AE4}" sibTransId="{A659B60F-E9AB-435C-A11C-E58D106180F3}"/>
    <dgm:cxn modelId="{C1AE8B5D-0897-43AB-8716-0E5A106D305B}" type="presOf" srcId="{6B9B453A-4A80-47D8-BB62-760EA61666BE}" destId="{998C35C0-DC93-4F52-BA2F-C2E3C5A28F9F}" srcOrd="0" destOrd="0" presId="urn:microsoft.com/office/officeart/2005/8/layout/list1"/>
    <dgm:cxn modelId="{7D5A4642-D72D-444F-81B2-4F1FE44181C3}" srcId="{AACD5E46-BEA3-4640-8AFE-121DD541446B}" destId="{F9F60BDA-D266-400D-95F5-AF6782519E47}" srcOrd="3" destOrd="0" parTransId="{591386FF-C148-4862-9F16-EF20804F2E6C}" sibTransId="{94F3942A-F60A-49F6-9444-798BF03119E1}"/>
    <dgm:cxn modelId="{B8A8E74F-FBE7-40EB-ADF2-8EE45475EB2E}" type="presOf" srcId="{F98D5CCE-71B7-44CE-80BD-938DB26FC23B}" destId="{B46461BC-EC98-47F8-A42C-A8FAE7124663}" srcOrd="0" destOrd="0" presId="urn:microsoft.com/office/officeart/2005/8/layout/list1"/>
    <dgm:cxn modelId="{A9A32075-0471-41D1-BBBF-25F1B2FE1748}" type="presOf" srcId="{F9F60BDA-D266-400D-95F5-AF6782519E47}" destId="{998C35C0-DC93-4F52-BA2F-C2E3C5A28F9F}" srcOrd="0" destOrd="3" presId="urn:microsoft.com/office/officeart/2005/8/layout/list1"/>
    <dgm:cxn modelId="{82DCD17F-0E1E-413C-84D9-F7208F1994C1}" type="presOf" srcId="{AACD5E46-BEA3-4640-8AFE-121DD541446B}" destId="{988B2312-2DAA-43B4-97D3-BAE93B4FFE19}" srcOrd="0" destOrd="0" presId="urn:microsoft.com/office/officeart/2005/8/layout/list1"/>
    <dgm:cxn modelId="{B2923D8B-043C-48AE-8128-8BA611112BAC}" type="presOf" srcId="{718F0AEC-55F4-4EBE-B6CB-D90CEAA7F3F6}" destId="{998C35C0-DC93-4F52-BA2F-C2E3C5A28F9F}" srcOrd="0" destOrd="2" presId="urn:microsoft.com/office/officeart/2005/8/layout/list1"/>
    <dgm:cxn modelId="{E5048D96-CBF1-4E27-8130-7EE112D03905}" srcId="{AACD5E46-BEA3-4640-8AFE-121DD541446B}" destId="{6B9B453A-4A80-47D8-BB62-760EA61666BE}" srcOrd="0" destOrd="0" parTransId="{4C87CF7D-8AD3-4153-8BC7-A8903885EE31}" sibTransId="{449A96B6-FFD3-4306-ABB8-28CC24236161}"/>
    <dgm:cxn modelId="{6090DA9C-5C9F-4D4A-9877-1DCA3AF32654}" type="presOf" srcId="{AACD5E46-BEA3-4640-8AFE-121DD541446B}" destId="{33C0604F-FD40-498B-BCBF-3DBE128728CB}" srcOrd="1" destOrd="0" presId="urn:microsoft.com/office/officeart/2005/8/layout/list1"/>
    <dgm:cxn modelId="{19B198B8-2D5D-4AF4-9F3F-7C9018B4DC20}" type="presOf" srcId="{7B5F2AA1-4DE5-42E5-8969-D8C4E98F33D3}" destId="{998C35C0-DC93-4F52-BA2F-C2E3C5A28F9F}" srcOrd="0" destOrd="1" presId="urn:microsoft.com/office/officeart/2005/8/layout/list1"/>
    <dgm:cxn modelId="{29FF95E1-814A-42C9-A4F0-E1E7823E063D}" srcId="{F98D5CCE-71B7-44CE-80BD-938DB26FC23B}" destId="{AACD5E46-BEA3-4640-8AFE-121DD541446B}" srcOrd="0" destOrd="0" parTransId="{F9316302-8A7C-47CE-A9D0-B2609575E9EB}" sibTransId="{33961869-58E7-43A9-AC58-245F47825D4A}"/>
    <dgm:cxn modelId="{635FF93F-6F42-4962-9E2D-E8CC8A7D3318}" type="presParOf" srcId="{B46461BC-EC98-47F8-A42C-A8FAE7124663}" destId="{AB22BB8E-26D8-494A-A4D4-78E51A869636}" srcOrd="0" destOrd="0" presId="urn:microsoft.com/office/officeart/2005/8/layout/list1"/>
    <dgm:cxn modelId="{4F70EA7C-B8ED-4092-AEE9-E5A3C15FAAA9}" type="presParOf" srcId="{AB22BB8E-26D8-494A-A4D4-78E51A869636}" destId="{988B2312-2DAA-43B4-97D3-BAE93B4FFE19}" srcOrd="0" destOrd="0" presId="urn:microsoft.com/office/officeart/2005/8/layout/list1"/>
    <dgm:cxn modelId="{9BF96707-97B2-497E-B99A-D169BAA07AEB}" type="presParOf" srcId="{AB22BB8E-26D8-494A-A4D4-78E51A869636}" destId="{33C0604F-FD40-498B-BCBF-3DBE128728CB}" srcOrd="1" destOrd="0" presId="urn:microsoft.com/office/officeart/2005/8/layout/list1"/>
    <dgm:cxn modelId="{683417C9-AA7B-4412-A519-1FBA12E35207}" type="presParOf" srcId="{B46461BC-EC98-47F8-A42C-A8FAE7124663}" destId="{5C8C8D24-B2DB-460A-9CA6-CD227F96E081}" srcOrd="1" destOrd="0" presId="urn:microsoft.com/office/officeart/2005/8/layout/list1"/>
    <dgm:cxn modelId="{C52565B7-6B96-432A-A279-4882271B4E27}" type="presParOf" srcId="{B46461BC-EC98-47F8-A42C-A8FAE7124663}" destId="{998C35C0-DC93-4F52-BA2F-C2E3C5A28F9F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5DA556F-9F86-4CD5-89B4-6F7E944820A3}" type="doc">
      <dgm:prSet loTypeId="urn:microsoft.com/office/officeart/2008/layout/LinedList" loCatId="list" qsTypeId="urn:microsoft.com/office/officeart/2005/8/quickstyle/simple1" qsCatId="simple" csTypeId="urn:microsoft.com/office/officeart/2005/8/colors/accent6_2" csCatId="accent6"/>
      <dgm:spPr/>
      <dgm:t>
        <a:bodyPr/>
        <a:lstStyle/>
        <a:p>
          <a:endParaRPr lang="en-US"/>
        </a:p>
      </dgm:t>
    </dgm:pt>
    <dgm:pt modelId="{E4C3B498-031E-4090-AE55-4BBACC4F9871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/>
            <a:t>S</a:t>
          </a:r>
          <a:r>
            <a:rPr lang="cs-CZ"/>
            <a:t>pecifický: vztah ke konkrétní činnosti </a:t>
          </a:r>
          <a:endParaRPr lang="en-US"/>
        </a:p>
      </dgm:t>
    </dgm:pt>
    <dgm:pt modelId="{1A87D4D9-76EB-4C63-8364-7B55A429E038}" type="parTrans" cxnId="{97C3E251-2BC1-464D-9DB1-649C9F202A28}">
      <dgm:prSet/>
      <dgm:spPr/>
      <dgm:t>
        <a:bodyPr/>
        <a:lstStyle/>
        <a:p>
          <a:endParaRPr lang="en-US"/>
        </a:p>
      </dgm:t>
    </dgm:pt>
    <dgm:pt modelId="{A4E32353-C7EA-47BB-A659-D3908545D124}" type="sibTrans" cxnId="{97C3E251-2BC1-464D-9DB1-649C9F202A28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3DB2BD45-376E-49E8-8ACA-A641FD07BA6B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/>
            <a:t>M</a:t>
          </a:r>
          <a:r>
            <a:rPr lang="cs-CZ"/>
            <a:t>ěřitelný: stanovení kvality i kvantity </a:t>
          </a:r>
          <a:endParaRPr lang="en-US"/>
        </a:p>
      </dgm:t>
    </dgm:pt>
    <dgm:pt modelId="{8109A6C3-690D-49F1-9D30-729BDE70D7C6}" type="parTrans" cxnId="{76A4A6E5-7FCD-48EB-98D1-03C8FF0C5A9E}">
      <dgm:prSet/>
      <dgm:spPr/>
      <dgm:t>
        <a:bodyPr/>
        <a:lstStyle/>
        <a:p>
          <a:endParaRPr lang="en-US"/>
        </a:p>
      </dgm:t>
    </dgm:pt>
    <dgm:pt modelId="{0E7DA8BF-00F4-4A2A-A663-9125CEECE773}" type="sibTrans" cxnId="{76A4A6E5-7FCD-48EB-98D1-03C8FF0C5A9E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BAFC08C4-3900-4245-B5A1-94363C5229FD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 dirty="0"/>
            <a:t>A</a:t>
          </a:r>
          <a:r>
            <a:rPr lang="cs-CZ" dirty="0"/>
            <a:t>kceptovatelný: v souladu s potřebami </a:t>
          </a:r>
          <a:endParaRPr lang="en-US" dirty="0"/>
        </a:p>
      </dgm:t>
    </dgm:pt>
    <dgm:pt modelId="{3FDF98C4-970B-4FFE-AA1D-C04B764DC0D9}" type="parTrans" cxnId="{934026DA-BE0C-498C-9264-214AE8E262EB}">
      <dgm:prSet/>
      <dgm:spPr/>
      <dgm:t>
        <a:bodyPr/>
        <a:lstStyle/>
        <a:p>
          <a:endParaRPr lang="en-US"/>
        </a:p>
      </dgm:t>
    </dgm:pt>
    <dgm:pt modelId="{EDE493A4-ECB4-4288-8BBF-1EF409A5D6CF}" type="sibTrans" cxnId="{934026DA-BE0C-498C-9264-214AE8E262EB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80D4A1BE-1F72-44D0-BC54-2FBB5CD64BBB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/>
            <a:t>R</a:t>
          </a:r>
          <a:r>
            <a:rPr lang="cs-CZ"/>
            <a:t>ealistický: reálná dosažitelnost cíle </a:t>
          </a:r>
          <a:endParaRPr lang="en-US"/>
        </a:p>
      </dgm:t>
    </dgm:pt>
    <dgm:pt modelId="{A3D64B89-685F-4031-A49F-666CC68A8C07}" type="parTrans" cxnId="{DEA2A483-63E4-43F9-BA7A-EEACD47A2DDC}">
      <dgm:prSet/>
      <dgm:spPr/>
      <dgm:t>
        <a:bodyPr/>
        <a:lstStyle/>
        <a:p>
          <a:endParaRPr lang="en-US"/>
        </a:p>
      </dgm:t>
    </dgm:pt>
    <dgm:pt modelId="{D3FA2E9D-813F-4ADA-8DDE-2E704D76A38E}" type="sibTrans" cxnId="{DEA2A483-63E4-43F9-BA7A-EEACD47A2DDC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10F5889A-8CA6-4C01-878F-3E18B0A53828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/>
            <a:t>T</a:t>
          </a:r>
          <a:r>
            <a:rPr lang="cs-CZ"/>
            <a:t>ermínovaný: ohraničený v čase.</a:t>
          </a:r>
          <a:endParaRPr lang="en-US"/>
        </a:p>
      </dgm:t>
    </dgm:pt>
    <dgm:pt modelId="{8C6A0D4B-301E-46BA-92A4-CF7576716635}" type="parTrans" cxnId="{5B75A884-73E1-4407-A06E-12FA31B46974}">
      <dgm:prSet/>
      <dgm:spPr/>
      <dgm:t>
        <a:bodyPr/>
        <a:lstStyle/>
        <a:p>
          <a:endParaRPr lang="en-US"/>
        </a:p>
      </dgm:t>
    </dgm:pt>
    <dgm:pt modelId="{2DDDD6CF-34FF-4F7F-A7B3-2ECB9EDC4737}" type="sibTrans" cxnId="{5B75A884-73E1-4407-A06E-12FA31B46974}">
      <dgm:prSet/>
      <dgm:spPr/>
      <dgm:t>
        <a:bodyPr/>
        <a:lstStyle/>
        <a:p>
          <a:endParaRPr lang="en-US"/>
        </a:p>
      </dgm:t>
    </dgm:pt>
    <dgm:pt modelId="{71214799-2FA8-4D55-9D1B-6CBDA8C6DBAC}" type="pres">
      <dgm:prSet presAssocID="{E5DA556F-9F86-4CD5-89B4-6F7E944820A3}" presName="vert0" presStyleCnt="0">
        <dgm:presLayoutVars>
          <dgm:dir/>
          <dgm:animOne val="branch"/>
          <dgm:animLvl val="lvl"/>
        </dgm:presLayoutVars>
      </dgm:prSet>
      <dgm:spPr/>
    </dgm:pt>
    <dgm:pt modelId="{37078DAC-5290-4821-94E8-4AED939BFB5A}" type="pres">
      <dgm:prSet presAssocID="{E4C3B498-031E-4090-AE55-4BBACC4F9871}" presName="thickLine" presStyleLbl="alignNode1" presStyleIdx="0" presStyleCnt="5"/>
      <dgm:spPr/>
    </dgm:pt>
    <dgm:pt modelId="{8DA5D2E7-D8FA-4A93-8EAB-9F469A7234B3}" type="pres">
      <dgm:prSet presAssocID="{E4C3B498-031E-4090-AE55-4BBACC4F9871}" presName="horz1" presStyleCnt="0"/>
      <dgm:spPr/>
    </dgm:pt>
    <dgm:pt modelId="{04B3EA53-D7DA-423C-B2FD-5ED2DC2357B7}" type="pres">
      <dgm:prSet presAssocID="{E4C3B498-031E-4090-AE55-4BBACC4F9871}" presName="tx1" presStyleLbl="revTx" presStyleIdx="0" presStyleCnt="5"/>
      <dgm:spPr/>
    </dgm:pt>
    <dgm:pt modelId="{BF7E0621-8BD7-4603-A9C2-3EB8BFC130B4}" type="pres">
      <dgm:prSet presAssocID="{E4C3B498-031E-4090-AE55-4BBACC4F9871}" presName="vert1" presStyleCnt="0"/>
      <dgm:spPr/>
    </dgm:pt>
    <dgm:pt modelId="{CBFBD59D-E52B-4885-BAAE-0BB9C7051436}" type="pres">
      <dgm:prSet presAssocID="{3DB2BD45-376E-49E8-8ACA-A641FD07BA6B}" presName="thickLine" presStyleLbl="alignNode1" presStyleIdx="1" presStyleCnt="5"/>
      <dgm:spPr/>
    </dgm:pt>
    <dgm:pt modelId="{3F5C078E-6BBE-4D9A-8142-1AF9D566783E}" type="pres">
      <dgm:prSet presAssocID="{3DB2BD45-376E-49E8-8ACA-A641FD07BA6B}" presName="horz1" presStyleCnt="0"/>
      <dgm:spPr/>
    </dgm:pt>
    <dgm:pt modelId="{354CD79E-4D4F-4DE0-843D-4B30A08315E1}" type="pres">
      <dgm:prSet presAssocID="{3DB2BD45-376E-49E8-8ACA-A641FD07BA6B}" presName="tx1" presStyleLbl="revTx" presStyleIdx="1" presStyleCnt="5"/>
      <dgm:spPr/>
    </dgm:pt>
    <dgm:pt modelId="{6CA07608-1A24-4576-866A-16A4355321F5}" type="pres">
      <dgm:prSet presAssocID="{3DB2BD45-376E-49E8-8ACA-A641FD07BA6B}" presName="vert1" presStyleCnt="0"/>
      <dgm:spPr/>
    </dgm:pt>
    <dgm:pt modelId="{1C243808-B0BE-42E9-A405-C2AB8B876C96}" type="pres">
      <dgm:prSet presAssocID="{BAFC08C4-3900-4245-B5A1-94363C5229FD}" presName="thickLine" presStyleLbl="alignNode1" presStyleIdx="2" presStyleCnt="5"/>
      <dgm:spPr/>
    </dgm:pt>
    <dgm:pt modelId="{51051D4E-C718-4110-909C-3362AE4A2B9E}" type="pres">
      <dgm:prSet presAssocID="{BAFC08C4-3900-4245-B5A1-94363C5229FD}" presName="horz1" presStyleCnt="0"/>
      <dgm:spPr/>
    </dgm:pt>
    <dgm:pt modelId="{3193D7B3-A3EC-4746-8E58-04CEADEAF519}" type="pres">
      <dgm:prSet presAssocID="{BAFC08C4-3900-4245-B5A1-94363C5229FD}" presName="tx1" presStyleLbl="revTx" presStyleIdx="2" presStyleCnt="5"/>
      <dgm:spPr/>
    </dgm:pt>
    <dgm:pt modelId="{4DADD4ED-6582-4DA6-999A-E12C4282E46B}" type="pres">
      <dgm:prSet presAssocID="{BAFC08C4-3900-4245-B5A1-94363C5229FD}" presName="vert1" presStyleCnt="0"/>
      <dgm:spPr/>
    </dgm:pt>
    <dgm:pt modelId="{ABBF909C-ECD0-4863-ADDA-BE06D8086E14}" type="pres">
      <dgm:prSet presAssocID="{80D4A1BE-1F72-44D0-BC54-2FBB5CD64BBB}" presName="thickLine" presStyleLbl="alignNode1" presStyleIdx="3" presStyleCnt="5"/>
      <dgm:spPr/>
    </dgm:pt>
    <dgm:pt modelId="{0F38CBEF-2216-4822-982D-57E4375B6142}" type="pres">
      <dgm:prSet presAssocID="{80D4A1BE-1F72-44D0-BC54-2FBB5CD64BBB}" presName="horz1" presStyleCnt="0"/>
      <dgm:spPr/>
    </dgm:pt>
    <dgm:pt modelId="{6D8D136A-EAC4-4285-909E-C8488603749A}" type="pres">
      <dgm:prSet presAssocID="{80D4A1BE-1F72-44D0-BC54-2FBB5CD64BBB}" presName="tx1" presStyleLbl="revTx" presStyleIdx="3" presStyleCnt="5"/>
      <dgm:spPr/>
    </dgm:pt>
    <dgm:pt modelId="{20184220-E491-4C1E-86BE-86DECEE96AC6}" type="pres">
      <dgm:prSet presAssocID="{80D4A1BE-1F72-44D0-BC54-2FBB5CD64BBB}" presName="vert1" presStyleCnt="0"/>
      <dgm:spPr/>
    </dgm:pt>
    <dgm:pt modelId="{4A3C27C7-0BD5-484A-8191-8FE18EACD6BF}" type="pres">
      <dgm:prSet presAssocID="{10F5889A-8CA6-4C01-878F-3E18B0A53828}" presName="thickLine" presStyleLbl="alignNode1" presStyleIdx="4" presStyleCnt="5"/>
      <dgm:spPr/>
    </dgm:pt>
    <dgm:pt modelId="{46DBE8FD-350A-4A48-9001-0C9BD8B1EA8F}" type="pres">
      <dgm:prSet presAssocID="{10F5889A-8CA6-4C01-878F-3E18B0A53828}" presName="horz1" presStyleCnt="0"/>
      <dgm:spPr/>
    </dgm:pt>
    <dgm:pt modelId="{89EDD3B3-35D4-403A-B62D-B0AE789F7ABE}" type="pres">
      <dgm:prSet presAssocID="{10F5889A-8CA6-4C01-878F-3E18B0A53828}" presName="tx1" presStyleLbl="revTx" presStyleIdx="4" presStyleCnt="5"/>
      <dgm:spPr/>
    </dgm:pt>
    <dgm:pt modelId="{FEE6BDA9-BECC-47F1-8A1C-FE085A04D81D}" type="pres">
      <dgm:prSet presAssocID="{10F5889A-8CA6-4C01-878F-3E18B0A53828}" presName="vert1" presStyleCnt="0"/>
      <dgm:spPr/>
    </dgm:pt>
  </dgm:ptLst>
  <dgm:cxnLst>
    <dgm:cxn modelId="{E3634D14-FF60-4E9D-BDFD-06051A8E7191}" type="presOf" srcId="{10F5889A-8CA6-4C01-878F-3E18B0A53828}" destId="{89EDD3B3-35D4-403A-B62D-B0AE789F7ABE}" srcOrd="0" destOrd="0" presId="urn:microsoft.com/office/officeart/2008/layout/LinedList"/>
    <dgm:cxn modelId="{DAC76534-EA8B-45C7-AD4E-9B6DA0F39CDC}" type="presOf" srcId="{3DB2BD45-376E-49E8-8ACA-A641FD07BA6B}" destId="{354CD79E-4D4F-4DE0-843D-4B30A08315E1}" srcOrd="0" destOrd="0" presId="urn:microsoft.com/office/officeart/2008/layout/LinedList"/>
    <dgm:cxn modelId="{A25EE649-8E33-47F2-B62B-8113D2E39983}" type="presOf" srcId="{BAFC08C4-3900-4245-B5A1-94363C5229FD}" destId="{3193D7B3-A3EC-4746-8E58-04CEADEAF519}" srcOrd="0" destOrd="0" presId="urn:microsoft.com/office/officeart/2008/layout/LinedList"/>
    <dgm:cxn modelId="{97C3E251-2BC1-464D-9DB1-649C9F202A28}" srcId="{E5DA556F-9F86-4CD5-89B4-6F7E944820A3}" destId="{E4C3B498-031E-4090-AE55-4BBACC4F9871}" srcOrd="0" destOrd="0" parTransId="{1A87D4D9-76EB-4C63-8364-7B55A429E038}" sibTransId="{A4E32353-C7EA-47BB-A659-D3908545D124}"/>
    <dgm:cxn modelId="{C805E959-EABB-4DA7-987A-73E0E08219A5}" type="presOf" srcId="{80D4A1BE-1F72-44D0-BC54-2FBB5CD64BBB}" destId="{6D8D136A-EAC4-4285-909E-C8488603749A}" srcOrd="0" destOrd="0" presId="urn:microsoft.com/office/officeart/2008/layout/LinedList"/>
    <dgm:cxn modelId="{DEA2A483-63E4-43F9-BA7A-EEACD47A2DDC}" srcId="{E5DA556F-9F86-4CD5-89B4-6F7E944820A3}" destId="{80D4A1BE-1F72-44D0-BC54-2FBB5CD64BBB}" srcOrd="3" destOrd="0" parTransId="{A3D64B89-685F-4031-A49F-666CC68A8C07}" sibTransId="{D3FA2E9D-813F-4ADA-8DDE-2E704D76A38E}"/>
    <dgm:cxn modelId="{5B75A884-73E1-4407-A06E-12FA31B46974}" srcId="{E5DA556F-9F86-4CD5-89B4-6F7E944820A3}" destId="{10F5889A-8CA6-4C01-878F-3E18B0A53828}" srcOrd="4" destOrd="0" parTransId="{8C6A0D4B-301E-46BA-92A4-CF7576716635}" sibTransId="{2DDDD6CF-34FF-4F7F-A7B3-2ECB9EDC4737}"/>
    <dgm:cxn modelId="{BFBE09BD-5BEB-44B3-905D-BB0DD7BCA5F6}" type="presOf" srcId="{E4C3B498-031E-4090-AE55-4BBACC4F9871}" destId="{04B3EA53-D7DA-423C-B2FD-5ED2DC2357B7}" srcOrd="0" destOrd="0" presId="urn:microsoft.com/office/officeart/2008/layout/LinedList"/>
    <dgm:cxn modelId="{934026DA-BE0C-498C-9264-214AE8E262EB}" srcId="{E5DA556F-9F86-4CD5-89B4-6F7E944820A3}" destId="{BAFC08C4-3900-4245-B5A1-94363C5229FD}" srcOrd="2" destOrd="0" parTransId="{3FDF98C4-970B-4FFE-AA1D-C04B764DC0D9}" sibTransId="{EDE493A4-ECB4-4288-8BBF-1EF409A5D6CF}"/>
    <dgm:cxn modelId="{013D4BE1-66FC-46EF-BE4D-247756CEAC37}" type="presOf" srcId="{E5DA556F-9F86-4CD5-89B4-6F7E944820A3}" destId="{71214799-2FA8-4D55-9D1B-6CBDA8C6DBAC}" srcOrd="0" destOrd="0" presId="urn:microsoft.com/office/officeart/2008/layout/LinedList"/>
    <dgm:cxn modelId="{76A4A6E5-7FCD-48EB-98D1-03C8FF0C5A9E}" srcId="{E5DA556F-9F86-4CD5-89B4-6F7E944820A3}" destId="{3DB2BD45-376E-49E8-8ACA-A641FD07BA6B}" srcOrd="1" destOrd="0" parTransId="{8109A6C3-690D-49F1-9D30-729BDE70D7C6}" sibTransId="{0E7DA8BF-00F4-4A2A-A663-9125CEECE773}"/>
    <dgm:cxn modelId="{1C1A485A-C3F8-4DCA-962B-6DB6A82FC7AE}" type="presParOf" srcId="{71214799-2FA8-4D55-9D1B-6CBDA8C6DBAC}" destId="{37078DAC-5290-4821-94E8-4AED939BFB5A}" srcOrd="0" destOrd="0" presId="urn:microsoft.com/office/officeart/2008/layout/LinedList"/>
    <dgm:cxn modelId="{DE174885-6ED9-41C0-AA64-D0F8ACACB8E2}" type="presParOf" srcId="{71214799-2FA8-4D55-9D1B-6CBDA8C6DBAC}" destId="{8DA5D2E7-D8FA-4A93-8EAB-9F469A7234B3}" srcOrd="1" destOrd="0" presId="urn:microsoft.com/office/officeart/2008/layout/LinedList"/>
    <dgm:cxn modelId="{4EC4E9BB-398B-45E3-9533-7CC609C2FB31}" type="presParOf" srcId="{8DA5D2E7-D8FA-4A93-8EAB-9F469A7234B3}" destId="{04B3EA53-D7DA-423C-B2FD-5ED2DC2357B7}" srcOrd="0" destOrd="0" presId="urn:microsoft.com/office/officeart/2008/layout/LinedList"/>
    <dgm:cxn modelId="{96568D4B-B1E7-42D8-B674-5BEA89073E37}" type="presParOf" srcId="{8DA5D2E7-D8FA-4A93-8EAB-9F469A7234B3}" destId="{BF7E0621-8BD7-4603-A9C2-3EB8BFC130B4}" srcOrd="1" destOrd="0" presId="urn:microsoft.com/office/officeart/2008/layout/LinedList"/>
    <dgm:cxn modelId="{18F64794-3EB0-4D05-9089-FF02162B9B22}" type="presParOf" srcId="{71214799-2FA8-4D55-9D1B-6CBDA8C6DBAC}" destId="{CBFBD59D-E52B-4885-BAAE-0BB9C7051436}" srcOrd="2" destOrd="0" presId="urn:microsoft.com/office/officeart/2008/layout/LinedList"/>
    <dgm:cxn modelId="{F1F5B648-0DD0-413E-9BAF-817526CE5E05}" type="presParOf" srcId="{71214799-2FA8-4D55-9D1B-6CBDA8C6DBAC}" destId="{3F5C078E-6BBE-4D9A-8142-1AF9D566783E}" srcOrd="3" destOrd="0" presId="urn:microsoft.com/office/officeart/2008/layout/LinedList"/>
    <dgm:cxn modelId="{F97E5AF9-961C-4D0B-8B70-E1712B7C08AF}" type="presParOf" srcId="{3F5C078E-6BBE-4D9A-8142-1AF9D566783E}" destId="{354CD79E-4D4F-4DE0-843D-4B30A08315E1}" srcOrd="0" destOrd="0" presId="urn:microsoft.com/office/officeart/2008/layout/LinedList"/>
    <dgm:cxn modelId="{4D8D2C0A-4FEB-4D0B-B5B6-7F1C4389297A}" type="presParOf" srcId="{3F5C078E-6BBE-4D9A-8142-1AF9D566783E}" destId="{6CA07608-1A24-4576-866A-16A4355321F5}" srcOrd="1" destOrd="0" presId="urn:microsoft.com/office/officeart/2008/layout/LinedList"/>
    <dgm:cxn modelId="{45FE3DEC-9590-46B3-9FA1-5B591D1A41CA}" type="presParOf" srcId="{71214799-2FA8-4D55-9D1B-6CBDA8C6DBAC}" destId="{1C243808-B0BE-42E9-A405-C2AB8B876C96}" srcOrd="4" destOrd="0" presId="urn:microsoft.com/office/officeart/2008/layout/LinedList"/>
    <dgm:cxn modelId="{EE1A75E4-87C4-4F90-A60A-14B51E2D0ED2}" type="presParOf" srcId="{71214799-2FA8-4D55-9D1B-6CBDA8C6DBAC}" destId="{51051D4E-C718-4110-909C-3362AE4A2B9E}" srcOrd="5" destOrd="0" presId="urn:microsoft.com/office/officeart/2008/layout/LinedList"/>
    <dgm:cxn modelId="{D96B32DC-3A22-4B2C-8870-881981104A4A}" type="presParOf" srcId="{51051D4E-C718-4110-909C-3362AE4A2B9E}" destId="{3193D7B3-A3EC-4746-8E58-04CEADEAF519}" srcOrd="0" destOrd="0" presId="urn:microsoft.com/office/officeart/2008/layout/LinedList"/>
    <dgm:cxn modelId="{5817BA85-BA02-47AF-AAA5-CCA96AF784EC}" type="presParOf" srcId="{51051D4E-C718-4110-909C-3362AE4A2B9E}" destId="{4DADD4ED-6582-4DA6-999A-E12C4282E46B}" srcOrd="1" destOrd="0" presId="urn:microsoft.com/office/officeart/2008/layout/LinedList"/>
    <dgm:cxn modelId="{438D0A94-E907-4067-8054-C3ED34C1A2A6}" type="presParOf" srcId="{71214799-2FA8-4D55-9D1B-6CBDA8C6DBAC}" destId="{ABBF909C-ECD0-4863-ADDA-BE06D8086E14}" srcOrd="6" destOrd="0" presId="urn:microsoft.com/office/officeart/2008/layout/LinedList"/>
    <dgm:cxn modelId="{6B8F8988-30A4-4FC4-8E40-21E967CBBA77}" type="presParOf" srcId="{71214799-2FA8-4D55-9D1B-6CBDA8C6DBAC}" destId="{0F38CBEF-2216-4822-982D-57E4375B6142}" srcOrd="7" destOrd="0" presId="urn:microsoft.com/office/officeart/2008/layout/LinedList"/>
    <dgm:cxn modelId="{C3A4CFC4-7352-4F05-B92F-F77B09CE9A34}" type="presParOf" srcId="{0F38CBEF-2216-4822-982D-57E4375B6142}" destId="{6D8D136A-EAC4-4285-909E-C8488603749A}" srcOrd="0" destOrd="0" presId="urn:microsoft.com/office/officeart/2008/layout/LinedList"/>
    <dgm:cxn modelId="{71DDDF2E-731A-4A47-AE13-6836362B6CA6}" type="presParOf" srcId="{0F38CBEF-2216-4822-982D-57E4375B6142}" destId="{20184220-E491-4C1E-86BE-86DECEE96AC6}" srcOrd="1" destOrd="0" presId="urn:microsoft.com/office/officeart/2008/layout/LinedList"/>
    <dgm:cxn modelId="{91022FBD-77B0-4466-A254-772981FB5E46}" type="presParOf" srcId="{71214799-2FA8-4D55-9D1B-6CBDA8C6DBAC}" destId="{4A3C27C7-0BD5-484A-8191-8FE18EACD6BF}" srcOrd="8" destOrd="0" presId="urn:microsoft.com/office/officeart/2008/layout/LinedList"/>
    <dgm:cxn modelId="{58121F5A-E1D0-45CC-83ED-244E0A636D5C}" type="presParOf" srcId="{71214799-2FA8-4D55-9D1B-6CBDA8C6DBAC}" destId="{46DBE8FD-350A-4A48-9001-0C9BD8B1EA8F}" srcOrd="9" destOrd="0" presId="urn:microsoft.com/office/officeart/2008/layout/LinedList"/>
    <dgm:cxn modelId="{25BA41E9-5153-4A31-A42E-69A2C28760EC}" type="presParOf" srcId="{46DBE8FD-350A-4A48-9001-0C9BD8B1EA8F}" destId="{89EDD3B3-35D4-403A-B62D-B0AE789F7ABE}" srcOrd="0" destOrd="0" presId="urn:microsoft.com/office/officeart/2008/layout/LinedList"/>
    <dgm:cxn modelId="{8E1B3A26-CDB2-422C-895D-3518D68B2640}" type="presParOf" srcId="{46DBE8FD-350A-4A48-9001-0C9BD8B1EA8F}" destId="{FEE6BDA9-BECC-47F1-8A1C-FE085A04D81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299C3DF-4EB5-46BA-8EBF-53164CF36261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</dgm:pt>
    <dgm:pt modelId="{8A05FAE2-1965-49AE-8C4E-BAD4E2EB1343}">
      <dgm:prSet phldrT="[Text]" custT="1"/>
      <dgm:spPr/>
      <dgm:t>
        <a:bodyPr/>
        <a:lstStyle/>
        <a:p>
          <a:pPr algn="l"/>
          <a:r>
            <a:rPr lang="cs-CZ" sz="1800" b="1" dirty="0">
              <a:latin typeface="+mj-lt"/>
            </a:rPr>
            <a:t>Psychomotorická </a:t>
          </a:r>
          <a:r>
            <a:rPr lang="cs-CZ" sz="1800" dirty="0">
              <a:latin typeface="+mj-lt"/>
            </a:rPr>
            <a:t> - psychomotorické dovednosti týkající se smyslového vnímání, pohybů a vzájemné koordinace vjemů s pohyby atd. Slovesa jako: </a:t>
          </a:r>
          <a:r>
            <a:rPr lang="cs-CZ" sz="1800" b="1" dirty="0">
              <a:latin typeface="+mj-lt"/>
            </a:rPr>
            <a:t>kresli, házej, plachti, svářej,</a:t>
          </a:r>
          <a:r>
            <a:rPr lang="cs-CZ" sz="1800" dirty="0">
              <a:latin typeface="+mj-lt"/>
            </a:rPr>
            <a:t> …</a:t>
          </a:r>
          <a:endParaRPr lang="cs-CZ" sz="1800" dirty="0"/>
        </a:p>
      </dgm:t>
    </dgm:pt>
    <dgm:pt modelId="{06AF4BE0-21BD-4320-88E9-17F44193FBBE}" type="parTrans" cxnId="{D3229474-1011-4C36-BD14-CA63A6882C57}">
      <dgm:prSet/>
      <dgm:spPr/>
      <dgm:t>
        <a:bodyPr/>
        <a:lstStyle/>
        <a:p>
          <a:endParaRPr lang="cs-CZ"/>
        </a:p>
      </dgm:t>
    </dgm:pt>
    <dgm:pt modelId="{394B1253-D198-4062-A712-BAA05A1D3B56}" type="sibTrans" cxnId="{D3229474-1011-4C36-BD14-CA63A6882C57}">
      <dgm:prSet/>
      <dgm:spPr/>
      <dgm:t>
        <a:bodyPr/>
        <a:lstStyle/>
        <a:p>
          <a:endParaRPr lang="cs-CZ"/>
        </a:p>
      </dgm:t>
    </dgm:pt>
    <dgm:pt modelId="{0DEE3007-EB53-4350-8A18-C624FE6ADEF6}">
      <dgm:prSet custT="1"/>
      <dgm:spPr/>
      <dgm:t>
        <a:bodyPr/>
        <a:lstStyle/>
        <a:p>
          <a:pPr algn="l"/>
          <a:r>
            <a:rPr lang="cs-CZ" altLang="cs-CZ" sz="1600" b="1" dirty="0">
              <a:latin typeface="+mj-lt"/>
            </a:rPr>
            <a:t>Postojová - afektivní – výchovná</a:t>
          </a:r>
          <a:r>
            <a:rPr lang="cs-CZ" altLang="cs-CZ" sz="1600" i="1" dirty="0">
              <a:latin typeface="+mj-lt"/>
            </a:rPr>
            <a:t> </a:t>
          </a:r>
          <a:r>
            <a:rPr lang="cs-CZ" sz="1600" dirty="0">
              <a:latin typeface="+mj-lt"/>
            </a:rPr>
            <a:t>- zájmy, pozornost, estetické cítění, morální postoje, pocity, názory a hodnoty. Např.: </a:t>
          </a:r>
          <a:r>
            <a:rPr lang="cs-CZ" sz="1600" b="1" dirty="0">
              <a:latin typeface="+mj-lt"/>
            </a:rPr>
            <a:t>naslouchej, oceň důležitost, vnímej estetickou hodnotu, vnímej morální dilema, získej o něčem povědomí ap.</a:t>
          </a:r>
        </a:p>
      </dgm:t>
    </dgm:pt>
    <dgm:pt modelId="{2C3AD6CF-DA1D-4ED9-93C8-32630EF2CA60}" type="parTrans" cxnId="{AC9E3258-960F-4530-8C87-822CAECFBCFE}">
      <dgm:prSet/>
      <dgm:spPr/>
      <dgm:t>
        <a:bodyPr/>
        <a:lstStyle/>
        <a:p>
          <a:endParaRPr lang="cs-CZ"/>
        </a:p>
      </dgm:t>
    </dgm:pt>
    <dgm:pt modelId="{3842B692-5EF0-4070-B607-80F77F58EFF4}" type="sibTrans" cxnId="{AC9E3258-960F-4530-8C87-822CAECFBCFE}">
      <dgm:prSet/>
      <dgm:spPr/>
      <dgm:t>
        <a:bodyPr/>
        <a:lstStyle/>
        <a:p>
          <a:endParaRPr lang="cs-CZ"/>
        </a:p>
      </dgm:t>
    </dgm:pt>
    <dgm:pt modelId="{1FCD4375-FEBA-4D4F-9BDC-022204CF739B}">
      <dgm:prSet/>
      <dgm:spPr/>
      <dgm:t>
        <a:bodyPr/>
        <a:lstStyle/>
        <a:p>
          <a:r>
            <a:rPr lang="cs-CZ" altLang="cs-CZ" b="1" dirty="0">
              <a:latin typeface="+mj-lt"/>
            </a:rPr>
            <a:t>Sociální – </a:t>
          </a:r>
          <a:r>
            <a:rPr lang="cs-CZ" altLang="cs-CZ" dirty="0">
              <a:latin typeface="+mj-lt"/>
            </a:rPr>
            <a:t>komunikace, spolupráce.</a:t>
          </a:r>
        </a:p>
      </dgm:t>
    </dgm:pt>
    <dgm:pt modelId="{1C86E4F1-CE6B-4D1C-A1F9-9850BD6D8171}" type="parTrans" cxnId="{8F787F62-14D0-4F70-9490-8D2CF33948B6}">
      <dgm:prSet/>
      <dgm:spPr/>
      <dgm:t>
        <a:bodyPr/>
        <a:lstStyle/>
        <a:p>
          <a:endParaRPr lang="cs-CZ"/>
        </a:p>
      </dgm:t>
    </dgm:pt>
    <dgm:pt modelId="{4FEA5610-02B3-4C2C-9A2A-AA91E53380E0}" type="sibTrans" cxnId="{8F787F62-14D0-4F70-9490-8D2CF33948B6}">
      <dgm:prSet/>
      <dgm:spPr/>
      <dgm:t>
        <a:bodyPr/>
        <a:lstStyle/>
        <a:p>
          <a:endParaRPr lang="cs-CZ"/>
        </a:p>
      </dgm:t>
    </dgm:pt>
    <dgm:pt modelId="{BB998397-F169-4EB1-B666-DC67E52715BF}">
      <dgm:prSet custT="1"/>
      <dgm:spPr/>
      <dgm:t>
        <a:bodyPr/>
        <a:lstStyle/>
        <a:p>
          <a:pPr algn="l"/>
          <a:r>
            <a:rPr lang="cs-CZ" altLang="cs-CZ" sz="2400" b="1" dirty="0">
              <a:latin typeface="+mj-lt"/>
            </a:rPr>
            <a:t>Kognitivní</a:t>
          </a:r>
          <a:r>
            <a:rPr lang="cs-CZ" altLang="cs-CZ" sz="2400" i="1" dirty="0">
              <a:latin typeface="+mj-lt"/>
            </a:rPr>
            <a:t> – </a:t>
          </a:r>
          <a:r>
            <a:rPr lang="cs-CZ" altLang="cs-CZ" sz="2400" b="1" dirty="0">
              <a:latin typeface="+mj-lt"/>
            </a:rPr>
            <a:t>intelektuální </a:t>
          </a:r>
          <a:r>
            <a:rPr lang="cs-CZ" altLang="cs-CZ" sz="2400" i="1" dirty="0">
              <a:latin typeface="+mj-lt"/>
            </a:rPr>
            <a:t>(znalosti, vědomosti).</a:t>
          </a:r>
          <a:endParaRPr lang="cs-CZ" altLang="cs-CZ" sz="2400" b="1" dirty="0">
            <a:latin typeface="+mj-lt"/>
          </a:endParaRPr>
        </a:p>
      </dgm:t>
    </dgm:pt>
    <dgm:pt modelId="{B238D8B6-E10C-4761-B495-99CE59489C3F}" type="parTrans" cxnId="{3B235D38-D98B-484C-B3AB-4C990DDD55B4}">
      <dgm:prSet/>
      <dgm:spPr/>
      <dgm:t>
        <a:bodyPr/>
        <a:lstStyle/>
        <a:p>
          <a:endParaRPr lang="cs-CZ"/>
        </a:p>
      </dgm:t>
    </dgm:pt>
    <dgm:pt modelId="{BEBA78FB-C61F-4674-9395-56A2F9301EC2}" type="sibTrans" cxnId="{3B235D38-D98B-484C-B3AB-4C990DDD55B4}">
      <dgm:prSet/>
      <dgm:spPr/>
      <dgm:t>
        <a:bodyPr/>
        <a:lstStyle/>
        <a:p>
          <a:endParaRPr lang="cs-CZ"/>
        </a:p>
      </dgm:t>
    </dgm:pt>
    <dgm:pt modelId="{75EBE987-4E94-4E2A-95C9-42759EAB78EA}" type="pres">
      <dgm:prSet presAssocID="{7299C3DF-4EB5-46BA-8EBF-53164CF36261}" presName="Name0" presStyleCnt="0">
        <dgm:presLayoutVars>
          <dgm:dir/>
          <dgm:resizeHandles val="exact"/>
        </dgm:presLayoutVars>
      </dgm:prSet>
      <dgm:spPr/>
    </dgm:pt>
    <dgm:pt modelId="{8E65CCFE-0396-4280-A5B3-67386B6E12A5}" type="pres">
      <dgm:prSet presAssocID="{7299C3DF-4EB5-46BA-8EBF-53164CF36261}" presName="bkgdShp" presStyleLbl="alignAccFollowNode1" presStyleIdx="0" presStyleCnt="1" custScaleY="63589" custLinFactNeighborX="-176" custLinFactNeighborY="-18101"/>
      <dgm:spPr/>
    </dgm:pt>
    <dgm:pt modelId="{EFBB7A24-8B86-438A-823A-AD64E676A41F}" type="pres">
      <dgm:prSet presAssocID="{7299C3DF-4EB5-46BA-8EBF-53164CF36261}" presName="linComp" presStyleCnt="0"/>
      <dgm:spPr/>
    </dgm:pt>
    <dgm:pt modelId="{015B0D62-2306-44FA-A37A-A4FB758189E0}" type="pres">
      <dgm:prSet presAssocID="{BB998397-F169-4EB1-B666-DC67E52715BF}" presName="compNode" presStyleCnt="0"/>
      <dgm:spPr/>
    </dgm:pt>
    <dgm:pt modelId="{81B3B177-E621-4550-B289-4F0FC24DC164}" type="pres">
      <dgm:prSet presAssocID="{BB998397-F169-4EB1-B666-DC67E52715BF}" presName="node" presStyleLbl="node1" presStyleIdx="0" presStyleCnt="4" custScaleY="107795" custLinFactNeighborX="-1038" custLinFactNeighborY="-14549">
        <dgm:presLayoutVars>
          <dgm:bulletEnabled val="1"/>
        </dgm:presLayoutVars>
      </dgm:prSet>
      <dgm:spPr/>
    </dgm:pt>
    <dgm:pt modelId="{82874ADF-C10F-4E0C-AFC3-946F7F87FC3E}" type="pres">
      <dgm:prSet presAssocID="{BB998397-F169-4EB1-B666-DC67E52715BF}" presName="invisiNode" presStyleLbl="node1" presStyleIdx="0" presStyleCnt="4"/>
      <dgm:spPr/>
    </dgm:pt>
    <dgm:pt modelId="{DB57B225-2118-499B-AEF5-F8D531AD5214}" type="pres">
      <dgm:prSet presAssocID="{BB998397-F169-4EB1-B666-DC67E52715BF}" presName="imagNode" presStyleLbl="fgImgPlace1" presStyleIdx="0" presStyleCnt="4" custScaleY="8695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14000" b="-14000"/>
          </a:stretch>
        </a:blipFill>
      </dgm:spPr>
      <dgm:extLst>
        <a:ext uri="{E40237B7-FDA0-4F09-8148-C483321AD2D9}">
          <dgm14:cNvPr xmlns:dgm14="http://schemas.microsoft.com/office/drawing/2010/diagram" id="0" name="" descr="Nápad se souvislou výplní"/>
        </a:ext>
      </dgm:extLst>
    </dgm:pt>
    <dgm:pt modelId="{BC619F64-A69F-46F6-B76B-9493DAE9779D}" type="pres">
      <dgm:prSet presAssocID="{BEBA78FB-C61F-4674-9395-56A2F9301EC2}" presName="sibTrans" presStyleLbl="sibTrans2D1" presStyleIdx="0" presStyleCnt="0"/>
      <dgm:spPr/>
    </dgm:pt>
    <dgm:pt modelId="{70C9D7FF-9035-456E-8FEF-4C60972A4815}" type="pres">
      <dgm:prSet presAssocID="{8A05FAE2-1965-49AE-8C4E-BAD4E2EB1343}" presName="compNode" presStyleCnt="0"/>
      <dgm:spPr/>
    </dgm:pt>
    <dgm:pt modelId="{72121732-CDE8-4C7F-82F4-851031BB54BA}" type="pres">
      <dgm:prSet presAssocID="{8A05FAE2-1965-49AE-8C4E-BAD4E2EB1343}" presName="node" presStyleLbl="node1" presStyleIdx="1" presStyleCnt="4" custScaleY="102463" custLinFactNeighborY="-17475">
        <dgm:presLayoutVars>
          <dgm:bulletEnabled val="1"/>
        </dgm:presLayoutVars>
      </dgm:prSet>
      <dgm:spPr/>
    </dgm:pt>
    <dgm:pt modelId="{3BA73F0E-C663-4F85-A5C1-813D20399F7A}" type="pres">
      <dgm:prSet presAssocID="{8A05FAE2-1965-49AE-8C4E-BAD4E2EB1343}" presName="invisiNode" presStyleLbl="node1" presStyleIdx="1" presStyleCnt="4"/>
      <dgm:spPr/>
    </dgm:pt>
    <dgm:pt modelId="{6F302D6F-D09C-4A35-93EB-5EB9B0BE8001}" type="pres">
      <dgm:prSet presAssocID="{8A05FAE2-1965-49AE-8C4E-BAD4E2EB1343}" presName="imagNode" presStyleLbl="fgImgPlac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58000" b="-58000"/>
          </a:stretch>
        </a:blipFill>
      </dgm:spPr>
      <dgm:extLst>
        <a:ext uri="{E40237B7-FDA0-4F09-8148-C483321AD2D9}">
          <dgm14:cNvPr xmlns:dgm14="http://schemas.microsoft.com/office/drawing/2010/diagram" id="0" name="" descr="Na zdraví obrys"/>
        </a:ext>
      </dgm:extLst>
    </dgm:pt>
    <dgm:pt modelId="{305E13B2-116A-49AA-8B60-4ECE06A638A5}" type="pres">
      <dgm:prSet presAssocID="{394B1253-D198-4062-A712-BAA05A1D3B56}" presName="sibTrans" presStyleLbl="sibTrans2D1" presStyleIdx="0" presStyleCnt="0"/>
      <dgm:spPr/>
    </dgm:pt>
    <dgm:pt modelId="{8DE4DAE8-EA33-4428-A7EB-8B76E7BE7701}" type="pres">
      <dgm:prSet presAssocID="{0DEE3007-EB53-4350-8A18-C624FE6ADEF6}" presName="compNode" presStyleCnt="0"/>
      <dgm:spPr/>
    </dgm:pt>
    <dgm:pt modelId="{E6E6F700-33AD-4390-B835-811254FCC317}" type="pres">
      <dgm:prSet presAssocID="{0DEE3007-EB53-4350-8A18-C624FE6ADEF6}" presName="node" presStyleLbl="node1" presStyleIdx="2" presStyleCnt="4" custScaleY="110885">
        <dgm:presLayoutVars>
          <dgm:bulletEnabled val="1"/>
        </dgm:presLayoutVars>
      </dgm:prSet>
      <dgm:spPr/>
    </dgm:pt>
    <dgm:pt modelId="{721EFF90-4982-44E0-912F-4F8570312B74}" type="pres">
      <dgm:prSet presAssocID="{0DEE3007-EB53-4350-8A18-C624FE6ADEF6}" presName="invisiNode" presStyleLbl="node1" presStyleIdx="2" presStyleCnt="4"/>
      <dgm:spPr/>
    </dgm:pt>
    <dgm:pt modelId="{14C77699-71E1-4DF9-B354-896012181BFE}" type="pres">
      <dgm:prSet presAssocID="{0DEE3007-EB53-4350-8A18-C624FE6ADEF6}" presName="imagNode" presStyleLbl="fgImgPlac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t="-14000" b="-14000"/>
          </a:stretch>
        </a:blipFill>
      </dgm:spPr>
      <dgm:extLst>
        <a:ext uri="{E40237B7-FDA0-4F09-8148-C483321AD2D9}">
          <dgm14:cNvPr xmlns:dgm14="http://schemas.microsoft.com/office/drawing/2010/diagram" id="0" name="" descr="Obrys zamilovaného obličeje se souvislou výplní"/>
        </a:ext>
      </dgm:extLst>
    </dgm:pt>
    <dgm:pt modelId="{95AE54A7-9B5E-4765-A5DB-B38CCE9421B5}" type="pres">
      <dgm:prSet presAssocID="{3842B692-5EF0-4070-B607-80F77F58EFF4}" presName="sibTrans" presStyleLbl="sibTrans2D1" presStyleIdx="0" presStyleCnt="0"/>
      <dgm:spPr/>
    </dgm:pt>
    <dgm:pt modelId="{98B91FD3-1A91-48BC-80D4-6DB751331489}" type="pres">
      <dgm:prSet presAssocID="{1FCD4375-FEBA-4D4F-9BDC-022204CF739B}" presName="compNode" presStyleCnt="0"/>
      <dgm:spPr/>
    </dgm:pt>
    <dgm:pt modelId="{6659B446-CB7C-4351-87CD-40D324B3B5C1}" type="pres">
      <dgm:prSet presAssocID="{1FCD4375-FEBA-4D4F-9BDC-022204CF739B}" presName="node" presStyleLbl="node1" presStyleIdx="3" presStyleCnt="4" custLinFactNeighborX="2079" custLinFactNeighborY="-6812">
        <dgm:presLayoutVars>
          <dgm:bulletEnabled val="1"/>
        </dgm:presLayoutVars>
      </dgm:prSet>
      <dgm:spPr/>
    </dgm:pt>
    <dgm:pt modelId="{1C1E064B-56F5-4A16-B434-02E6576FD621}" type="pres">
      <dgm:prSet presAssocID="{1FCD4375-FEBA-4D4F-9BDC-022204CF739B}" presName="invisiNode" presStyleLbl="node1" presStyleIdx="3" presStyleCnt="4"/>
      <dgm:spPr/>
    </dgm:pt>
    <dgm:pt modelId="{EB2F3F15-3042-4270-8784-A1DBE3444345}" type="pres">
      <dgm:prSet presAssocID="{1FCD4375-FEBA-4D4F-9BDC-022204CF739B}" presName="imagNode" presStyleLbl="fgImgPlace1" presStyleIdx="3" presStyleCnt="4" custLinFactNeighborY="-3949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 t="-21000" b="-21000"/>
          </a:stretch>
        </a:blipFill>
      </dgm:spPr>
      <dgm:extLst>
        <a:ext uri="{E40237B7-FDA0-4F09-8148-C483321AD2D9}">
          <dgm14:cNvPr xmlns:dgm14="http://schemas.microsoft.com/office/drawing/2010/diagram" id="0" name="" descr="Skupina se souvislou výplní"/>
        </a:ext>
      </dgm:extLst>
    </dgm:pt>
  </dgm:ptLst>
  <dgm:cxnLst>
    <dgm:cxn modelId="{7B397528-4E51-47C5-92D2-9F2488B065E2}" type="presOf" srcId="{BB998397-F169-4EB1-B666-DC67E52715BF}" destId="{81B3B177-E621-4550-B289-4F0FC24DC164}" srcOrd="0" destOrd="0" presId="urn:microsoft.com/office/officeart/2005/8/layout/pList2"/>
    <dgm:cxn modelId="{492FBC30-C759-4798-80F4-BC6DD19C2D10}" type="presOf" srcId="{3842B692-5EF0-4070-B607-80F77F58EFF4}" destId="{95AE54A7-9B5E-4765-A5DB-B38CCE9421B5}" srcOrd="0" destOrd="0" presId="urn:microsoft.com/office/officeart/2005/8/layout/pList2"/>
    <dgm:cxn modelId="{3B235D38-D98B-484C-B3AB-4C990DDD55B4}" srcId="{7299C3DF-4EB5-46BA-8EBF-53164CF36261}" destId="{BB998397-F169-4EB1-B666-DC67E52715BF}" srcOrd="0" destOrd="0" parTransId="{B238D8B6-E10C-4761-B495-99CE59489C3F}" sibTransId="{BEBA78FB-C61F-4674-9395-56A2F9301EC2}"/>
    <dgm:cxn modelId="{8F787F62-14D0-4F70-9490-8D2CF33948B6}" srcId="{7299C3DF-4EB5-46BA-8EBF-53164CF36261}" destId="{1FCD4375-FEBA-4D4F-9BDC-022204CF739B}" srcOrd="3" destOrd="0" parTransId="{1C86E4F1-CE6B-4D1C-A1F9-9850BD6D8171}" sibTransId="{4FEA5610-02B3-4C2C-9A2A-AA91E53380E0}"/>
    <dgm:cxn modelId="{D2847551-C4DA-46B7-AF3B-0814EB9EFC48}" type="presOf" srcId="{7299C3DF-4EB5-46BA-8EBF-53164CF36261}" destId="{75EBE987-4E94-4E2A-95C9-42759EAB78EA}" srcOrd="0" destOrd="0" presId="urn:microsoft.com/office/officeart/2005/8/layout/pList2"/>
    <dgm:cxn modelId="{D3229474-1011-4C36-BD14-CA63A6882C57}" srcId="{7299C3DF-4EB5-46BA-8EBF-53164CF36261}" destId="{8A05FAE2-1965-49AE-8C4E-BAD4E2EB1343}" srcOrd="1" destOrd="0" parTransId="{06AF4BE0-21BD-4320-88E9-17F44193FBBE}" sibTransId="{394B1253-D198-4062-A712-BAA05A1D3B56}"/>
    <dgm:cxn modelId="{AC9E3258-960F-4530-8C87-822CAECFBCFE}" srcId="{7299C3DF-4EB5-46BA-8EBF-53164CF36261}" destId="{0DEE3007-EB53-4350-8A18-C624FE6ADEF6}" srcOrd="2" destOrd="0" parTransId="{2C3AD6CF-DA1D-4ED9-93C8-32630EF2CA60}" sibTransId="{3842B692-5EF0-4070-B607-80F77F58EFF4}"/>
    <dgm:cxn modelId="{61E25879-AE28-4BE0-A7E3-E7482C30593D}" type="presOf" srcId="{8A05FAE2-1965-49AE-8C4E-BAD4E2EB1343}" destId="{72121732-CDE8-4C7F-82F4-851031BB54BA}" srcOrd="0" destOrd="0" presId="urn:microsoft.com/office/officeart/2005/8/layout/pList2"/>
    <dgm:cxn modelId="{5AFE7282-21B5-480D-BE02-B5F5A6FF7026}" type="presOf" srcId="{1FCD4375-FEBA-4D4F-9BDC-022204CF739B}" destId="{6659B446-CB7C-4351-87CD-40D324B3B5C1}" srcOrd="0" destOrd="0" presId="urn:microsoft.com/office/officeart/2005/8/layout/pList2"/>
    <dgm:cxn modelId="{FA8E379F-6B86-485B-AEE8-AB85076297A2}" type="presOf" srcId="{BEBA78FB-C61F-4674-9395-56A2F9301EC2}" destId="{BC619F64-A69F-46F6-B76B-9493DAE9779D}" srcOrd="0" destOrd="0" presId="urn:microsoft.com/office/officeart/2005/8/layout/pList2"/>
    <dgm:cxn modelId="{9319EDAB-65E0-46CB-A918-1E421F22CCAD}" type="presOf" srcId="{0DEE3007-EB53-4350-8A18-C624FE6ADEF6}" destId="{E6E6F700-33AD-4390-B835-811254FCC317}" srcOrd="0" destOrd="0" presId="urn:microsoft.com/office/officeart/2005/8/layout/pList2"/>
    <dgm:cxn modelId="{ECE7B7CE-73BB-4974-B196-DA49F6F1E703}" type="presOf" srcId="{394B1253-D198-4062-A712-BAA05A1D3B56}" destId="{305E13B2-116A-49AA-8B60-4ECE06A638A5}" srcOrd="0" destOrd="0" presId="urn:microsoft.com/office/officeart/2005/8/layout/pList2"/>
    <dgm:cxn modelId="{CB230839-E6AC-4B79-966B-B27D60EB0A1D}" type="presParOf" srcId="{75EBE987-4E94-4E2A-95C9-42759EAB78EA}" destId="{8E65CCFE-0396-4280-A5B3-67386B6E12A5}" srcOrd="0" destOrd="0" presId="urn:microsoft.com/office/officeart/2005/8/layout/pList2"/>
    <dgm:cxn modelId="{263FEACC-3A73-449A-958D-9F5901CF6D31}" type="presParOf" srcId="{75EBE987-4E94-4E2A-95C9-42759EAB78EA}" destId="{EFBB7A24-8B86-438A-823A-AD64E676A41F}" srcOrd="1" destOrd="0" presId="urn:microsoft.com/office/officeart/2005/8/layout/pList2"/>
    <dgm:cxn modelId="{4D25199C-6324-43CA-82CE-A11434BB93A4}" type="presParOf" srcId="{EFBB7A24-8B86-438A-823A-AD64E676A41F}" destId="{015B0D62-2306-44FA-A37A-A4FB758189E0}" srcOrd="0" destOrd="0" presId="urn:microsoft.com/office/officeart/2005/8/layout/pList2"/>
    <dgm:cxn modelId="{D1EB5C2B-C462-470A-8D6A-6A07F0B6F317}" type="presParOf" srcId="{015B0D62-2306-44FA-A37A-A4FB758189E0}" destId="{81B3B177-E621-4550-B289-4F0FC24DC164}" srcOrd="0" destOrd="0" presId="urn:microsoft.com/office/officeart/2005/8/layout/pList2"/>
    <dgm:cxn modelId="{74AA72D3-0E9F-4B9D-9E40-E50455FCE6DB}" type="presParOf" srcId="{015B0D62-2306-44FA-A37A-A4FB758189E0}" destId="{82874ADF-C10F-4E0C-AFC3-946F7F87FC3E}" srcOrd="1" destOrd="0" presId="urn:microsoft.com/office/officeart/2005/8/layout/pList2"/>
    <dgm:cxn modelId="{217E6FB8-DD0C-478D-8071-EDE0B9707882}" type="presParOf" srcId="{015B0D62-2306-44FA-A37A-A4FB758189E0}" destId="{DB57B225-2118-499B-AEF5-F8D531AD5214}" srcOrd="2" destOrd="0" presId="urn:microsoft.com/office/officeart/2005/8/layout/pList2"/>
    <dgm:cxn modelId="{9B925B36-E712-4F13-946F-16FAF28AE174}" type="presParOf" srcId="{EFBB7A24-8B86-438A-823A-AD64E676A41F}" destId="{BC619F64-A69F-46F6-B76B-9493DAE9779D}" srcOrd="1" destOrd="0" presId="urn:microsoft.com/office/officeart/2005/8/layout/pList2"/>
    <dgm:cxn modelId="{15E4A334-D8EF-43A8-A566-B5B9A7557C32}" type="presParOf" srcId="{EFBB7A24-8B86-438A-823A-AD64E676A41F}" destId="{70C9D7FF-9035-456E-8FEF-4C60972A4815}" srcOrd="2" destOrd="0" presId="urn:microsoft.com/office/officeart/2005/8/layout/pList2"/>
    <dgm:cxn modelId="{A0E60929-9608-4BA6-8F80-C4F2D1A36999}" type="presParOf" srcId="{70C9D7FF-9035-456E-8FEF-4C60972A4815}" destId="{72121732-CDE8-4C7F-82F4-851031BB54BA}" srcOrd="0" destOrd="0" presId="urn:microsoft.com/office/officeart/2005/8/layout/pList2"/>
    <dgm:cxn modelId="{765166EF-23A8-4172-81B5-0C0E804BDFB6}" type="presParOf" srcId="{70C9D7FF-9035-456E-8FEF-4C60972A4815}" destId="{3BA73F0E-C663-4F85-A5C1-813D20399F7A}" srcOrd="1" destOrd="0" presId="urn:microsoft.com/office/officeart/2005/8/layout/pList2"/>
    <dgm:cxn modelId="{C74DC307-E6D9-4148-9626-D3AC0B4854CE}" type="presParOf" srcId="{70C9D7FF-9035-456E-8FEF-4C60972A4815}" destId="{6F302D6F-D09C-4A35-93EB-5EB9B0BE8001}" srcOrd="2" destOrd="0" presId="urn:microsoft.com/office/officeart/2005/8/layout/pList2"/>
    <dgm:cxn modelId="{7B350394-4048-4F17-A1ED-1172046AEDD7}" type="presParOf" srcId="{EFBB7A24-8B86-438A-823A-AD64E676A41F}" destId="{305E13B2-116A-49AA-8B60-4ECE06A638A5}" srcOrd="3" destOrd="0" presId="urn:microsoft.com/office/officeart/2005/8/layout/pList2"/>
    <dgm:cxn modelId="{8A5472DC-6E24-43FF-BA91-C9673BE2C0F7}" type="presParOf" srcId="{EFBB7A24-8B86-438A-823A-AD64E676A41F}" destId="{8DE4DAE8-EA33-4428-A7EB-8B76E7BE7701}" srcOrd="4" destOrd="0" presId="urn:microsoft.com/office/officeart/2005/8/layout/pList2"/>
    <dgm:cxn modelId="{91D02464-3F05-4126-B201-F8EE00F445FF}" type="presParOf" srcId="{8DE4DAE8-EA33-4428-A7EB-8B76E7BE7701}" destId="{E6E6F700-33AD-4390-B835-811254FCC317}" srcOrd="0" destOrd="0" presId="urn:microsoft.com/office/officeart/2005/8/layout/pList2"/>
    <dgm:cxn modelId="{3CF14763-11DD-4A8D-A922-3AA265ADB1FE}" type="presParOf" srcId="{8DE4DAE8-EA33-4428-A7EB-8B76E7BE7701}" destId="{721EFF90-4982-44E0-912F-4F8570312B74}" srcOrd="1" destOrd="0" presId="urn:microsoft.com/office/officeart/2005/8/layout/pList2"/>
    <dgm:cxn modelId="{2A90641C-59F6-48C5-9D35-9AC0ABEECAC5}" type="presParOf" srcId="{8DE4DAE8-EA33-4428-A7EB-8B76E7BE7701}" destId="{14C77699-71E1-4DF9-B354-896012181BFE}" srcOrd="2" destOrd="0" presId="urn:microsoft.com/office/officeart/2005/8/layout/pList2"/>
    <dgm:cxn modelId="{85029E26-23A1-4DA7-AFB7-B4B455C0FC8B}" type="presParOf" srcId="{EFBB7A24-8B86-438A-823A-AD64E676A41F}" destId="{95AE54A7-9B5E-4765-A5DB-B38CCE9421B5}" srcOrd="5" destOrd="0" presId="urn:microsoft.com/office/officeart/2005/8/layout/pList2"/>
    <dgm:cxn modelId="{33329D7C-2604-416A-8A83-2F4CE0998225}" type="presParOf" srcId="{EFBB7A24-8B86-438A-823A-AD64E676A41F}" destId="{98B91FD3-1A91-48BC-80D4-6DB751331489}" srcOrd="6" destOrd="0" presId="urn:microsoft.com/office/officeart/2005/8/layout/pList2"/>
    <dgm:cxn modelId="{087607D9-346C-4295-AFFD-4DC51F432F49}" type="presParOf" srcId="{98B91FD3-1A91-48BC-80D4-6DB751331489}" destId="{6659B446-CB7C-4351-87CD-40D324B3B5C1}" srcOrd="0" destOrd="0" presId="urn:microsoft.com/office/officeart/2005/8/layout/pList2"/>
    <dgm:cxn modelId="{D99B5C17-8CC0-4313-BDD5-BC9878CAF92E}" type="presParOf" srcId="{98B91FD3-1A91-48BC-80D4-6DB751331489}" destId="{1C1E064B-56F5-4A16-B434-02E6576FD621}" srcOrd="1" destOrd="0" presId="urn:microsoft.com/office/officeart/2005/8/layout/pList2"/>
    <dgm:cxn modelId="{000B5583-FABD-45A5-962A-9A122C537F12}" type="presParOf" srcId="{98B91FD3-1A91-48BC-80D4-6DB751331489}" destId="{EB2F3F15-3042-4270-8784-A1DBE3444345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2E9C3E3A-FE9D-465B-AD0E-B291AC07D48A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6B77B1A-E167-47F6-B365-3F5C5B38E2FA}">
      <dgm:prSet/>
      <dgm:spPr/>
      <dgm:t>
        <a:bodyPr/>
        <a:lstStyle/>
        <a:p>
          <a:r>
            <a:rPr lang="cs-CZ" dirty="0"/>
            <a:t>S pomocí mapy objasní trasy objevných plaveb a jejich průběh. </a:t>
          </a:r>
          <a:endParaRPr lang="en-US" dirty="0"/>
        </a:p>
      </dgm:t>
    </dgm:pt>
    <dgm:pt modelId="{E37D009C-BBDD-4DE6-8689-97C0F45386E1}" type="parTrans" cxnId="{A2E6D691-A200-439F-BED5-C1666266B11E}">
      <dgm:prSet/>
      <dgm:spPr/>
      <dgm:t>
        <a:bodyPr/>
        <a:lstStyle/>
        <a:p>
          <a:endParaRPr lang="en-US"/>
        </a:p>
      </dgm:t>
    </dgm:pt>
    <dgm:pt modelId="{411015E2-D54B-4F95-839D-787E3FFE6946}" type="sibTrans" cxnId="{A2E6D691-A200-439F-BED5-C1666266B11E}">
      <dgm:prSet/>
      <dgm:spPr/>
      <dgm:t>
        <a:bodyPr/>
        <a:lstStyle/>
        <a:p>
          <a:endParaRPr lang="en-US"/>
        </a:p>
      </dgm:t>
    </dgm:pt>
    <dgm:pt modelId="{6838073D-CA08-4EF0-AFB7-CCB683671E76}">
      <dgm:prSet/>
      <dgm:spPr/>
      <dgm:t>
        <a:bodyPr/>
        <a:lstStyle/>
        <a:p>
          <a:r>
            <a:rPr lang="cs-CZ" dirty="0"/>
            <a:t>Zdůvodní příčiny kolonizace.</a:t>
          </a:r>
          <a:endParaRPr lang="en-US" dirty="0"/>
        </a:p>
      </dgm:t>
    </dgm:pt>
    <dgm:pt modelId="{1B28F28C-901F-405A-8FDE-F6CB44EA97A1}" type="parTrans" cxnId="{310E73F2-C277-44BD-B57B-9A5B3E321CDC}">
      <dgm:prSet/>
      <dgm:spPr/>
      <dgm:t>
        <a:bodyPr/>
        <a:lstStyle/>
        <a:p>
          <a:endParaRPr lang="en-US"/>
        </a:p>
      </dgm:t>
    </dgm:pt>
    <dgm:pt modelId="{75752236-AAAA-48F7-9E4B-1BBC352A90B8}" type="sibTrans" cxnId="{310E73F2-C277-44BD-B57B-9A5B3E321CDC}">
      <dgm:prSet/>
      <dgm:spPr/>
      <dgm:t>
        <a:bodyPr/>
        <a:lstStyle/>
        <a:p>
          <a:endParaRPr lang="en-US"/>
        </a:p>
      </dgm:t>
    </dgm:pt>
    <dgm:pt modelId="{41EF6B1F-DBBA-4AEE-BBA4-D190DA330C20}">
      <dgm:prSet/>
      <dgm:spPr/>
      <dgm:t>
        <a:bodyPr/>
        <a:lstStyle/>
        <a:p>
          <a:r>
            <a:rPr lang="cs-CZ" dirty="0"/>
            <a:t>Žák vysvětlí stavbu a funkci jednotlivých částí kardiovaskulární soustavy.</a:t>
          </a:r>
          <a:endParaRPr lang="en-US" dirty="0"/>
        </a:p>
      </dgm:t>
    </dgm:pt>
    <dgm:pt modelId="{70DB8154-C747-4D26-8E41-1E9985620B93}" type="parTrans" cxnId="{0B0C8752-0DB8-4DFB-9D0C-0CAE1498FAC4}">
      <dgm:prSet/>
      <dgm:spPr/>
      <dgm:t>
        <a:bodyPr/>
        <a:lstStyle/>
        <a:p>
          <a:endParaRPr lang="en-US"/>
        </a:p>
      </dgm:t>
    </dgm:pt>
    <dgm:pt modelId="{0C1C759F-C6DC-4D6D-ACF9-61165B1E6AD1}" type="sibTrans" cxnId="{0B0C8752-0DB8-4DFB-9D0C-0CAE1498FAC4}">
      <dgm:prSet/>
      <dgm:spPr/>
      <dgm:t>
        <a:bodyPr/>
        <a:lstStyle/>
        <a:p>
          <a:endParaRPr lang="en-US"/>
        </a:p>
      </dgm:t>
    </dgm:pt>
    <dgm:pt modelId="{523F8889-9C48-4BBC-AF18-F322314D0753}">
      <dgm:prSet/>
      <dgm:spPr/>
      <dgm:t>
        <a:bodyPr/>
        <a:lstStyle/>
        <a:p>
          <a:r>
            <a:rPr lang="cs-CZ"/>
            <a:t>Žák zdůvodní význam srážení krve.</a:t>
          </a:r>
          <a:endParaRPr lang="en-US"/>
        </a:p>
      </dgm:t>
    </dgm:pt>
    <dgm:pt modelId="{31B17B87-6E70-46D8-A468-C85C30D10C1A}" type="parTrans" cxnId="{B84CDC22-3291-4B32-8206-5BFD67740225}">
      <dgm:prSet/>
      <dgm:spPr/>
      <dgm:t>
        <a:bodyPr/>
        <a:lstStyle/>
        <a:p>
          <a:endParaRPr lang="en-US"/>
        </a:p>
      </dgm:t>
    </dgm:pt>
    <dgm:pt modelId="{8A443005-6401-4A95-82A5-3B5BFB7D1AC6}" type="sibTrans" cxnId="{B84CDC22-3291-4B32-8206-5BFD67740225}">
      <dgm:prSet/>
      <dgm:spPr/>
      <dgm:t>
        <a:bodyPr/>
        <a:lstStyle/>
        <a:p>
          <a:endParaRPr lang="en-US"/>
        </a:p>
      </dgm:t>
    </dgm:pt>
    <dgm:pt modelId="{3BA714E6-F235-4205-BCCC-6A96D74216EA}">
      <dgm:prSet/>
      <dgm:spPr/>
      <dgm:t>
        <a:bodyPr/>
        <a:lstStyle/>
        <a:p>
          <a:r>
            <a:rPr lang="cs-CZ"/>
            <a:t>Žák nakreslí a popíše stavbu stěn jednotlivých typů cév.</a:t>
          </a:r>
          <a:endParaRPr lang="en-US"/>
        </a:p>
      </dgm:t>
    </dgm:pt>
    <dgm:pt modelId="{ED94610B-E1D3-4EBF-8F73-54A9A0173655}" type="parTrans" cxnId="{B0877183-941C-4789-B450-6DC58CD4393F}">
      <dgm:prSet/>
      <dgm:spPr/>
      <dgm:t>
        <a:bodyPr/>
        <a:lstStyle/>
        <a:p>
          <a:endParaRPr lang="en-US"/>
        </a:p>
      </dgm:t>
    </dgm:pt>
    <dgm:pt modelId="{88F242BB-2C8C-4ADB-8AE6-64B4BEC32AF9}" type="sibTrans" cxnId="{B0877183-941C-4789-B450-6DC58CD4393F}">
      <dgm:prSet/>
      <dgm:spPr/>
      <dgm:t>
        <a:bodyPr/>
        <a:lstStyle/>
        <a:p>
          <a:endParaRPr lang="en-US"/>
        </a:p>
      </dgm:t>
    </dgm:pt>
    <dgm:pt modelId="{A9FDEA47-5402-4BAC-996F-B66AB8859BCE}">
      <dgm:prSet/>
      <dgm:spPr/>
      <dgm:t>
        <a:bodyPr/>
        <a:lstStyle/>
        <a:p>
          <a:r>
            <a:rPr lang="cs-CZ"/>
            <a:t>Žák nakreslí jednoduché schéma krevního oběhu.</a:t>
          </a:r>
          <a:endParaRPr lang="en-US"/>
        </a:p>
      </dgm:t>
    </dgm:pt>
    <dgm:pt modelId="{79810F41-F3BA-4B55-A046-8E63E4567DE6}" type="parTrans" cxnId="{DF2EAFD5-8032-417D-BD25-5F6A1D1BA08C}">
      <dgm:prSet/>
      <dgm:spPr/>
      <dgm:t>
        <a:bodyPr/>
        <a:lstStyle/>
        <a:p>
          <a:endParaRPr lang="en-US"/>
        </a:p>
      </dgm:t>
    </dgm:pt>
    <dgm:pt modelId="{9981AD03-2964-4A8A-BC69-CF2CE27E6BEC}" type="sibTrans" cxnId="{DF2EAFD5-8032-417D-BD25-5F6A1D1BA08C}">
      <dgm:prSet/>
      <dgm:spPr/>
      <dgm:t>
        <a:bodyPr/>
        <a:lstStyle/>
        <a:p>
          <a:endParaRPr lang="en-US"/>
        </a:p>
      </dgm:t>
    </dgm:pt>
    <dgm:pt modelId="{7086C7BA-75F9-4957-ABF8-2A96BB61E517}">
      <dgm:prSet/>
      <dgm:spPr/>
      <dgm:t>
        <a:bodyPr/>
        <a:lstStyle/>
        <a:p>
          <a:r>
            <a:rPr lang="cs-CZ" dirty="0"/>
            <a:t>Žák posoudí důležitost krevního oběhu pro život a diskutuje o ní se spolužáky.</a:t>
          </a:r>
          <a:endParaRPr lang="en-US" dirty="0"/>
        </a:p>
      </dgm:t>
    </dgm:pt>
    <dgm:pt modelId="{55A56B06-07C9-4271-91D4-AD0CA0AB4994}" type="parTrans" cxnId="{1AF1A3B4-BE3E-42B6-8FE0-68B7AFD14F85}">
      <dgm:prSet/>
      <dgm:spPr/>
      <dgm:t>
        <a:bodyPr/>
        <a:lstStyle/>
        <a:p>
          <a:endParaRPr lang="en-US"/>
        </a:p>
      </dgm:t>
    </dgm:pt>
    <dgm:pt modelId="{CC3157D1-30EA-47FC-A75A-59369D50A5D4}" type="sibTrans" cxnId="{1AF1A3B4-BE3E-42B6-8FE0-68B7AFD14F85}">
      <dgm:prSet/>
      <dgm:spPr/>
      <dgm:t>
        <a:bodyPr/>
        <a:lstStyle/>
        <a:p>
          <a:endParaRPr lang="en-US"/>
        </a:p>
      </dgm:t>
    </dgm:pt>
    <dgm:pt modelId="{70084CA5-02A0-4896-BA40-7EBE018DB949}">
      <dgm:prSet/>
      <dgm:spPr/>
      <dgm:t>
        <a:bodyPr/>
        <a:lstStyle/>
        <a:p>
          <a:r>
            <a:rPr lang="cs-CZ" dirty="0"/>
            <a:t>Popíše důsledky zámořských objevů, jejich ne/prospěšnost pro lidstvo.</a:t>
          </a:r>
        </a:p>
      </dgm:t>
    </dgm:pt>
    <dgm:pt modelId="{EE71021E-5F93-4573-8B01-12D79D9E0112}" type="parTrans" cxnId="{142D8092-4996-47B3-B940-974B8368121A}">
      <dgm:prSet/>
      <dgm:spPr/>
      <dgm:t>
        <a:bodyPr/>
        <a:lstStyle/>
        <a:p>
          <a:endParaRPr lang="cs-CZ"/>
        </a:p>
      </dgm:t>
    </dgm:pt>
    <dgm:pt modelId="{43A38AFB-14F5-48E9-AC54-CAC1613CB3FC}" type="sibTrans" cxnId="{142D8092-4996-47B3-B940-974B8368121A}">
      <dgm:prSet/>
      <dgm:spPr/>
      <dgm:t>
        <a:bodyPr/>
        <a:lstStyle/>
        <a:p>
          <a:endParaRPr lang="cs-CZ"/>
        </a:p>
      </dgm:t>
    </dgm:pt>
    <dgm:pt modelId="{9E33F5A2-A6EF-492F-819D-CE00800981EE}">
      <dgm:prSet/>
      <dgm:spPr/>
      <dgm:t>
        <a:bodyPr/>
        <a:lstStyle/>
        <a:p>
          <a:r>
            <a:rPr lang="cs-CZ" dirty="0"/>
            <a:t>Vyjmenuje významné státy a osobnosti pro kolonizaci.</a:t>
          </a:r>
        </a:p>
      </dgm:t>
    </dgm:pt>
    <dgm:pt modelId="{2AE002BD-FC91-49B9-9FD1-9643B5F82202}" type="parTrans" cxnId="{B9494496-E3B1-43D4-A0C1-94951E31DB6B}">
      <dgm:prSet/>
      <dgm:spPr/>
      <dgm:t>
        <a:bodyPr/>
        <a:lstStyle/>
        <a:p>
          <a:endParaRPr lang="cs-CZ"/>
        </a:p>
      </dgm:t>
    </dgm:pt>
    <dgm:pt modelId="{5FD0FD84-235A-4EE1-9F8C-376A6E30AA27}" type="sibTrans" cxnId="{B9494496-E3B1-43D4-A0C1-94951E31DB6B}">
      <dgm:prSet/>
      <dgm:spPr/>
      <dgm:t>
        <a:bodyPr/>
        <a:lstStyle/>
        <a:p>
          <a:endParaRPr lang="cs-CZ"/>
        </a:p>
      </dgm:t>
    </dgm:pt>
    <dgm:pt modelId="{7B10F879-68CE-4FD9-9C0A-36D0DDAB824D}" type="pres">
      <dgm:prSet presAssocID="{2E9C3E3A-FE9D-465B-AD0E-B291AC07D48A}" presName="vert0" presStyleCnt="0">
        <dgm:presLayoutVars>
          <dgm:dir/>
          <dgm:animOne val="branch"/>
          <dgm:animLvl val="lvl"/>
        </dgm:presLayoutVars>
      </dgm:prSet>
      <dgm:spPr/>
    </dgm:pt>
    <dgm:pt modelId="{5A0BA4C4-3934-4BE9-976A-AF1506757B1F}" type="pres">
      <dgm:prSet presAssocID="{46B77B1A-E167-47F6-B365-3F5C5B38E2FA}" presName="thickLine" presStyleLbl="alignNode1" presStyleIdx="0" presStyleCnt="9"/>
      <dgm:spPr/>
    </dgm:pt>
    <dgm:pt modelId="{1D36C503-6A0B-44E5-8890-0AD868FEA83D}" type="pres">
      <dgm:prSet presAssocID="{46B77B1A-E167-47F6-B365-3F5C5B38E2FA}" presName="horz1" presStyleCnt="0"/>
      <dgm:spPr/>
    </dgm:pt>
    <dgm:pt modelId="{74FCE8A6-8998-4DE6-A87B-DEA44937EE3B}" type="pres">
      <dgm:prSet presAssocID="{46B77B1A-E167-47F6-B365-3F5C5B38E2FA}" presName="tx1" presStyleLbl="revTx" presStyleIdx="0" presStyleCnt="9"/>
      <dgm:spPr/>
    </dgm:pt>
    <dgm:pt modelId="{6191BBB8-BCA9-4E1A-80D0-BB209D53FAD5}" type="pres">
      <dgm:prSet presAssocID="{46B77B1A-E167-47F6-B365-3F5C5B38E2FA}" presName="vert1" presStyleCnt="0"/>
      <dgm:spPr/>
    </dgm:pt>
    <dgm:pt modelId="{CBE14561-3F24-42A4-B2BC-AD457B21DC5E}" type="pres">
      <dgm:prSet presAssocID="{6838073D-CA08-4EF0-AFB7-CCB683671E76}" presName="thickLine" presStyleLbl="alignNode1" presStyleIdx="1" presStyleCnt="9"/>
      <dgm:spPr/>
    </dgm:pt>
    <dgm:pt modelId="{D22B43CD-5864-469E-85C3-9C12B6B09B95}" type="pres">
      <dgm:prSet presAssocID="{6838073D-CA08-4EF0-AFB7-CCB683671E76}" presName="horz1" presStyleCnt="0"/>
      <dgm:spPr/>
    </dgm:pt>
    <dgm:pt modelId="{17AEB6C2-9E03-4D46-B0D6-FD409F2127A4}" type="pres">
      <dgm:prSet presAssocID="{6838073D-CA08-4EF0-AFB7-CCB683671E76}" presName="tx1" presStyleLbl="revTx" presStyleIdx="1" presStyleCnt="9"/>
      <dgm:spPr/>
    </dgm:pt>
    <dgm:pt modelId="{2C238391-5D71-4F74-B598-B60565FA55DF}" type="pres">
      <dgm:prSet presAssocID="{6838073D-CA08-4EF0-AFB7-CCB683671E76}" presName="vert1" presStyleCnt="0"/>
      <dgm:spPr/>
    </dgm:pt>
    <dgm:pt modelId="{DB873CAB-15CE-4732-A5E5-A55E7D441728}" type="pres">
      <dgm:prSet presAssocID="{41EF6B1F-DBBA-4AEE-BBA4-D190DA330C20}" presName="thickLine" presStyleLbl="alignNode1" presStyleIdx="2" presStyleCnt="9"/>
      <dgm:spPr/>
    </dgm:pt>
    <dgm:pt modelId="{79976D31-1A9C-408D-B237-0DFAC6183DEC}" type="pres">
      <dgm:prSet presAssocID="{41EF6B1F-DBBA-4AEE-BBA4-D190DA330C20}" presName="horz1" presStyleCnt="0"/>
      <dgm:spPr/>
    </dgm:pt>
    <dgm:pt modelId="{A9B5A632-18A4-4114-B2C8-372AA065D955}" type="pres">
      <dgm:prSet presAssocID="{41EF6B1F-DBBA-4AEE-BBA4-D190DA330C20}" presName="tx1" presStyleLbl="revTx" presStyleIdx="2" presStyleCnt="9"/>
      <dgm:spPr/>
    </dgm:pt>
    <dgm:pt modelId="{D880E761-AA36-4A2F-9482-CD74C8B8778C}" type="pres">
      <dgm:prSet presAssocID="{41EF6B1F-DBBA-4AEE-BBA4-D190DA330C20}" presName="vert1" presStyleCnt="0"/>
      <dgm:spPr/>
    </dgm:pt>
    <dgm:pt modelId="{86299038-5DCF-46AE-9AEF-378205F8E3C1}" type="pres">
      <dgm:prSet presAssocID="{523F8889-9C48-4BBC-AF18-F322314D0753}" presName="thickLine" presStyleLbl="alignNode1" presStyleIdx="3" presStyleCnt="9"/>
      <dgm:spPr/>
    </dgm:pt>
    <dgm:pt modelId="{2A3A70FB-1241-4050-901D-B03FD752C83B}" type="pres">
      <dgm:prSet presAssocID="{523F8889-9C48-4BBC-AF18-F322314D0753}" presName="horz1" presStyleCnt="0"/>
      <dgm:spPr/>
    </dgm:pt>
    <dgm:pt modelId="{1B304A3A-BE1D-4D01-8C4D-D223AD3CCB05}" type="pres">
      <dgm:prSet presAssocID="{523F8889-9C48-4BBC-AF18-F322314D0753}" presName="tx1" presStyleLbl="revTx" presStyleIdx="3" presStyleCnt="9"/>
      <dgm:spPr/>
    </dgm:pt>
    <dgm:pt modelId="{7583AFF8-8D81-4327-B11C-806A8AECA8AA}" type="pres">
      <dgm:prSet presAssocID="{523F8889-9C48-4BBC-AF18-F322314D0753}" presName="vert1" presStyleCnt="0"/>
      <dgm:spPr/>
    </dgm:pt>
    <dgm:pt modelId="{12F4AD8C-08C0-4E1A-9D5F-227DF66ED96A}" type="pres">
      <dgm:prSet presAssocID="{3BA714E6-F235-4205-BCCC-6A96D74216EA}" presName="thickLine" presStyleLbl="alignNode1" presStyleIdx="4" presStyleCnt="9"/>
      <dgm:spPr/>
    </dgm:pt>
    <dgm:pt modelId="{B80AB7E5-8433-4A6C-885D-B7F8643511CD}" type="pres">
      <dgm:prSet presAssocID="{3BA714E6-F235-4205-BCCC-6A96D74216EA}" presName="horz1" presStyleCnt="0"/>
      <dgm:spPr/>
    </dgm:pt>
    <dgm:pt modelId="{043474BB-51DE-4126-9FAF-EF5F5424B44E}" type="pres">
      <dgm:prSet presAssocID="{3BA714E6-F235-4205-BCCC-6A96D74216EA}" presName="tx1" presStyleLbl="revTx" presStyleIdx="4" presStyleCnt="9"/>
      <dgm:spPr/>
    </dgm:pt>
    <dgm:pt modelId="{A9626310-0776-44FC-8D15-1A030ACF88DA}" type="pres">
      <dgm:prSet presAssocID="{3BA714E6-F235-4205-BCCC-6A96D74216EA}" presName="vert1" presStyleCnt="0"/>
      <dgm:spPr/>
    </dgm:pt>
    <dgm:pt modelId="{21E3F26E-D50C-48FD-A33F-A9C2C0E168E8}" type="pres">
      <dgm:prSet presAssocID="{A9FDEA47-5402-4BAC-996F-B66AB8859BCE}" presName="thickLine" presStyleLbl="alignNode1" presStyleIdx="5" presStyleCnt="9"/>
      <dgm:spPr/>
    </dgm:pt>
    <dgm:pt modelId="{10C4232D-BCDD-42D7-9ACB-AA39D1E2CE5C}" type="pres">
      <dgm:prSet presAssocID="{A9FDEA47-5402-4BAC-996F-B66AB8859BCE}" presName="horz1" presStyleCnt="0"/>
      <dgm:spPr/>
    </dgm:pt>
    <dgm:pt modelId="{754B7F98-F7C4-4A47-8373-8A3622BD134A}" type="pres">
      <dgm:prSet presAssocID="{A9FDEA47-5402-4BAC-996F-B66AB8859BCE}" presName="tx1" presStyleLbl="revTx" presStyleIdx="5" presStyleCnt="9"/>
      <dgm:spPr/>
    </dgm:pt>
    <dgm:pt modelId="{36978EBB-8FDC-48E8-B04A-64493E8E1C35}" type="pres">
      <dgm:prSet presAssocID="{A9FDEA47-5402-4BAC-996F-B66AB8859BCE}" presName="vert1" presStyleCnt="0"/>
      <dgm:spPr/>
    </dgm:pt>
    <dgm:pt modelId="{B00EB123-4C76-49FE-8867-3E8F9A99FD11}" type="pres">
      <dgm:prSet presAssocID="{7086C7BA-75F9-4957-ABF8-2A96BB61E517}" presName="thickLine" presStyleLbl="alignNode1" presStyleIdx="6" presStyleCnt="9"/>
      <dgm:spPr/>
    </dgm:pt>
    <dgm:pt modelId="{9DC4DB2C-8C5E-4886-BC6E-B0EB9CCA4F94}" type="pres">
      <dgm:prSet presAssocID="{7086C7BA-75F9-4957-ABF8-2A96BB61E517}" presName="horz1" presStyleCnt="0"/>
      <dgm:spPr/>
    </dgm:pt>
    <dgm:pt modelId="{49167A5F-85EF-47A7-98D9-0291BC83D8CA}" type="pres">
      <dgm:prSet presAssocID="{7086C7BA-75F9-4957-ABF8-2A96BB61E517}" presName="tx1" presStyleLbl="revTx" presStyleIdx="6" presStyleCnt="9"/>
      <dgm:spPr/>
    </dgm:pt>
    <dgm:pt modelId="{1349025C-41F1-47AA-BDE7-EB8B1A26A704}" type="pres">
      <dgm:prSet presAssocID="{7086C7BA-75F9-4957-ABF8-2A96BB61E517}" presName="vert1" presStyleCnt="0"/>
      <dgm:spPr/>
    </dgm:pt>
    <dgm:pt modelId="{290A6146-3580-4C22-96A8-BD7AB815ED3D}" type="pres">
      <dgm:prSet presAssocID="{70084CA5-02A0-4896-BA40-7EBE018DB949}" presName="thickLine" presStyleLbl="alignNode1" presStyleIdx="7" presStyleCnt="9"/>
      <dgm:spPr/>
    </dgm:pt>
    <dgm:pt modelId="{87E6B995-769C-4054-A6AB-0360F7D4CEBE}" type="pres">
      <dgm:prSet presAssocID="{70084CA5-02A0-4896-BA40-7EBE018DB949}" presName="horz1" presStyleCnt="0"/>
      <dgm:spPr/>
    </dgm:pt>
    <dgm:pt modelId="{1C4B5AA2-EE70-4861-A2AD-AD09A3507364}" type="pres">
      <dgm:prSet presAssocID="{70084CA5-02A0-4896-BA40-7EBE018DB949}" presName="tx1" presStyleLbl="revTx" presStyleIdx="7" presStyleCnt="9"/>
      <dgm:spPr/>
    </dgm:pt>
    <dgm:pt modelId="{61BE0E88-49CF-42FA-8BED-87F6251C970B}" type="pres">
      <dgm:prSet presAssocID="{70084CA5-02A0-4896-BA40-7EBE018DB949}" presName="vert1" presStyleCnt="0"/>
      <dgm:spPr/>
    </dgm:pt>
    <dgm:pt modelId="{6B50FD25-4216-40D7-9A05-566FE68D520B}" type="pres">
      <dgm:prSet presAssocID="{9E33F5A2-A6EF-492F-819D-CE00800981EE}" presName="thickLine" presStyleLbl="alignNode1" presStyleIdx="8" presStyleCnt="9"/>
      <dgm:spPr/>
    </dgm:pt>
    <dgm:pt modelId="{F80A4B88-35CC-40E2-9C69-3609A2B8D7C5}" type="pres">
      <dgm:prSet presAssocID="{9E33F5A2-A6EF-492F-819D-CE00800981EE}" presName="horz1" presStyleCnt="0"/>
      <dgm:spPr/>
    </dgm:pt>
    <dgm:pt modelId="{D955B4F7-FD42-4068-94C4-A19879614002}" type="pres">
      <dgm:prSet presAssocID="{9E33F5A2-A6EF-492F-819D-CE00800981EE}" presName="tx1" presStyleLbl="revTx" presStyleIdx="8" presStyleCnt="9"/>
      <dgm:spPr/>
    </dgm:pt>
    <dgm:pt modelId="{DE02DE2F-7793-47B2-9568-1B9E6C94E62D}" type="pres">
      <dgm:prSet presAssocID="{9E33F5A2-A6EF-492F-819D-CE00800981EE}" presName="vert1" presStyleCnt="0"/>
      <dgm:spPr/>
    </dgm:pt>
  </dgm:ptLst>
  <dgm:cxnLst>
    <dgm:cxn modelId="{B84CDC22-3291-4B32-8206-5BFD67740225}" srcId="{2E9C3E3A-FE9D-465B-AD0E-B291AC07D48A}" destId="{523F8889-9C48-4BBC-AF18-F322314D0753}" srcOrd="3" destOrd="0" parTransId="{31B17B87-6E70-46D8-A468-C85C30D10C1A}" sibTransId="{8A443005-6401-4A95-82A5-3B5BFB7D1AC6}"/>
    <dgm:cxn modelId="{15285340-1E0B-45FB-B927-CBA6B39AC74F}" type="presOf" srcId="{9E33F5A2-A6EF-492F-819D-CE00800981EE}" destId="{D955B4F7-FD42-4068-94C4-A19879614002}" srcOrd="0" destOrd="0" presId="urn:microsoft.com/office/officeart/2008/layout/LinedList"/>
    <dgm:cxn modelId="{0B0C8752-0DB8-4DFB-9D0C-0CAE1498FAC4}" srcId="{2E9C3E3A-FE9D-465B-AD0E-B291AC07D48A}" destId="{41EF6B1F-DBBA-4AEE-BBA4-D190DA330C20}" srcOrd="2" destOrd="0" parTransId="{70DB8154-C747-4D26-8E41-1E9985620B93}" sibTransId="{0C1C759F-C6DC-4D6D-ACF9-61165B1E6AD1}"/>
    <dgm:cxn modelId="{FF842179-4766-4F58-817D-29ABC69AF854}" type="presOf" srcId="{70084CA5-02A0-4896-BA40-7EBE018DB949}" destId="{1C4B5AA2-EE70-4861-A2AD-AD09A3507364}" srcOrd="0" destOrd="0" presId="urn:microsoft.com/office/officeart/2008/layout/LinedList"/>
    <dgm:cxn modelId="{65938A7E-5911-40FC-83E4-0B3CCA35D7AB}" type="presOf" srcId="{3BA714E6-F235-4205-BCCC-6A96D74216EA}" destId="{043474BB-51DE-4126-9FAF-EF5F5424B44E}" srcOrd="0" destOrd="0" presId="urn:microsoft.com/office/officeart/2008/layout/LinedList"/>
    <dgm:cxn modelId="{B0877183-941C-4789-B450-6DC58CD4393F}" srcId="{2E9C3E3A-FE9D-465B-AD0E-B291AC07D48A}" destId="{3BA714E6-F235-4205-BCCC-6A96D74216EA}" srcOrd="4" destOrd="0" parTransId="{ED94610B-E1D3-4EBF-8F73-54A9A0173655}" sibTransId="{88F242BB-2C8C-4ADB-8AE6-64B4BEC32AF9}"/>
    <dgm:cxn modelId="{7F1F928F-FE7C-4A93-B1E1-71654818CEE4}" type="presOf" srcId="{A9FDEA47-5402-4BAC-996F-B66AB8859BCE}" destId="{754B7F98-F7C4-4A47-8373-8A3622BD134A}" srcOrd="0" destOrd="0" presId="urn:microsoft.com/office/officeart/2008/layout/LinedList"/>
    <dgm:cxn modelId="{A2E6D691-A200-439F-BED5-C1666266B11E}" srcId="{2E9C3E3A-FE9D-465B-AD0E-B291AC07D48A}" destId="{46B77B1A-E167-47F6-B365-3F5C5B38E2FA}" srcOrd="0" destOrd="0" parTransId="{E37D009C-BBDD-4DE6-8689-97C0F45386E1}" sibTransId="{411015E2-D54B-4F95-839D-787E3FFE6946}"/>
    <dgm:cxn modelId="{142D8092-4996-47B3-B940-974B8368121A}" srcId="{2E9C3E3A-FE9D-465B-AD0E-B291AC07D48A}" destId="{70084CA5-02A0-4896-BA40-7EBE018DB949}" srcOrd="7" destOrd="0" parTransId="{EE71021E-5F93-4573-8B01-12D79D9E0112}" sibTransId="{43A38AFB-14F5-48E9-AC54-CAC1613CB3FC}"/>
    <dgm:cxn modelId="{B9494496-E3B1-43D4-A0C1-94951E31DB6B}" srcId="{2E9C3E3A-FE9D-465B-AD0E-B291AC07D48A}" destId="{9E33F5A2-A6EF-492F-819D-CE00800981EE}" srcOrd="8" destOrd="0" parTransId="{2AE002BD-FC91-49B9-9FD1-9643B5F82202}" sibTransId="{5FD0FD84-235A-4EE1-9F8C-376A6E30AA27}"/>
    <dgm:cxn modelId="{BEA55AAA-4DAE-4AB6-A782-85231655C0DC}" type="presOf" srcId="{6838073D-CA08-4EF0-AFB7-CCB683671E76}" destId="{17AEB6C2-9E03-4D46-B0D6-FD409F2127A4}" srcOrd="0" destOrd="0" presId="urn:microsoft.com/office/officeart/2008/layout/LinedList"/>
    <dgm:cxn modelId="{B40039AF-7607-4BB4-A8BE-3876E95C0F1E}" type="presOf" srcId="{46B77B1A-E167-47F6-B365-3F5C5B38E2FA}" destId="{74FCE8A6-8998-4DE6-A87B-DEA44937EE3B}" srcOrd="0" destOrd="0" presId="urn:microsoft.com/office/officeart/2008/layout/LinedList"/>
    <dgm:cxn modelId="{1AF1A3B4-BE3E-42B6-8FE0-68B7AFD14F85}" srcId="{2E9C3E3A-FE9D-465B-AD0E-B291AC07D48A}" destId="{7086C7BA-75F9-4957-ABF8-2A96BB61E517}" srcOrd="6" destOrd="0" parTransId="{55A56B06-07C9-4271-91D4-AD0CA0AB4994}" sibTransId="{CC3157D1-30EA-47FC-A75A-59369D50A5D4}"/>
    <dgm:cxn modelId="{939FB6C9-3567-483A-8791-C6F734108124}" type="presOf" srcId="{7086C7BA-75F9-4957-ABF8-2A96BB61E517}" destId="{49167A5F-85EF-47A7-98D9-0291BC83D8CA}" srcOrd="0" destOrd="0" presId="urn:microsoft.com/office/officeart/2008/layout/LinedList"/>
    <dgm:cxn modelId="{DAF253CD-BE56-41EB-AE43-25D1559E300B}" type="presOf" srcId="{41EF6B1F-DBBA-4AEE-BBA4-D190DA330C20}" destId="{A9B5A632-18A4-4114-B2C8-372AA065D955}" srcOrd="0" destOrd="0" presId="urn:microsoft.com/office/officeart/2008/layout/LinedList"/>
    <dgm:cxn modelId="{DF2EAFD5-8032-417D-BD25-5F6A1D1BA08C}" srcId="{2E9C3E3A-FE9D-465B-AD0E-B291AC07D48A}" destId="{A9FDEA47-5402-4BAC-996F-B66AB8859BCE}" srcOrd="5" destOrd="0" parTransId="{79810F41-F3BA-4B55-A046-8E63E4567DE6}" sibTransId="{9981AD03-2964-4A8A-BC69-CF2CE27E6BEC}"/>
    <dgm:cxn modelId="{6208AAE8-2056-42CC-AE69-28A3D3B076BD}" type="presOf" srcId="{523F8889-9C48-4BBC-AF18-F322314D0753}" destId="{1B304A3A-BE1D-4D01-8C4D-D223AD3CCB05}" srcOrd="0" destOrd="0" presId="urn:microsoft.com/office/officeart/2008/layout/LinedList"/>
    <dgm:cxn modelId="{411629E9-459F-450B-9A1E-41762970C09D}" type="presOf" srcId="{2E9C3E3A-FE9D-465B-AD0E-B291AC07D48A}" destId="{7B10F879-68CE-4FD9-9C0A-36D0DDAB824D}" srcOrd="0" destOrd="0" presId="urn:microsoft.com/office/officeart/2008/layout/LinedList"/>
    <dgm:cxn modelId="{310E73F2-C277-44BD-B57B-9A5B3E321CDC}" srcId="{2E9C3E3A-FE9D-465B-AD0E-B291AC07D48A}" destId="{6838073D-CA08-4EF0-AFB7-CCB683671E76}" srcOrd="1" destOrd="0" parTransId="{1B28F28C-901F-405A-8FDE-F6CB44EA97A1}" sibTransId="{75752236-AAAA-48F7-9E4B-1BBC352A90B8}"/>
    <dgm:cxn modelId="{1862541A-9A0F-4D00-BB59-B04F9149D3B4}" type="presParOf" srcId="{7B10F879-68CE-4FD9-9C0A-36D0DDAB824D}" destId="{5A0BA4C4-3934-4BE9-976A-AF1506757B1F}" srcOrd="0" destOrd="0" presId="urn:microsoft.com/office/officeart/2008/layout/LinedList"/>
    <dgm:cxn modelId="{4B9364B1-618F-4361-A5CC-3AC020DCEA76}" type="presParOf" srcId="{7B10F879-68CE-4FD9-9C0A-36D0DDAB824D}" destId="{1D36C503-6A0B-44E5-8890-0AD868FEA83D}" srcOrd="1" destOrd="0" presId="urn:microsoft.com/office/officeart/2008/layout/LinedList"/>
    <dgm:cxn modelId="{2E337CA4-1FC4-4EAD-BB55-8B27C45167A1}" type="presParOf" srcId="{1D36C503-6A0B-44E5-8890-0AD868FEA83D}" destId="{74FCE8A6-8998-4DE6-A87B-DEA44937EE3B}" srcOrd="0" destOrd="0" presId="urn:microsoft.com/office/officeart/2008/layout/LinedList"/>
    <dgm:cxn modelId="{0976870E-950A-4B43-8D33-64E765FBF5AC}" type="presParOf" srcId="{1D36C503-6A0B-44E5-8890-0AD868FEA83D}" destId="{6191BBB8-BCA9-4E1A-80D0-BB209D53FAD5}" srcOrd="1" destOrd="0" presId="urn:microsoft.com/office/officeart/2008/layout/LinedList"/>
    <dgm:cxn modelId="{3D2E9B9E-7177-431D-BA7B-0670C7F816B1}" type="presParOf" srcId="{7B10F879-68CE-4FD9-9C0A-36D0DDAB824D}" destId="{CBE14561-3F24-42A4-B2BC-AD457B21DC5E}" srcOrd="2" destOrd="0" presId="urn:microsoft.com/office/officeart/2008/layout/LinedList"/>
    <dgm:cxn modelId="{5F427988-97DB-4784-AED0-6A5B5EB6423C}" type="presParOf" srcId="{7B10F879-68CE-4FD9-9C0A-36D0DDAB824D}" destId="{D22B43CD-5864-469E-85C3-9C12B6B09B95}" srcOrd="3" destOrd="0" presId="urn:microsoft.com/office/officeart/2008/layout/LinedList"/>
    <dgm:cxn modelId="{CFB54EA6-EDF7-4740-BC73-DCBC95A79194}" type="presParOf" srcId="{D22B43CD-5864-469E-85C3-9C12B6B09B95}" destId="{17AEB6C2-9E03-4D46-B0D6-FD409F2127A4}" srcOrd="0" destOrd="0" presId="urn:microsoft.com/office/officeart/2008/layout/LinedList"/>
    <dgm:cxn modelId="{EC4A64A5-71A1-472C-B1AC-BAB5C9D9BD45}" type="presParOf" srcId="{D22B43CD-5864-469E-85C3-9C12B6B09B95}" destId="{2C238391-5D71-4F74-B598-B60565FA55DF}" srcOrd="1" destOrd="0" presId="urn:microsoft.com/office/officeart/2008/layout/LinedList"/>
    <dgm:cxn modelId="{FD695C47-A058-4C6B-9ECD-CE20D60EB19A}" type="presParOf" srcId="{7B10F879-68CE-4FD9-9C0A-36D0DDAB824D}" destId="{DB873CAB-15CE-4732-A5E5-A55E7D441728}" srcOrd="4" destOrd="0" presId="urn:microsoft.com/office/officeart/2008/layout/LinedList"/>
    <dgm:cxn modelId="{58A664D9-A53E-4960-9540-B98AD658B887}" type="presParOf" srcId="{7B10F879-68CE-4FD9-9C0A-36D0DDAB824D}" destId="{79976D31-1A9C-408D-B237-0DFAC6183DEC}" srcOrd="5" destOrd="0" presId="urn:microsoft.com/office/officeart/2008/layout/LinedList"/>
    <dgm:cxn modelId="{3C8992E3-EAA1-400A-A9A2-D7B57595ED73}" type="presParOf" srcId="{79976D31-1A9C-408D-B237-0DFAC6183DEC}" destId="{A9B5A632-18A4-4114-B2C8-372AA065D955}" srcOrd="0" destOrd="0" presId="urn:microsoft.com/office/officeart/2008/layout/LinedList"/>
    <dgm:cxn modelId="{57CB1404-95A9-4E30-9416-BB994DFB7976}" type="presParOf" srcId="{79976D31-1A9C-408D-B237-0DFAC6183DEC}" destId="{D880E761-AA36-4A2F-9482-CD74C8B8778C}" srcOrd="1" destOrd="0" presId="urn:microsoft.com/office/officeart/2008/layout/LinedList"/>
    <dgm:cxn modelId="{4FFB3834-FEAA-4935-AF58-9A7E8398C24B}" type="presParOf" srcId="{7B10F879-68CE-4FD9-9C0A-36D0DDAB824D}" destId="{86299038-5DCF-46AE-9AEF-378205F8E3C1}" srcOrd="6" destOrd="0" presId="urn:microsoft.com/office/officeart/2008/layout/LinedList"/>
    <dgm:cxn modelId="{0E334DEB-6C5C-48D1-8AB3-9F2C242CE811}" type="presParOf" srcId="{7B10F879-68CE-4FD9-9C0A-36D0DDAB824D}" destId="{2A3A70FB-1241-4050-901D-B03FD752C83B}" srcOrd="7" destOrd="0" presId="urn:microsoft.com/office/officeart/2008/layout/LinedList"/>
    <dgm:cxn modelId="{45A125D8-2768-438D-88A9-8FEF53E41BF7}" type="presParOf" srcId="{2A3A70FB-1241-4050-901D-B03FD752C83B}" destId="{1B304A3A-BE1D-4D01-8C4D-D223AD3CCB05}" srcOrd="0" destOrd="0" presId="urn:microsoft.com/office/officeart/2008/layout/LinedList"/>
    <dgm:cxn modelId="{E94321FD-5C3D-42B8-8A2A-88023ECDF4C4}" type="presParOf" srcId="{2A3A70FB-1241-4050-901D-B03FD752C83B}" destId="{7583AFF8-8D81-4327-B11C-806A8AECA8AA}" srcOrd="1" destOrd="0" presId="urn:microsoft.com/office/officeart/2008/layout/LinedList"/>
    <dgm:cxn modelId="{03037CC8-F0A1-4709-A8A9-F9D2B8D55FBA}" type="presParOf" srcId="{7B10F879-68CE-4FD9-9C0A-36D0DDAB824D}" destId="{12F4AD8C-08C0-4E1A-9D5F-227DF66ED96A}" srcOrd="8" destOrd="0" presId="urn:microsoft.com/office/officeart/2008/layout/LinedList"/>
    <dgm:cxn modelId="{181C68A3-E2AF-44AD-8C6A-D4E5BDA571F1}" type="presParOf" srcId="{7B10F879-68CE-4FD9-9C0A-36D0DDAB824D}" destId="{B80AB7E5-8433-4A6C-885D-B7F8643511CD}" srcOrd="9" destOrd="0" presId="urn:microsoft.com/office/officeart/2008/layout/LinedList"/>
    <dgm:cxn modelId="{E0A7E9A9-A6D1-4804-BF68-20A8330F6D92}" type="presParOf" srcId="{B80AB7E5-8433-4A6C-885D-B7F8643511CD}" destId="{043474BB-51DE-4126-9FAF-EF5F5424B44E}" srcOrd="0" destOrd="0" presId="urn:microsoft.com/office/officeart/2008/layout/LinedList"/>
    <dgm:cxn modelId="{F0DF8D39-D888-47C8-8F24-8CCC8FDEB574}" type="presParOf" srcId="{B80AB7E5-8433-4A6C-885D-B7F8643511CD}" destId="{A9626310-0776-44FC-8D15-1A030ACF88DA}" srcOrd="1" destOrd="0" presId="urn:microsoft.com/office/officeart/2008/layout/LinedList"/>
    <dgm:cxn modelId="{851BF299-C04B-46A0-B32A-F8F541918D01}" type="presParOf" srcId="{7B10F879-68CE-4FD9-9C0A-36D0DDAB824D}" destId="{21E3F26E-D50C-48FD-A33F-A9C2C0E168E8}" srcOrd="10" destOrd="0" presId="urn:microsoft.com/office/officeart/2008/layout/LinedList"/>
    <dgm:cxn modelId="{9DD7BFC8-1451-40F6-B9FE-DDE336F4ECAF}" type="presParOf" srcId="{7B10F879-68CE-4FD9-9C0A-36D0DDAB824D}" destId="{10C4232D-BCDD-42D7-9ACB-AA39D1E2CE5C}" srcOrd="11" destOrd="0" presId="urn:microsoft.com/office/officeart/2008/layout/LinedList"/>
    <dgm:cxn modelId="{3F6521EA-F20F-4247-B6CB-A37CF7A3893D}" type="presParOf" srcId="{10C4232D-BCDD-42D7-9ACB-AA39D1E2CE5C}" destId="{754B7F98-F7C4-4A47-8373-8A3622BD134A}" srcOrd="0" destOrd="0" presId="urn:microsoft.com/office/officeart/2008/layout/LinedList"/>
    <dgm:cxn modelId="{7DE08796-3E00-491F-B1E0-28DFB2F43CAC}" type="presParOf" srcId="{10C4232D-BCDD-42D7-9ACB-AA39D1E2CE5C}" destId="{36978EBB-8FDC-48E8-B04A-64493E8E1C35}" srcOrd="1" destOrd="0" presId="urn:microsoft.com/office/officeart/2008/layout/LinedList"/>
    <dgm:cxn modelId="{229E43A1-74C5-42C9-BEC8-7491EBB96BD0}" type="presParOf" srcId="{7B10F879-68CE-4FD9-9C0A-36D0DDAB824D}" destId="{B00EB123-4C76-49FE-8867-3E8F9A99FD11}" srcOrd="12" destOrd="0" presId="urn:microsoft.com/office/officeart/2008/layout/LinedList"/>
    <dgm:cxn modelId="{4EA342C2-6538-407E-B65E-F72159E10BA1}" type="presParOf" srcId="{7B10F879-68CE-4FD9-9C0A-36D0DDAB824D}" destId="{9DC4DB2C-8C5E-4886-BC6E-B0EB9CCA4F94}" srcOrd="13" destOrd="0" presId="urn:microsoft.com/office/officeart/2008/layout/LinedList"/>
    <dgm:cxn modelId="{F684A729-9949-4A8B-AEC8-9FBDDE31EDA2}" type="presParOf" srcId="{9DC4DB2C-8C5E-4886-BC6E-B0EB9CCA4F94}" destId="{49167A5F-85EF-47A7-98D9-0291BC83D8CA}" srcOrd="0" destOrd="0" presId="urn:microsoft.com/office/officeart/2008/layout/LinedList"/>
    <dgm:cxn modelId="{A71780B0-C15A-4B49-A8D8-87DD1EE134BE}" type="presParOf" srcId="{9DC4DB2C-8C5E-4886-BC6E-B0EB9CCA4F94}" destId="{1349025C-41F1-47AA-BDE7-EB8B1A26A704}" srcOrd="1" destOrd="0" presId="urn:microsoft.com/office/officeart/2008/layout/LinedList"/>
    <dgm:cxn modelId="{BCDE5B35-5BB9-4274-8F65-7E26369E9BAA}" type="presParOf" srcId="{7B10F879-68CE-4FD9-9C0A-36D0DDAB824D}" destId="{290A6146-3580-4C22-96A8-BD7AB815ED3D}" srcOrd="14" destOrd="0" presId="urn:microsoft.com/office/officeart/2008/layout/LinedList"/>
    <dgm:cxn modelId="{B7545301-5FCD-490A-9F1F-449F65730AD3}" type="presParOf" srcId="{7B10F879-68CE-4FD9-9C0A-36D0DDAB824D}" destId="{87E6B995-769C-4054-A6AB-0360F7D4CEBE}" srcOrd="15" destOrd="0" presId="urn:microsoft.com/office/officeart/2008/layout/LinedList"/>
    <dgm:cxn modelId="{22D41A5B-74EB-4137-B265-3334ADFB64F5}" type="presParOf" srcId="{87E6B995-769C-4054-A6AB-0360F7D4CEBE}" destId="{1C4B5AA2-EE70-4861-A2AD-AD09A3507364}" srcOrd="0" destOrd="0" presId="urn:microsoft.com/office/officeart/2008/layout/LinedList"/>
    <dgm:cxn modelId="{E119908E-B63E-41CC-AB93-FABB9E956ACE}" type="presParOf" srcId="{87E6B995-769C-4054-A6AB-0360F7D4CEBE}" destId="{61BE0E88-49CF-42FA-8BED-87F6251C970B}" srcOrd="1" destOrd="0" presId="urn:microsoft.com/office/officeart/2008/layout/LinedList"/>
    <dgm:cxn modelId="{1CF3A93B-44B2-4427-AB48-5F3800052F17}" type="presParOf" srcId="{7B10F879-68CE-4FD9-9C0A-36D0DDAB824D}" destId="{6B50FD25-4216-40D7-9A05-566FE68D520B}" srcOrd="16" destOrd="0" presId="urn:microsoft.com/office/officeart/2008/layout/LinedList"/>
    <dgm:cxn modelId="{205E6F48-DB93-4A93-8630-519104DD7657}" type="presParOf" srcId="{7B10F879-68CE-4FD9-9C0A-36D0DDAB824D}" destId="{F80A4B88-35CC-40E2-9C69-3609A2B8D7C5}" srcOrd="17" destOrd="0" presId="urn:microsoft.com/office/officeart/2008/layout/LinedList"/>
    <dgm:cxn modelId="{9BCA3277-13AE-406B-BB57-46E079BCA453}" type="presParOf" srcId="{F80A4B88-35CC-40E2-9C69-3609A2B8D7C5}" destId="{D955B4F7-FD42-4068-94C4-A19879614002}" srcOrd="0" destOrd="0" presId="urn:microsoft.com/office/officeart/2008/layout/LinedList"/>
    <dgm:cxn modelId="{84EF9C44-4EA2-4A4A-8A02-D0DB0DA68D3D}" type="presParOf" srcId="{F80A4B88-35CC-40E2-9C69-3609A2B8D7C5}" destId="{DE02DE2F-7793-47B2-9568-1B9E6C94E62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6F89DC61-D088-44DF-B0D5-CAEF4F8FE6FF}" type="doc">
      <dgm:prSet loTypeId="urn:microsoft.com/office/officeart/2008/layout/LinedList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E9A48919-439C-4067-A7C0-4D04115CFE7F}">
      <dgm:prSet/>
      <dgm:spPr/>
      <dgm:t>
        <a:bodyPr/>
        <a:lstStyle/>
        <a:p>
          <a:r>
            <a:rPr lang="cs-CZ"/>
            <a:t>Např.: </a:t>
          </a:r>
          <a:endParaRPr lang="en-US"/>
        </a:p>
      </dgm:t>
    </dgm:pt>
    <dgm:pt modelId="{FBCE1E21-DC7E-49F7-BB65-69B3C8214383}" type="parTrans" cxnId="{F4B29C00-A938-49FB-ADC9-93699BD49C0E}">
      <dgm:prSet/>
      <dgm:spPr/>
      <dgm:t>
        <a:bodyPr/>
        <a:lstStyle/>
        <a:p>
          <a:endParaRPr lang="en-US"/>
        </a:p>
      </dgm:t>
    </dgm:pt>
    <dgm:pt modelId="{4AE344A8-3B9C-41B4-9C16-6CB67D849632}" type="sibTrans" cxnId="{F4B29C00-A938-49FB-ADC9-93699BD49C0E}">
      <dgm:prSet/>
      <dgm:spPr/>
      <dgm:t>
        <a:bodyPr/>
        <a:lstStyle/>
        <a:p>
          <a:endParaRPr lang="en-US"/>
        </a:p>
      </dgm:t>
    </dgm:pt>
    <dgm:pt modelId="{0A4D11FD-0401-4014-8114-99E9550EF77B}">
      <dgm:prSet/>
      <dgm:spPr/>
      <dgm:t>
        <a:bodyPr/>
        <a:lstStyle/>
        <a:p>
          <a:r>
            <a:rPr lang="cs-CZ"/>
            <a:t>Žák popíše trasy objevných plaveb a jejich průběh s využitím mapy. </a:t>
          </a:r>
          <a:endParaRPr lang="en-US"/>
        </a:p>
      </dgm:t>
    </dgm:pt>
    <dgm:pt modelId="{E0F2F073-1264-4707-AB32-55F38E83D503}" type="parTrans" cxnId="{B3F14994-A418-4DFF-9C20-B8F83312C65D}">
      <dgm:prSet/>
      <dgm:spPr/>
      <dgm:t>
        <a:bodyPr/>
        <a:lstStyle/>
        <a:p>
          <a:endParaRPr lang="en-US"/>
        </a:p>
      </dgm:t>
    </dgm:pt>
    <dgm:pt modelId="{AFB7FE96-6EE1-4E08-838B-C3F047549E58}" type="sibTrans" cxnId="{B3F14994-A418-4DFF-9C20-B8F83312C65D}">
      <dgm:prSet/>
      <dgm:spPr/>
      <dgm:t>
        <a:bodyPr/>
        <a:lstStyle/>
        <a:p>
          <a:endParaRPr lang="en-US"/>
        </a:p>
      </dgm:t>
    </dgm:pt>
    <dgm:pt modelId="{BC3EABCA-C969-4236-9E85-1B68D81BF07B}">
      <dgm:prSet/>
      <dgm:spPr/>
      <dgm:t>
        <a:bodyPr/>
        <a:lstStyle/>
        <a:p>
          <a:r>
            <a:rPr lang="cs-CZ"/>
            <a:t>Žák objasní příčiny kolonizace. </a:t>
          </a:r>
          <a:endParaRPr lang="en-US"/>
        </a:p>
      </dgm:t>
    </dgm:pt>
    <dgm:pt modelId="{30475C95-F386-4F7B-B522-C20AC41220B5}" type="parTrans" cxnId="{2E247C62-448A-46C2-8774-5F1A7DCADEF2}">
      <dgm:prSet/>
      <dgm:spPr/>
      <dgm:t>
        <a:bodyPr/>
        <a:lstStyle/>
        <a:p>
          <a:endParaRPr lang="en-US"/>
        </a:p>
      </dgm:t>
    </dgm:pt>
    <dgm:pt modelId="{4ABDC4B7-186A-4C04-8282-932B56A53E71}" type="sibTrans" cxnId="{2E247C62-448A-46C2-8774-5F1A7DCADEF2}">
      <dgm:prSet/>
      <dgm:spPr/>
      <dgm:t>
        <a:bodyPr/>
        <a:lstStyle/>
        <a:p>
          <a:endParaRPr lang="en-US"/>
        </a:p>
      </dgm:t>
    </dgm:pt>
    <dgm:pt modelId="{A1C670D1-9F40-40AB-9D02-E9C3731C142C}">
      <dgm:prSet/>
      <dgm:spPr/>
      <dgm:t>
        <a:bodyPr/>
        <a:lstStyle/>
        <a:p>
          <a:r>
            <a:rPr lang="cs-CZ" dirty="0"/>
            <a:t>Žák uvede tři výhody naftového motoru oproti motoru benzinovému (</a:t>
          </a:r>
          <a:r>
            <a:rPr lang="cs-CZ" dirty="0" err="1"/>
            <a:t>Petty</a:t>
          </a:r>
          <a:r>
            <a:rPr lang="cs-CZ" dirty="0"/>
            <a:t>, 2013, s. 394). </a:t>
          </a:r>
          <a:endParaRPr lang="en-US" dirty="0"/>
        </a:p>
      </dgm:t>
    </dgm:pt>
    <dgm:pt modelId="{7DD4F037-171C-4CEE-89C1-A5405FE56C6D}" type="parTrans" cxnId="{F74484B3-7A3D-4F56-BF68-2BAB6250B35C}">
      <dgm:prSet/>
      <dgm:spPr/>
      <dgm:t>
        <a:bodyPr/>
        <a:lstStyle/>
        <a:p>
          <a:endParaRPr lang="en-US"/>
        </a:p>
      </dgm:t>
    </dgm:pt>
    <dgm:pt modelId="{A5113A52-B857-45D9-ABF8-F39E31CCBD57}" type="sibTrans" cxnId="{F74484B3-7A3D-4F56-BF68-2BAB6250B35C}">
      <dgm:prSet/>
      <dgm:spPr/>
      <dgm:t>
        <a:bodyPr/>
        <a:lstStyle/>
        <a:p>
          <a:endParaRPr lang="en-US"/>
        </a:p>
      </dgm:t>
    </dgm:pt>
    <dgm:pt modelId="{B68A8E9D-B755-4582-BE7D-EFDA5946E11D}">
      <dgm:prSet/>
      <dgm:spPr/>
      <dgm:t>
        <a:bodyPr/>
        <a:lstStyle/>
        <a:p>
          <a:r>
            <a:rPr lang="cs-CZ"/>
            <a:t>Žák vysvětlí rozdíl mezi mlhou, oparem, smogem a mrakem (Petty, 2013, s. 394). </a:t>
          </a:r>
          <a:endParaRPr lang="en-US"/>
        </a:p>
      </dgm:t>
    </dgm:pt>
    <dgm:pt modelId="{EC0DF165-0C38-4D71-922B-097DEBBDF01C}" type="parTrans" cxnId="{485B1487-C129-499F-BAE9-71FCB03293AE}">
      <dgm:prSet/>
      <dgm:spPr/>
      <dgm:t>
        <a:bodyPr/>
        <a:lstStyle/>
        <a:p>
          <a:endParaRPr lang="en-US"/>
        </a:p>
      </dgm:t>
    </dgm:pt>
    <dgm:pt modelId="{9C72D9C7-E04D-442F-A7D1-556024C95EF9}" type="sibTrans" cxnId="{485B1487-C129-499F-BAE9-71FCB03293AE}">
      <dgm:prSet/>
      <dgm:spPr/>
      <dgm:t>
        <a:bodyPr/>
        <a:lstStyle/>
        <a:p>
          <a:endParaRPr lang="en-US"/>
        </a:p>
      </dgm:t>
    </dgm:pt>
    <dgm:pt modelId="{674B3B8A-09A6-4972-9EE7-518F87BA0BB4}">
      <dgm:prSet/>
      <dgm:spPr/>
      <dgm:t>
        <a:bodyPr/>
        <a:lstStyle/>
        <a:p>
          <a:r>
            <a:rPr lang="cs-CZ"/>
            <a:t>Žák posoudí důležitost krevního oběhu pro život. </a:t>
          </a:r>
          <a:endParaRPr lang="en-US"/>
        </a:p>
      </dgm:t>
    </dgm:pt>
    <dgm:pt modelId="{99F1BC6C-954D-43CD-B1D7-284523EBA7C3}" type="parTrans" cxnId="{F3EF2FDB-3702-40F6-8B01-B1336DD79BD8}">
      <dgm:prSet/>
      <dgm:spPr/>
      <dgm:t>
        <a:bodyPr/>
        <a:lstStyle/>
        <a:p>
          <a:endParaRPr lang="en-US"/>
        </a:p>
      </dgm:t>
    </dgm:pt>
    <dgm:pt modelId="{A44EF011-8A63-41A7-B64B-A1D9169D2B26}" type="sibTrans" cxnId="{F3EF2FDB-3702-40F6-8B01-B1336DD79BD8}">
      <dgm:prSet/>
      <dgm:spPr/>
      <dgm:t>
        <a:bodyPr/>
        <a:lstStyle/>
        <a:p>
          <a:endParaRPr lang="en-US"/>
        </a:p>
      </dgm:t>
    </dgm:pt>
    <dgm:pt modelId="{EED6D060-1A85-41D2-BBF0-1DAD0ADB4688}">
      <dgm:prSet/>
      <dgm:spPr/>
      <dgm:t>
        <a:bodyPr/>
        <a:lstStyle/>
        <a:p>
          <a:r>
            <a:rPr lang="cs-CZ" dirty="0"/>
            <a:t>Žák diskutuje o významu objevných plaveb.</a:t>
          </a:r>
          <a:endParaRPr lang="en-US" dirty="0"/>
        </a:p>
      </dgm:t>
    </dgm:pt>
    <dgm:pt modelId="{4C7738FD-0FC7-41A1-81E1-C398FA4656A2}" type="parTrans" cxnId="{3304FADC-09F4-477A-AFA7-7D85DA4B93AD}">
      <dgm:prSet/>
      <dgm:spPr/>
      <dgm:t>
        <a:bodyPr/>
        <a:lstStyle/>
        <a:p>
          <a:endParaRPr lang="en-US"/>
        </a:p>
      </dgm:t>
    </dgm:pt>
    <dgm:pt modelId="{9C24DAEE-F82C-4A03-B924-4EE90652783C}" type="sibTrans" cxnId="{3304FADC-09F4-477A-AFA7-7D85DA4B93AD}">
      <dgm:prSet/>
      <dgm:spPr/>
      <dgm:t>
        <a:bodyPr/>
        <a:lstStyle/>
        <a:p>
          <a:endParaRPr lang="en-US"/>
        </a:p>
      </dgm:t>
    </dgm:pt>
    <dgm:pt modelId="{6F61C694-AC9C-4756-B8A7-1F166E737F7C}" type="pres">
      <dgm:prSet presAssocID="{6F89DC61-D088-44DF-B0D5-CAEF4F8FE6FF}" presName="vert0" presStyleCnt="0">
        <dgm:presLayoutVars>
          <dgm:dir/>
          <dgm:animOne val="branch"/>
          <dgm:animLvl val="lvl"/>
        </dgm:presLayoutVars>
      </dgm:prSet>
      <dgm:spPr/>
    </dgm:pt>
    <dgm:pt modelId="{B98944DC-07C3-42D0-AEDF-2CA09B033888}" type="pres">
      <dgm:prSet presAssocID="{E9A48919-439C-4067-A7C0-4D04115CFE7F}" presName="thickLine" presStyleLbl="alignNode1" presStyleIdx="0" presStyleCnt="7"/>
      <dgm:spPr/>
    </dgm:pt>
    <dgm:pt modelId="{E196C68B-CA08-4477-9A88-F0E580824237}" type="pres">
      <dgm:prSet presAssocID="{E9A48919-439C-4067-A7C0-4D04115CFE7F}" presName="horz1" presStyleCnt="0"/>
      <dgm:spPr/>
    </dgm:pt>
    <dgm:pt modelId="{B684E526-E65E-4DFC-9708-8E5C3F92E54B}" type="pres">
      <dgm:prSet presAssocID="{E9A48919-439C-4067-A7C0-4D04115CFE7F}" presName="tx1" presStyleLbl="revTx" presStyleIdx="0" presStyleCnt="7"/>
      <dgm:spPr/>
    </dgm:pt>
    <dgm:pt modelId="{1F37D237-9A35-41DC-877B-710A4B9B3B26}" type="pres">
      <dgm:prSet presAssocID="{E9A48919-439C-4067-A7C0-4D04115CFE7F}" presName="vert1" presStyleCnt="0"/>
      <dgm:spPr/>
    </dgm:pt>
    <dgm:pt modelId="{BB0116CF-5383-42DC-9626-7A8CF241F2BB}" type="pres">
      <dgm:prSet presAssocID="{0A4D11FD-0401-4014-8114-99E9550EF77B}" presName="thickLine" presStyleLbl="alignNode1" presStyleIdx="1" presStyleCnt="7"/>
      <dgm:spPr/>
    </dgm:pt>
    <dgm:pt modelId="{46C2FA7E-36EE-461E-88C7-7DF6D37D32C3}" type="pres">
      <dgm:prSet presAssocID="{0A4D11FD-0401-4014-8114-99E9550EF77B}" presName="horz1" presStyleCnt="0"/>
      <dgm:spPr/>
    </dgm:pt>
    <dgm:pt modelId="{C92231AA-91FF-4036-B448-EE8DEA8467E2}" type="pres">
      <dgm:prSet presAssocID="{0A4D11FD-0401-4014-8114-99E9550EF77B}" presName="tx1" presStyleLbl="revTx" presStyleIdx="1" presStyleCnt="7"/>
      <dgm:spPr/>
    </dgm:pt>
    <dgm:pt modelId="{DF951645-2E12-4DC0-9BE4-C5B0D168808F}" type="pres">
      <dgm:prSet presAssocID="{0A4D11FD-0401-4014-8114-99E9550EF77B}" presName="vert1" presStyleCnt="0"/>
      <dgm:spPr/>
    </dgm:pt>
    <dgm:pt modelId="{7D37BF85-0877-4ED1-A630-5547B5C0C5FA}" type="pres">
      <dgm:prSet presAssocID="{BC3EABCA-C969-4236-9E85-1B68D81BF07B}" presName="thickLine" presStyleLbl="alignNode1" presStyleIdx="2" presStyleCnt="7"/>
      <dgm:spPr/>
    </dgm:pt>
    <dgm:pt modelId="{AF75ECFE-622B-4AE6-9F8B-7DF8A2E26B06}" type="pres">
      <dgm:prSet presAssocID="{BC3EABCA-C969-4236-9E85-1B68D81BF07B}" presName="horz1" presStyleCnt="0"/>
      <dgm:spPr/>
    </dgm:pt>
    <dgm:pt modelId="{002EE02A-6BAE-4FDE-B0C5-ACB949811FD3}" type="pres">
      <dgm:prSet presAssocID="{BC3EABCA-C969-4236-9E85-1B68D81BF07B}" presName="tx1" presStyleLbl="revTx" presStyleIdx="2" presStyleCnt="7"/>
      <dgm:spPr/>
    </dgm:pt>
    <dgm:pt modelId="{5C6BF7F2-237E-4239-BE98-FF66A78CCE55}" type="pres">
      <dgm:prSet presAssocID="{BC3EABCA-C969-4236-9E85-1B68D81BF07B}" presName="vert1" presStyleCnt="0"/>
      <dgm:spPr/>
    </dgm:pt>
    <dgm:pt modelId="{AF068CFA-CB04-4262-A9B2-C8024E0C60DD}" type="pres">
      <dgm:prSet presAssocID="{A1C670D1-9F40-40AB-9D02-E9C3731C142C}" presName="thickLine" presStyleLbl="alignNode1" presStyleIdx="3" presStyleCnt="7"/>
      <dgm:spPr/>
    </dgm:pt>
    <dgm:pt modelId="{4A2E7165-3D73-42F5-B318-AB03821AEC03}" type="pres">
      <dgm:prSet presAssocID="{A1C670D1-9F40-40AB-9D02-E9C3731C142C}" presName="horz1" presStyleCnt="0"/>
      <dgm:spPr/>
    </dgm:pt>
    <dgm:pt modelId="{6D2E7E98-3ECA-4236-B1F7-4256D057B351}" type="pres">
      <dgm:prSet presAssocID="{A1C670D1-9F40-40AB-9D02-E9C3731C142C}" presName="tx1" presStyleLbl="revTx" presStyleIdx="3" presStyleCnt="7"/>
      <dgm:spPr/>
    </dgm:pt>
    <dgm:pt modelId="{779A3791-2500-43D4-921A-7806D1751BAD}" type="pres">
      <dgm:prSet presAssocID="{A1C670D1-9F40-40AB-9D02-E9C3731C142C}" presName="vert1" presStyleCnt="0"/>
      <dgm:spPr/>
    </dgm:pt>
    <dgm:pt modelId="{6AB06E08-B06F-4828-8178-439C52FA003A}" type="pres">
      <dgm:prSet presAssocID="{B68A8E9D-B755-4582-BE7D-EFDA5946E11D}" presName="thickLine" presStyleLbl="alignNode1" presStyleIdx="4" presStyleCnt="7"/>
      <dgm:spPr/>
    </dgm:pt>
    <dgm:pt modelId="{D3D88FD0-6DF4-4B8D-A050-1C08BDC3AAF8}" type="pres">
      <dgm:prSet presAssocID="{B68A8E9D-B755-4582-BE7D-EFDA5946E11D}" presName="horz1" presStyleCnt="0"/>
      <dgm:spPr/>
    </dgm:pt>
    <dgm:pt modelId="{6BC59AC4-88B3-4A91-87C8-E9AE54605394}" type="pres">
      <dgm:prSet presAssocID="{B68A8E9D-B755-4582-BE7D-EFDA5946E11D}" presName="tx1" presStyleLbl="revTx" presStyleIdx="4" presStyleCnt="7"/>
      <dgm:spPr/>
    </dgm:pt>
    <dgm:pt modelId="{615F9838-78DA-4E6A-9E20-B4F2A674C9D8}" type="pres">
      <dgm:prSet presAssocID="{B68A8E9D-B755-4582-BE7D-EFDA5946E11D}" presName="vert1" presStyleCnt="0"/>
      <dgm:spPr/>
    </dgm:pt>
    <dgm:pt modelId="{0E764611-D98C-4F3E-AB53-1C304E611753}" type="pres">
      <dgm:prSet presAssocID="{674B3B8A-09A6-4972-9EE7-518F87BA0BB4}" presName="thickLine" presStyleLbl="alignNode1" presStyleIdx="5" presStyleCnt="7"/>
      <dgm:spPr/>
    </dgm:pt>
    <dgm:pt modelId="{2BC1D45E-E37E-4508-895E-37EF5FF1AB64}" type="pres">
      <dgm:prSet presAssocID="{674B3B8A-09A6-4972-9EE7-518F87BA0BB4}" presName="horz1" presStyleCnt="0"/>
      <dgm:spPr/>
    </dgm:pt>
    <dgm:pt modelId="{F934F443-BC98-4792-B397-56D4B6BB2197}" type="pres">
      <dgm:prSet presAssocID="{674B3B8A-09A6-4972-9EE7-518F87BA0BB4}" presName="tx1" presStyleLbl="revTx" presStyleIdx="5" presStyleCnt="7"/>
      <dgm:spPr/>
    </dgm:pt>
    <dgm:pt modelId="{CFFCE132-64D9-4C65-8552-F2317DE7457B}" type="pres">
      <dgm:prSet presAssocID="{674B3B8A-09A6-4972-9EE7-518F87BA0BB4}" presName="vert1" presStyleCnt="0"/>
      <dgm:spPr/>
    </dgm:pt>
    <dgm:pt modelId="{9DFC6B51-2C78-4746-B943-4AC05589E5AC}" type="pres">
      <dgm:prSet presAssocID="{EED6D060-1A85-41D2-BBF0-1DAD0ADB4688}" presName="thickLine" presStyleLbl="alignNode1" presStyleIdx="6" presStyleCnt="7"/>
      <dgm:spPr/>
    </dgm:pt>
    <dgm:pt modelId="{F34C1062-C257-41CB-8BCD-83C5B6A1FE7F}" type="pres">
      <dgm:prSet presAssocID="{EED6D060-1A85-41D2-BBF0-1DAD0ADB4688}" presName="horz1" presStyleCnt="0"/>
      <dgm:spPr/>
    </dgm:pt>
    <dgm:pt modelId="{FF3583F6-93B9-4973-9D3B-B5BAA1713CFE}" type="pres">
      <dgm:prSet presAssocID="{EED6D060-1A85-41D2-BBF0-1DAD0ADB4688}" presName="tx1" presStyleLbl="revTx" presStyleIdx="6" presStyleCnt="7"/>
      <dgm:spPr/>
    </dgm:pt>
    <dgm:pt modelId="{1646F2BC-CAD8-4098-9B98-0B6E08B4BD63}" type="pres">
      <dgm:prSet presAssocID="{EED6D060-1A85-41D2-BBF0-1DAD0ADB4688}" presName="vert1" presStyleCnt="0"/>
      <dgm:spPr/>
    </dgm:pt>
  </dgm:ptLst>
  <dgm:cxnLst>
    <dgm:cxn modelId="{F4B29C00-A938-49FB-ADC9-93699BD49C0E}" srcId="{6F89DC61-D088-44DF-B0D5-CAEF4F8FE6FF}" destId="{E9A48919-439C-4067-A7C0-4D04115CFE7F}" srcOrd="0" destOrd="0" parTransId="{FBCE1E21-DC7E-49F7-BB65-69B3C8214383}" sibTransId="{4AE344A8-3B9C-41B4-9C16-6CB67D849632}"/>
    <dgm:cxn modelId="{ADC3DB06-4E2E-4A35-98E8-EBECC2CBCE18}" type="presOf" srcId="{A1C670D1-9F40-40AB-9D02-E9C3731C142C}" destId="{6D2E7E98-3ECA-4236-B1F7-4256D057B351}" srcOrd="0" destOrd="0" presId="urn:microsoft.com/office/officeart/2008/layout/LinedList"/>
    <dgm:cxn modelId="{B8EB183D-6AD4-4CBA-8F09-D7124EC5BAB9}" type="presOf" srcId="{674B3B8A-09A6-4972-9EE7-518F87BA0BB4}" destId="{F934F443-BC98-4792-B397-56D4B6BB2197}" srcOrd="0" destOrd="0" presId="urn:microsoft.com/office/officeart/2008/layout/LinedList"/>
    <dgm:cxn modelId="{2E247C62-448A-46C2-8774-5F1A7DCADEF2}" srcId="{6F89DC61-D088-44DF-B0D5-CAEF4F8FE6FF}" destId="{BC3EABCA-C969-4236-9E85-1B68D81BF07B}" srcOrd="2" destOrd="0" parTransId="{30475C95-F386-4F7B-B522-C20AC41220B5}" sibTransId="{4ABDC4B7-186A-4C04-8282-932B56A53E71}"/>
    <dgm:cxn modelId="{FC6E9D42-8A35-408B-A7D9-6BD9FFB01A44}" type="presOf" srcId="{B68A8E9D-B755-4582-BE7D-EFDA5946E11D}" destId="{6BC59AC4-88B3-4A91-87C8-E9AE54605394}" srcOrd="0" destOrd="0" presId="urn:microsoft.com/office/officeart/2008/layout/LinedList"/>
    <dgm:cxn modelId="{62047348-146E-4D8E-9B7A-D6C3DF8495BD}" type="presOf" srcId="{0A4D11FD-0401-4014-8114-99E9550EF77B}" destId="{C92231AA-91FF-4036-B448-EE8DEA8467E2}" srcOrd="0" destOrd="0" presId="urn:microsoft.com/office/officeart/2008/layout/LinedList"/>
    <dgm:cxn modelId="{3AFA7759-CB6D-4B48-A6CF-AD63E2D6BE8A}" type="presOf" srcId="{6F89DC61-D088-44DF-B0D5-CAEF4F8FE6FF}" destId="{6F61C694-AC9C-4756-B8A7-1F166E737F7C}" srcOrd="0" destOrd="0" presId="urn:microsoft.com/office/officeart/2008/layout/LinedList"/>
    <dgm:cxn modelId="{2BB9D883-C74E-44F8-A838-74052693188A}" type="presOf" srcId="{BC3EABCA-C969-4236-9E85-1B68D81BF07B}" destId="{002EE02A-6BAE-4FDE-B0C5-ACB949811FD3}" srcOrd="0" destOrd="0" presId="urn:microsoft.com/office/officeart/2008/layout/LinedList"/>
    <dgm:cxn modelId="{485B1487-C129-499F-BAE9-71FCB03293AE}" srcId="{6F89DC61-D088-44DF-B0D5-CAEF4F8FE6FF}" destId="{B68A8E9D-B755-4582-BE7D-EFDA5946E11D}" srcOrd="4" destOrd="0" parTransId="{EC0DF165-0C38-4D71-922B-097DEBBDF01C}" sibTransId="{9C72D9C7-E04D-442F-A7D1-556024C95EF9}"/>
    <dgm:cxn modelId="{B3F14994-A418-4DFF-9C20-B8F83312C65D}" srcId="{6F89DC61-D088-44DF-B0D5-CAEF4F8FE6FF}" destId="{0A4D11FD-0401-4014-8114-99E9550EF77B}" srcOrd="1" destOrd="0" parTransId="{E0F2F073-1264-4707-AB32-55F38E83D503}" sibTransId="{AFB7FE96-6EE1-4E08-838B-C3F047549E58}"/>
    <dgm:cxn modelId="{F74484B3-7A3D-4F56-BF68-2BAB6250B35C}" srcId="{6F89DC61-D088-44DF-B0D5-CAEF4F8FE6FF}" destId="{A1C670D1-9F40-40AB-9D02-E9C3731C142C}" srcOrd="3" destOrd="0" parTransId="{7DD4F037-171C-4CEE-89C1-A5405FE56C6D}" sibTransId="{A5113A52-B857-45D9-ABF8-F39E31CCBD57}"/>
    <dgm:cxn modelId="{2510DFDA-53E2-4A23-BC7D-E8AF1727104E}" type="presOf" srcId="{EED6D060-1A85-41D2-BBF0-1DAD0ADB4688}" destId="{FF3583F6-93B9-4973-9D3B-B5BAA1713CFE}" srcOrd="0" destOrd="0" presId="urn:microsoft.com/office/officeart/2008/layout/LinedList"/>
    <dgm:cxn modelId="{F3EF2FDB-3702-40F6-8B01-B1336DD79BD8}" srcId="{6F89DC61-D088-44DF-B0D5-CAEF4F8FE6FF}" destId="{674B3B8A-09A6-4972-9EE7-518F87BA0BB4}" srcOrd="5" destOrd="0" parTransId="{99F1BC6C-954D-43CD-B1D7-284523EBA7C3}" sibTransId="{A44EF011-8A63-41A7-B64B-A1D9169D2B26}"/>
    <dgm:cxn modelId="{3304FADC-09F4-477A-AFA7-7D85DA4B93AD}" srcId="{6F89DC61-D088-44DF-B0D5-CAEF4F8FE6FF}" destId="{EED6D060-1A85-41D2-BBF0-1DAD0ADB4688}" srcOrd="6" destOrd="0" parTransId="{4C7738FD-0FC7-41A1-81E1-C398FA4656A2}" sibTransId="{9C24DAEE-F82C-4A03-B924-4EE90652783C}"/>
    <dgm:cxn modelId="{3A8425E3-2CCE-461D-839B-B0388247986D}" type="presOf" srcId="{E9A48919-439C-4067-A7C0-4D04115CFE7F}" destId="{B684E526-E65E-4DFC-9708-8E5C3F92E54B}" srcOrd="0" destOrd="0" presId="urn:microsoft.com/office/officeart/2008/layout/LinedList"/>
    <dgm:cxn modelId="{F21517C3-6A59-4D67-A6C4-DF3E0893970F}" type="presParOf" srcId="{6F61C694-AC9C-4756-B8A7-1F166E737F7C}" destId="{B98944DC-07C3-42D0-AEDF-2CA09B033888}" srcOrd="0" destOrd="0" presId="urn:microsoft.com/office/officeart/2008/layout/LinedList"/>
    <dgm:cxn modelId="{ED69C546-02C5-4881-B698-BE2A7B48A69A}" type="presParOf" srcId="{6F61C694-AC9C-4756-B8A7-1F166E737F7C}" destId="{E196C68B-CA08-4477-9A88-F0E580824237}" srcOrd="1" destOrd="0" presId="urn:microsoft.com/office/officeart/2008/layout/LinedList"/>
    <dgm:cxn modelId="{74A40FDF-B9C7-4E72-A4DD-CBCB44FE8134}" type="presParOf" srcId="{E196C68B-CA08-4477-9A88-F0E580824237}" destId="{B684E526-E65E-4DFC-9708-8E5C3F92E54B}" srcOrd="0" destOrd="0" presId="urn:microsoft.com/office/officeart/2008/layout/LinedList"/>
    <dgm:cxn modelId="{4C2D7886-5420-40EE-9221-9F1F811D7C0D}" type="presParOf" srcId="{E196C68B-CA08-4477-9A88-F0E580824237}" destId="{1F37D237-9A35-41DC-877B-710A4B9B3B26}" srcOrd="1" destOrd="0" presId="urn:microsoft.com/office/officeart/2008/layout/LinedList"/>
    <dgm:cxn modelId="{414A4A68-2DB8-4450-B126-52A376ED3010}" type="presParOf" srcId="{6F61C694-AC9C-4756-B8A7-1F166E737F7C}" destId="{BB0116CF-5383-42DC-9626-7A8CF241F2BB}" srcOrd="2" destOrd="0" presId="urn:microsoft.com/office/officeart/2008/layout/LinedList"/>
    <dgm:cxn modelId="{42E66284-8605-4A1C-8114-A0213B515DB7}" type="presParOf" srcId="{6F61C694-AC9C-4756-B8A7-1F166E737F7C}" destId="{46C2FA7E-36EE-461E-88C7-7DF6D37D32C3}" srcOrd="3" destOrd="0" presId="urn:microsoft.com/office/officeart/2008/layout/LinedList"/>
    <dgm:cxn modelId="{682651C0-DC06-4030-95A4-A204A20F5FFE}" type="presParOf" srcId="{46C2FA7E-36EE-461E-88C7-7DF6D37D32C3}" destId="{C92231AA-91FF-4036-B448-EE8DEA8467E2}" srcOrd="0" destOrd="0" presId="urn:microsoft.com/office/officeart/2008/layout/LinedList"/>
    <dgm:cxn modelId="{6F6761B2-A5A0-4721-A7F4-E26D3866EFB7}" type="presParOf" srcId="{46C2FA7E-36EE-461E-88C7-7DF6D37D32C3}" destId="{DF951645-2E12-4DC0-9BE4-C5B0D168808F}" srcOrd="1" destOrd="0" presId="urn:microsoft.com/office/officeart/2008/layout/LinedList"/>
    <dgm:cxn modelId="{F7710C41-7598-4BE5-B703-D58D5D2F69F6}" type="presParOf" srcId="{6F61C694-AC9C-4756-B8A7-1F166E737F7C}" destId="{7D37BF85-0877-4ED1-A630-5547B5C0C5FA}" srcOrd="4" destOrd="0" presId="urn:microsoft.com/office/officeart/2008/layout/LinedList"/>
    <dgm:cxn modelId="{B7226281-71B9-4C5A-8278-7084E9DE54D4}" type="presParOf" srcId="{6F61C694-AC9C-4756-B8A7-1F166E737F7C}" destId="{AF75ECFE-622B-4AE6-9F8B-7DF8A2E26B06}" srcOrd="5" destOrd="0" presId="urn:microsoft.com/office/officeart/2008/layout/LinedList"/>
    <dgm:cxn modelId="{5A47EEBC-7D7E-43E4-9A9F-D6F202C2AECB}" type="presParOf" srcId="{AF75ECFE-622B-4AE6-9F8B-7DF8A2E26B06}" destId="{002EE02A-6BAE-4FDE-B0C5-ACB949811FD3}" srcOrd="0" destOrd="0" presId="urn:microsoft.com/office/officeart/2008/layout/LinedList"/>
    <dgm:cxn modelId="{87139B5F-0B61-4EDF-BD0A-AF7B554A8C13}" type="presParOf" srcId="{AF75ECFE-622B-4AE6-9F8B-7DF8A2E26B06}" destId="{5C6BF7F2-237E-4239-BE98-FF66A78CCE55}" srcOrd="1" destOrd="0" presId="urn:microsoft.com/office/officeart/2008/layout/LinedList"/>
    <dgm:cxn modelId="{EA86F2EA-2B08-4805-88E2-262EC8EA0FD6}" type="presParOf" srcId="{6F61C694-AC9C-4756-B8A7-1F166E737F7C}" destId="{AF068CFA-CB04-4262-A9B2-C8024E0C60DD}" srcOrd="6" destOrd="0" presId="urn:microsoft.com/office/officeart/2008/layout/LinedList"/>
    <dgm:cxn modelId="{F2217BE6-A5E1-4746-B483-2C6AB4FAB035}" type="presParOf" srcId="{6F61C694-AC9C-4756-B8A7-1F166E737F7C}" destId="{4A2E7165-3D73-42F5-B318-AB03821AEC03}" srcOrd="7" destOrd="0" presId="urn:microsoft.com/office/officeart/2008/layout/LinedList"/>
    <dgm:cxn modelId="{8CA1BE48-A70C-45FA-AB3E-31D48695D937}" type="presParOf" srcId="{4A2E7165-3D73-42F5-B318-AB03821AEC03}" destId="{6D2E7E98-3ECA-4236-B1F7-4256D057B351}" srcOrd="0" destOrd="0" presId="urn:microsoft.com/office/officeart/2008/layout/LinedList"/>
    <dgm:cxn modelId="{610607E9-DFF4-4EA2-B528-9636BCE8BDAC}" type="presParOf" srcId="{4A2E7165-3D73-42F5-B318-AB03821AEC03}" destId="{779A3791-2500-43D4-921A-7806D1751BAD}" srcOrd="1" destOrd="0" presId="urn:microsoft.com/office/officeart/2008/layout/LinedList"/>
    <dgm:cxn modelId="{E7084DBB-DF75-4F0D-BDC8-4A331EC97B07}" type="presParOf" srcId="{6F61C694-AC9C-4756-B8A7-1F166E737F7C}" destId="{6AB06E08-B06F-4828-8178-439C52FA003A}" srcOrd="8" destOrd="0" presId="urn:microsoft.com/office/officeart/2008/layout/LinedList"/>
    <dgm:cxn modelId="{47A2AF13-55C3-4439-903D-5DC3FC8412D0}" type="presParOf" srcId="{6F61C694-AC9C-4756-B8A7-1F166E737F7C}" destId="{D3D88FD0-6DF4-4B8D-A050-1C08BDC3AAF8}" srcOrd="9" destOrd="0" presId="urn:microsoft.com/office/officeart/2008/layout/LinedList"/>
    <dgm:cxn modelId="{41FC3E53-A4D6-4435-96E1-07B7D9AE929B}" type="presParOf" srcId="{D3D88FD0-6DF4-4B8D-A050-1C08BDC3AAF8}" destId="{6BC59AC4-88B3-4A91-87C8-E9AE54605394}" srcOrd="0" destOrd="0" presId="urn:microsoft.com/office/officeart/2008/layout/LinedList"/>
    <dgm:cxn modelId="{38E293E0-25BB-4F7E-BB99-BE7439EEF636}" type="presParOf" srcId="{D3D88FD0-6DF4-4B8D-A050-1C08BDC3AAF8}" destId="{615F9838-78DA-4E6A-9E20-B4F2A674C9D8}" srcOrd="1" destOrd="0" presId="urn:microsoft.com/office/officeart/2008/layout/LinedList"/>
    <dgm:cxn modelId="{8C692FDB-EAA0-4298-8C9A-4F540491D2E0}" type="presParOf" srcId="{6F61C694-AC9C-4756-B8A7-1F166E737F7C}" destId="{0E764611-D98C-4F3E-AB53-1C304E611753}" srcOrd="10" destOrd="0" presId="urn:microsoft.com/office/officeart/2008/layout/LinedList"/>
    <dgm:cxn modelId="{90639AB7-848E-4560-95ED-7EA332AA9A81}" type="presParOf" srcId="{6F61C694-AC9C-4756-B8A7-1F166E737F7C}" destId="{2BC1D45E-E37E-4508-895E-37EF5FF1AB64}" srcOrd="11" destOrd="0" presId="urn:microsoft.com/office/officeart/2008/layout/LinedList"/>
    <dgm:cxn modelId="{DC8EFC88-D3B1-472F-A7EA-871CC22B826E}" type="presParOf" srcId="{2BC1D45E-E37E-4508-895E-37EF5FF1AB64}" destId="{F934F443-BC98-4792-B397-56D4B6BB2197}" srcOrd="0" destOrd="0" presId="urn:microsoft.com/office/officeart/2008/layout/LinedList"/>
    <dgm:cxn modelId="{C15B1906-3FCA-4CC2-A74C-784E8DA4C397}" type="presParOf" srcId="{2BC1D45E-E37E-4508-895E-37EF5FF1AB64}" destId="{CFFCE132-64D9-4C65-8552-F2317DE7457B}" srcOrd="1" destOrd="0" presId="urn:microsoft.com/office/officeart/2008/layout/LinedList"/>
    <dgm:cxn modelId="{D93B04D6-CB50-4239-960C-8C9C42C757FC}" type="presParOf" srcId="{6F61C694-AC9C-4756-B8A7-1F166E737F7C}" destId="{9DFC6B51-2C78-4746-B943-4AC05589E5AC}" srcOrd="12" destOrd="0" presId="urn:microsoft.com/office/officeart/2008/layout/LinedList"/>
    <dgm:cxn modelId="{D130CFB6-0233-4D7F-B03F-073719332957}" type="presParOf" srcId="{6F61C694-AC9C-4756-B8A7-1F166E737F7C}" destId="{F34C1062-C257-41CB-8BCD-83C5B6A1FE7F}" srcOrd="13" destOrd="0" presId="urn:microsoft.com/office/officeart/2008/layout/LinedList"/>
    <dgm:cxn modelId="{20709CE7-26FF-4D7B-9C5A-080EC8054616}" type="presParOf" srcId="{F34C1062-C257-41CB-8BCD-83C5B6A1FE7F}" destId="{FF3583F6-93B9-4973-9D3B-B5BAA1713CFE}" srcOrd="0" destOrd="0" presId="urn:microsoft.com/office/officeart/2008/layout/LinedList"/>
    <dgm:cxn modelId="{8C5CDCF2-19C6-4D5B-ADDE-996A3BBF6671}" type="presParOf" srcId="{F34C1062-C257-41CB-8BCD-83C5B6A1FE7F}" destId="{1646F2BC-CAD8-4098-9B98-0B6E08B4BD6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95477892-5ED0-409D-9185-0FF177BD129D}" type="doc">
      <dgm:prSet loTypeId="urn:microsoft.com/office/officeart/2005/8/layout/vList2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7642655C-83C8-45B0-9FB0-D36542EC3775}">
      <dgm:prSet phldrT="[Text]"/>
      <dgm:spPr/>
      <dgm:t>
        <a:bodyPr/>
        <a:lstStyle/>
        <a:p>
          <a:pPr>
            <a:defRPr b="1"/>
          </a:pPr>
          <a:r>
            <a:rPr lang="cs-CZ"/>
            <a:t>Zapamatování</a:t>
          </a:r>
        </a:p>
      </dgm:t>
    </dgm:pt>
    <dgm:pt modelId="{4161BBCC-7E84-42BD-8CA8-F85C80A733FF}" type="parTrans" cxnId="{2A595061-1472-4F24-9E41-7BAC25419791}">
      <dgm:prSet/>
      <dgm:spPr/>
      <dgm:t>
        <a:bodyPr/>
        <a:lstStyle/>
        <a:p>
          <a:endParaRPr lang="cs-CZ"/>
        </a:p>
      </dgm:t>
    </dgm:pt>
    <dgm:pt modelId="{9AE9D930-B492-4800-A16C-E3199FA502A0}" type="sibTrans" cxnId="{2A595061-1472-4F24-9E41-7BAC25419791}">
      <dgm:prSet/>
      <dgm:spPr/>
      <dgm:t>
        <a:bodyPr/>
        <a:lstStyle/>
        <a:p>
          <a:endParaRPr lang="cs-CZ"/>
        </a:p>
      </dgm:t>
    </dgm:pt>
    <dgm:pt modelId="{0D5F46D2-29BE-4664-88E5-92BEFD942A36}">
      <dgm:prSet/>
      <dgm:spPr/>
      <dgm:t>
        <a:bodyPr/>
        <a:lstStyle/>
        <a:p>
          <a:pPr>
            <a:defRPr b="1"/>
          </a:pPr>
          <a:r>
            <a:rPr lang="cs-CZ" dirty="0"/>
            <a:t>Porozumění </a:t>
          </a:r>
        </a:p>
      </dgm:t>
    </dgm:pt>
    <dgm:pt modelId="{260EE9B8-48FA-4312-A68E-9C4791D2FBFD}" type="parTrans" cxnId="{AF81AD0F-EBDA-4ECF-9A66-C29AAD08CBE6}">
      <dgm:prSet/>
      <dgm:spPr/>
      <dgm:t>
        <a:bodyPr/>
        <a:lstStyle/>
        <a:p>
          <a:endParaRPr lang="cs-CZ"/>
        </a:p>
      </dgm:t>
    </dgm:pt>
    <dgm:pt modelId="{47CE770D-8D3B-4B5A-BF09-8B95C36F2891}" type="sibTrans" cxnId="{AF81AD0F-EBDA-4ECF-9A66-C29AAD08CBE6}">
      <dgm:prSet/>
      <dgm:spPr/>
      <dgm:t>
        <a:bodyPr/>
        <a:lstStyle/>
        <a:p>
          <a:endParaRPr lang="cs-CZ"/>
        </a:p>
      </dgm:t>
    </dgm:pt>
    <dgm:pt modelId="{634004DC-CEA8-45E3-AD0D-66018A4F0F14}">
      <dgm:prSet/>
      <dgm:spPr/>
      <dgm:t>
        <a:bodyPr/>
        <a:lstStyle/>
        <a:p>
          <a:r>
            <a:rPr lang="cs-CZ" dirty="0"/>
            <a:t>překlad z jednoho jazyka do druhého, převod z jedné formy komunikace do druhé, jednoduchá interpretace, extrapolace (vybrat, uvést příklad, předvést, popsat, určit, rozlišovat, vysvětlit, vyjádřit, říci vlastními slovy, vybrat, přeformulovat, sdělit, přeložit, simulovat, vypočítat, zkontrolovat, změřit) </a:t>
          </a:r>
        </a:p>
      </dgm:t>
    </dgm:pt>
    <dgm:pt modelId="{2BBD0E15-D7E7-40E1-872B-CB2E838689AF}" type="parTrans" cxnId="{B7EFBDF0-EF95-4A64-93FE-5751E08C1E30}">
      <dgm:prSet/>
      <dgm:spPr/>
      <dgm:t>
        <a:bodyPr/>
        <a:lstStyle/>
        <a:p>
          <a:endParaRPr lang="cs-CZ"/>
        </a:p>
      </dgm:t>
    </dgm:pt>
    <dgm:pt modelId="{D51E1FB6-D8B6-44B4-8968-FA063DECCCD0}" type="sibTrans" cxnId="{B7EFBDF0-EF95-4A64-93FE-5751E08C1E30}">
      <dgm:prSet/>
      <dgm:spPr/>
      <dgm:t>
        <a:bodyPr/>
        <a:lstStyle/>
        <a:p>
          <a:endParaRPr lang="cs-CZ"/>
        </a:p>
      </dgm:t>
    </dgm:pt>
    <dgm:pt modelId="{2C4ADCB7-78BB-481C-BC45-3683E059893B}">
      <dgm:prSet phldrT="[Text]"/>
      <dgm:spPr/>
      <dgm:t>
        <a:bodyPr/>
        <a:lstStyle/>
        <a:p>
          <a:r>
            <a:rPr lang="cs-CZ">
              <a:latin typeface="+mj-lt"/>
            </a:rPr>
            <a:t>kategorizace (definovat, identifikovat, vytvořit seznam, vyjmenovat, opakovat, vzpomenout si, rozpoznat, zapsat, spojit, zopakovat, podtrhnout, zvýraznit) </a:t>
          </a:r>
        </a:p>
      </dgm:t>
    </dgm:pt>
    <dgm:pt modelId="{C1B96EE3-1440-41C9-83B2-1AC0CFD99E28}" type="parTrans" cxnId="{90A059DF-04D1-4D19-9F84-C7767E2F04A1}">
      <dgm:prSet/>
      <dgm:spPr/>
      <dgm:t>
        <a:bodyPr/>
        <a:lstStyle/>
        <a:p>
          <a:endParaRPr lang="cs-CZ"/>
        </a:p>
      </dgm:t>
    </dgm:pt>
    <dgm:pt modelId="{2B63BD9D-F74F-486E-85FE-EF3E99168061}" type="sibTrans" cxnId="{90A059DF-04D1-4D19-9F84-C7767E2F04A1}">
      <dgm:prSet/>
      <dgm:spPr/>
      <dgm:t>
        <a:bodyPr/>
        <a:lstStyle/>
        <a:p>
          <a:endParaRPr lang="cs-CZ"/>
        </a:p>
      </dgm:t>
    </dgm:pt>
    <dgm:pt modelId="{37A8E172-F525-4421-BE2B-97907915C11D}" type="pres">
      <dgm:prSet presAssocID="{95477892-5ED0-409D-9185-0FF177BD129D}" presName="linear" presStyleCnt="0">
        <dgm:presLayoutVars>
          <dgm:animLvl val="lvl"/>
          <dgm:resizeHandles val="exact"/>
        </dgm:presLayoutVars>
      </dgm:prSet>
      <dgm:spPr/>
    </dgm:pt>
    <dgm:pt modelId="{751FF414-9F02-4752-8C9F-A6E72166E1A9}" type="pres">
      <dgm:prSet presAssocID="{7642655C-83C8-45B0-9FB0-D36542EC377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1E96D2F-74F7-435D-9671-265563EDDF7A}" type="pres">
      <dgm:prSet presAssocID="{7642655C-83C8-45B0-9FB0-D36542EC3775}" presName="childText" presStyleLbl="revTx" presStyleIdx="0" presStyleCnt="2">
        <dgm:presLayoutVars>
          <dgm:bulletEnabled val="1"/>
        </dgm:presLayoutVars>
      </dgm:prSet>
      <dgm:spPr/>
    </dgm:pt>
    <dgm:pt modelId="{71DF0466-47E6-42CD-BE54-E509102F412A}" type="pres">
      <dgm:prSet presAssocID="{0D5F46D2-29BE-4664-88E5-92BEFD942A36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D78CAC65-E428-4096-B36E-35012732CF5A}" type="pres">
      <dgm:prSet presAssocID="{0D5F46D2-29BE-4664-88E5-92BEFD942A36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6095850E-3739-4F20-B24E-F43B8D00D24E}" type="presOf" srcId="{7642655C-83C8-45B0-9FB0-D36542EC3775}" destId="{751FF414-9F02-4752-8C9F-A6E72166E1A9}" srcOrd="0" destOrd="0" presId="urn:microsoft.com/office/officeart/2005/8/layout/vList2"/>
    <dgm:cxn modelId="{AF81AD0F-EBDA-4ECF-9A66-C29AAD08CBE6}" srcId="{95477892-5ED0-409D-9185-0FF177BD129D}" destId="{0D5F46D2-29BE-4664-88E5-92BEFD942A36}" srcOrd="1" destOrd="0" parTransId="{260EE9B8-48FA-4312-A68E-9C4791D2FBFD}" sibTransId="{47CE770D-8D3B-4B5A-BF09-8B95C36F2891}"/>
    <dgm:cxn modelId="{2A595061-1472-4F24-9E41-7BAC25419791}" srcId="{95477892-5ED0-409D-9185-0FF177BD129D}" destId="{7642655C-83C8-45B0-9FB0-D36542EC3775}" srcOrd="0" destOrd="0" parTransId="{4161BBCC-7E84-42BD-8CA8-F85C80A733FF}" sibTransId="{9AE9D930-B492-4800-A16C-E3199FA502A0}"/>
    <dgm:cxn modelId="{9ACA9555-FC73-49EB-A561-A2A34C9D4693}" type="presOf" srcId="{0D5F46D2-29BE-4664-88E5-92BEFD942A36}" destId="{71DF0466-47E6-42CD-BE54-E509102F412A}" srcOrd="0" destOrd="0" presId="urn:microsoft.com/office/officeart/2005/8/layout/vList2"/>
    <dgm:cxn modelId="{3862CB76-EB4B-4D1D-A5A5-349F5A9A023B}" type="presOf" srcId="{2C4ADCB7-78BB-481C-BC45-3683E059893B}" destId="{41E96D2F-74F7-435D-9671-265563EDDF7A}" srcOrd="0" destOrd="0" presId="urn:microsoft.com/office/officeart/2005/8/layout/vList2"/>
    <dgm:cxn modelId="{320EAD57-9F0B-4497-B95B-E55B390D1098}" type="presOf" srcId="{95477892-5ED0-409D-9185-0FF177BD129D}" destId="{37A8E172-F525-4421-BE2B-97907915C11D}" srcOrd="0" destOrd="0" presId="urn:microsoft.com/office/officeart/2005/8/layout/vList2"/>
    <dgm:cxn modelId="{90A059DF-04D1-4D19-9F84-C7767E2F04A1}" srcId="{7642655C-83C8-45B0-9FB0-D36542EC3775}" destId="{2C4ADCB7-78BB-481C-BC45-3683E059893B}" srcOrd="0" destOrd="0" parTransId="{C1B96EE3-1440-41C9-83B2-1AC0CFD99E28}" sibTransId="{2B63BD9D-F74F-486E-85FE-EF3E99168061}"/>
    <dgm:cxn modelId="{8CA023F0-49E1-48DA-90AD-1AB618D522DF}" type="presOf" srcId="{634004DC-CEA8-45E3-AD0D-66018A4F0F14}" destId="{D78CAC65-E428-4096-B36E-35012732CF5A}" srcOrd="0" destOrd="0" presId="urn:microsoft.com/office/officeart/2005/8/layout/vList2"/>
    <dgm:cxn modelId="{B7EFBDF0-EF95-4A64-93FE-5751E08C1E30}" srcId="{0D5F46D2-29BE-4664-88E5-92BEFD942A36}" destId="{634004DC-CEA8-45E3-AD0D-66018A4F0F14}" srcOrd="0" destOrd="0" parTransId="{2BBD0E15-D7E7-40E1-872B-CB2E838689AF}" sibTransId="{D51E1FB6-D8B6-44B4-8968-FA063DECCCD0}"/>
    <dgm:cxn modelId="{FD7B5888-7B28-4F2C-96FF-8589200FB131}" type="presParOf" srcId="{37A8E172-F525-4421-BE2B-97907915C11D}" destId="{751FF414-9F02-4752-8C9F-A6E72166E1A9}" srcOrd="0" destOrd="0" presId="urn:microsoft.com/office/officeart/2005/8/layout/vList2"/>
    <dgm:cxn modelId="{91012A7A-1844-4D3B-8EA1-149E493B3E1D}" type="presParOf" srcId="{37A8E172-F525-4421-BE2B-97907915C11D}" destId="{41E96D2F-74F7-435D-9671-265563EDDF7A}" srcOrd="1" destOrd="0" presId="urn:microsoft.com/office/officeart/2005/8/layout/vList2"/>
    <dgm:cxn modelId="{A11A69BD-7611-4AFE-9797-8251E358B876}" type="presParOf" srcId="{37A8E172-F525-4421-BE2B-97907915C11D}" destId="{71DF0466-47E6-42CD-BE54-E509102F412A}" srcOrd="2" destOrd="0" presId="urn:microsoft.com/office/officeart/2005/8/layout/vList2"/>
    <dgm:cxn modelId="{8C49B06E-58A5-4C6F-9C3A-E31830006193}" type="presParOf" srcId="{37A8E172-F525-4421-BE2B-97907915C11D}" destId="{D78CAC65-E428-4096-B36E-35012732CF5A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2493093-9ECE-4D40-B7C6-CD996B0B0D08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E8C97BED-BF72-4710-ABB7-FF7E01BABBD2}">
      <dgm:prSet/>
      <dgm:spPr/>
      <dgm:t>
        <a:bodyPr/>
        <a:lstStyle/>
        <a:p>
          <a:r>
            <a:rPr lang="cs-CZ"/>
            <a:t>Struktura </a:t>
          </a:r>
          <a:endParaRPr lang="en-US"/>
        </a:p>
      </dgm:t>
    </dgm:pt>
    <dgm:pt modelId="{DB111954-38A2-4F04-BA0B-6C375A5AF85C}" type="parTrans" cxnId="{5B378BA9-622E-4363-A6F5-F13CA2BB6FFB}">
      <dgm:prSet/>
      <dgm:spPr/>
      <dgm:t>
        <a:bodyPr/>
        <a:lstStyle/>
        <a:p>
          <a:endParaRPr lang="en-US"/>
        </a:p>
      </dgm:t>
    </dgm:pt>
    <dgm:pt modelId="{B1E808C7-E346-4EB4-B2A1-FD48241AE506}" type="sibTrans" cxnId="{5B378BA9-622E-4363-A6F5-F13CA2BB6FFB}">
      <dgm:prSet/>
      <dgm:spPr/>
      <dgm:t>
        <a:bodyPr/>
        <a:lstStyle/>
        <a:p>
          <a:endParaRPr lang="en-US"/>
        </a:p>
      </dgm:t>
    </dgm:pt>
    <dgm:pt modelId="{0B20DB74-48F3-4E1B-8ADE-4DE5C72C654D}">
      <dgm:prSet/>
      <dgm:spPr/>
      <dgm:t>
        <a:bodyPr/>
        <a:lstStyle/>
        <a:p>
          <a:r>
            <a:rPr lang="cs-CZ"/>
            <a:t>Cíle vzdělávání</a:t>
          </a:r>
          <a:endParaRPr lang="en-US"/>
        </a:p>
      </dgm:t>
    </dgm:pt>
    <dgm:pt modelId="{AAB67750-E540-4D92-9298-007A831B81D1}" type="parTrans" cxnId="{4AB2E1AC-0E71-4D79-AB70-B9251AC59529}">
      <dgm:prSet/>
      <dgm:spPr/>
      <dgm:t>
        <a:bodyPr/>
        <a:lstStyle/>
        <a:p>
          <a:endParaRPr lang="en-US"/>
        </a:p>
      </dgm:t>
    </dgm:pt>
    <dgm:pt modelId="{04258BD9-DDE7-40B6-A5AF-E035CA609996}" type="sibTrans" cxnId="{4AB2E1AC-0E71-4D79-AB70-B9251AC59529}">
      <dgm:prSet/>
      <dgm:spPr/>
      <dgm:t>
        <a:bodyPr/>
        <a:lstStyle/>
        <a:p>
          <a:endParaRPr lang="en-US"/>
        </a:p>
      </dgm:t>
    </dgm:pt>
    <dgm:pt modelId="{8FF45849-0722-4D2E-BEF3-00BB0B3549E4}">
      <dgm:prSet/>
      <dgm:spPr/>
      <dgm:t>
        <a:bodyPr/>
        <a:lstStyle/>
        <a:p>
          <a:r>
            <a:rPr lang="cs-CZ"/>
            <a:t>Klíčové kompetence</a:t>
          </a:r>
          <a:endParaRPr lang="en-US"/>
        </a:p>
      </dgm:t>
    </dgm:pt>
    <dgm:pt modelId="{92B3A94F-D3F6-4D9F-BD23-26796CC25F3B}" type="parTrans" cxnId="{07A231C2-C19A-4018-8467-275EEB7AAC1F}">
      <dgm:prSet/>
      <dgm:spPr/>
      <dgm:t>
        <a:bodyPr/>
        <a:lstStyle/>
        <a:p>
          <a:endParaRPr lang="en-US"/>
        </a:p>
      </dgm:t>
    </dgm:pt>
    <dgm:pt modelId="{8E187545-4FA8-4051-BF1E-B44E31B0B5A0}" type="sibTrans" cxnId="{07A231C2-C19A-4018-8467-275EEB7AAC1F}">
      <dgm:prSet/>
      <dgm:spPr/>
      <dgm:t>
        <a:bodyPr/>
        <a:lstStyle/>
        <a:p>
          <a:endParaRPr lang="en-US"/>
        </a:p>
      </dgm:t>
    </dgm:pt>
    <dgm:pt modelId="{30EC03DB-88D6-49D8-B22D-3189D520208E}">
      <dgm:prSet/>
      <dgm:spPr/>
      <dgm:t>
        <a:bodyPr/>
        <a:lstStyle/>
        <a:p>
          <a:r>
            <a:rPr lang="cs-CZ" dirty="0"/>
            <a:t>Vzdělávací oblasti</a:t>
          </a:r>
        </a:p>
        <a:p>
          <a:r>
            <a:rPr lang="cs-CZ" dirty="0"/>
            <a:t>Očekávané výstupy</a:t>
          </a:r>
          <a:endParaRPr lang="en-US" dirty="0"/>
        </a:p>
      </dgm:t>
    </dgm:pt>
    <dgm:pt modelId="{E6089451-51D4-46A2-A1B5-938B94BD715F}" type="parTrans" cxnId="{72EF14A5-ED13-4140-AF04-8BE2E04F4084}">
      <dgm:prSet/>
      <dgm:spPr/>
      <dgm:t>
        <a:bodyPr/>
        <a:lstStyle/>
        <a:p>
          <a:endParaRPr lang="en-US"/>
        </a:p>
      </dgm:t>
    </dgm:pt>
    <dgm:pt modelId="{3897A862-E489-4353-903A-2B7BC342F434}" type="sibTrans" cxnId="{72EF14A5-ED13-4140-AF04-8BE2E04F4084}">
      <dgm:prSet/>
      <dgm:spPr/>
      <dgm:t>
        <a:bodyPr/>
        <a:lstStyle/>
        <a:p>
          <a:endParaRPr lang="en-US"/>
        </a:p>
      </dgm:t>
    </dgm:pt>
    <dgm:pt modelId="{1F8F01DA-5309-4E55-91AA-384E1DD178F8}">
      <dgm:prSet/>
      <dgm:spPr/>
      <dgm:t>
        <a:bodyPr/>
        <a:lstStyle/>
        <a:p>
          <a:r>
            <a:rPr lang="cs-CZ"/>
            <a:t>Průřezová témata</a:t>
          </a:r>
          <a:endParaRPr lang="en-US"/>
        </a:p>
      </dgm:t>
    </dgm:pt>
    <dgm:pt modelId="{A250E5ED-E96A-4ECB-AB91-8BCB15A05BD2}" type="parTrans" cxnId="{5B2A20B4-40BD-4283-A267-A1ADC9087965}">
      <dgm:prSet/>
      <dgm:spPr/>
      <dgm:t>
        <a:bodyPr/>
        <a:lstStyle/>
        <a:p>
          <a:endParaRPr lang="en-US"/>
        </a:p>
      </dgm:t>
    </dgm:pt>
    <dgm:pt modelId="{D92B7DC2-B94C-4EC9-A11C-9F368C9BB9A4}" type="sibTrans" cxnId="{5B2A20B4-40BD-4283-A267-A1ADC9087965}">
      <dgm:prSet/>
      <dgm:spPr/>
      <dgm:t>
        <a:bodyPr/>
        <a:lstStyle/>
        <a:p>
          <a:endParaRPr lang="en-US"/>
        </a:p>
      </dgm:t>
    </dgm:pt>
    <dgm:pt modelId="{7E064DFF-E141-4FEE-9162-E4DB35ACCC6E}" type="pres">
      <dgm:prSet presAssocID="{C2493093-9ECE-4D40-B7C6-CD996B0B0D08}" presName="root" presStyleCnt="0">
        <dgm:presLayoutVars>
          <dgm:dir/>
          <dgm:resizeHandles val="exact"/>
        </dgm:presLayoutVars>
      </dgm:prSet>
      <dgm:spPr/>
    </dgm:pt>
    <dgm:pt modelId="{4CF41C5F-9A88-4607-BDAF-92699D2C2A1A}" type="pres">
      <dgm:prSet presAssocID="{E8C97BED-BF72-4710-ABB7-FF7E01BABBD2}" presName="compNode" presStyleCnt="0"/>
      <dgm:spPr/>
    </dgm:pt>
    <dgm:pt modelId="{1518D492-1620-437F-A829-FA162D85AB5F}" type="pres">
      <dgm:prSet presAssocID="{E8C97BED-BF72-4710-ABB7-FF7E01BABBD2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ilo"/>
        </a:ext>
      </dgm:extLst>
    </dgm:pt>
    <dgm:pt modelId="{6EE4F5E3-D976-43DB-B950-56B2DB1D464B}" type="pres">
      <dgm:prSet presAssocID="{E8C97BED-BF72-4710-ABB7-FF7E01BABBD2}" presName="spaceRect" presStyleCnt="0"/>
      <dgm:spPr/>
    </dgm:pt>
    <dgm:pt modelId="{64DF741D-935D-4254-8E31-62C60BDF1DE4}" type="pres">
      <dgm:prSet presAssocID="{E8C97BED-BF72-4710-ABB7-FF7E01BABBD2}" presName="textRect" presStyleLbl="revTx" presStyleIdx="0" presStyleCnt="5">
        <dgm:presLayoutVars>
          <dgm:chMax val="1"/>
          <dgm:chPref val="1"/>
        </dgm:presLayoutVars>
      </dgm:prSet>
      <dgm:spPr/>
    </dgm:pt>
    <dgm:pt modelId="{6FDCDC36-1931-4983-9D5A-190FDB2271F1}" type="pres">
      <dgm:prSet presAssocID="{B1E808C7-E346-4EB4-B2A1-FD48241AE506}" presName="sibTrans" presStyleCnt="0"/>
      <dgm:spPr/>
    </dgm:pt>
    <dgm:pt modelId="{46EF1A4F-4696-412C-995F-639D34F062FB}" type="pres">
      <dgm:prSet presAssocID="{0B20DB74-48F3-4E1B-8ADE-4DE5C72C654D}" presName="compNode" presStyleCnt="0"/>
      <dgm:spPr/>
    </dgm:pt>
    <dgm:pt modelId="{E7539DF7-2D4A-4AEF-B541-354DB0E3B329}" type="pres">
      <dgm:prSet presAssocID="{0B20DB74-48F3-4E1B-8ADE-4DE5C72C654D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refa do černého"/>
        </a:ext>
      </dgm:extLst>
    </dgm:pt>
    <dgm:pt modelId="{B9F70B7F-8F9A-4BA1-8C3E-1B7C37394FDA}" type="pres">
      <dgm:prSet presAssocID="{0B20DB74-48F3-4E1B-8ADE-4DE5C72C654D}" presName="spaceRect" presStyleCnt="0"/>
      <dgm:spPr/>
    </dgm:pt>
    <dgm:pt modelId="{019989D7-2ACF-42C2-828F-F37D11AB9A33}" type="pres">
      <dgm:prSet presAssocID="{0B20DB74-48F3-4E1B-8ADE-4DE5C72C654D}" presName="textRect" presStyleLbl="revTx" presStyleIdx="1" presStyleCnt="5">
        <dgm:presLayoutVars>
          <dgm:chMax val="1"/>
          <dgm:chPref val="1"/>
        </dgm:presLayoutVars>
      </dgm:prSet>
      <dgm:spPr/>
    </dgm:pt>
    <dgm:pt modelId="{098E7F7E-5F56-4B11-9194-9D6F3EB0283A}" type="pres">
      <dgm:prSet presAssocID="{04258BD9-DDE7-40B6-A5AF-E035CA609996}" presName="sibTrans" presStyleCnt="0"/>
      <dgm:spPr/>
    </dgm:pt>
    <dgm:pt modelId="{6B115E60-3B80-4B50-9465-AD27DD8D4B4C}" type="pres">
      <dgm:prSet presAssocID="{8FF45849-0722-4D2E-BEF3-00BB0B3549E4}" presName="compNode" presStyleCnt="0"/>
      <dgm:spPr/>
    </dgm:pt>
    <dgm:pt modelId="{141FB3F0-99F8-4839-BD5A-E065D57F1AE4}" type="pres">
      <dgm:prSet presAssocID="{8FF45849-0722-4D2E-BEF3-00BB0B3549E4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D0855AEC-0D49-45E9-919E-78ABF04643DB}" type="pres">
      <dgm:prSet presAssocID="{8FF45849-0722-4D2E-BEF3-00BB0B3549E4}" presName="spaceRect" presStyleCnt="0"/>
      <dgm:spPr/>
    </dgm:pt>
    <dgm:pt modelId="{53541638-F7DE-4C13-A4C3-B2FBC664AEAE}" type="pres">
      <dgm:prSet presAssocID="{8FF45849-0722-4D2E-BEF3-00BB0B3549E4}" presName="textRect" presStyleLbl="revTx" presStyleIdx="2" presStyleCnt="5">
        <dgm:presLayoutVars>
          <dgm:chMax val="1"/>
          <dgm:chPref val="1"/>
        </dgm:presLayoutVars>
      </dgm:prSet>
      <dgm:spPr/>
    </dgm:pt>
    <dgm:pt modelId="{CB26966F-2A8D-40D4-B3DF-C915C03CD7BE}" type="pres">
      <dgm:prSet presAssocID="{8E187545-4FA8-4051-BF1E-B44E31B0B5A0}" presName="sibTrans" presStyleCnt="0"/>
      <dgm:spPr/>
    </dgm:pt>
    <dgm:pt modelId="{36790778-845F-491A-962D-AA29FFB8D9EE}" type="pres">
      <dgm:prSet presAssocID="{30EC03DB-88D6-49D8-B22D-3189D520208E}" presName="compNode" presStyleCnt="0"/>
      <dgm:spPr/>
    </dgm:pt>
    <dgm:pt modelId="{32B97C9A-5A73-4078-9491-5B81D7D4EB8C}" type="pres">
      <dgm:prSet presAssocID="{30EC03DB-88D6-49D8-B22D-3189D520208E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načka"/>
        </a:ext>
      </dgm:extLst>
    </dgm:pt>
    <dgm:pt modelId="{516C64EB-85FE-45CA-8CE4-54C1DF3D7C7A}" type="pres">
      <dgm:prSet presAssocID="{30EC03DB-88D6-49D8-B22D-3189D520208E}" presName="spaceRect" presStyleCnt="0"/>
      <dgm:spPr/>
    </dgm:pt>
    <dgm:pt modelId="{E03BF879-D28C-46C0-8F32-10E29D0994E5}" type="pres">
      <dgm:prSet presAssocID="{30EC03DB-88D6-49D8-B22D-3189D520208E}" presName="textRect" presStyleLbl="revTx" presStyleIdx="3" presStyleCnt="5">
        <dgm:presLayoutVars>
          <dgm:chMax val="1"/>
          <dgm:chPref val="1"/>
        </dgm:presLayoutVars>
      </dgm:prSet>
      <dgm:spPr/>
    </dgm:pt>
    <dgm:pt modelId="{844A5606-D0B8-4797-9EFF-5ED589AAD113}" type="pres">
      <dgm:prSet presAssocID="{3897A862-E489-4353-903A-2B7BC342F434}" presName="sibTrans" presStyleCnt="0"/>
      <dgm:spPr/>
    </dgm:pt>
    <dgm:pt modelId="{9AECDF5D-B587-4123-9C2D-9920D3E2FA31}" type="pres">
      <dgm:prSet presAssocID="{1F8F01DA-5309-4E55-91AA-384E1DD178F8}" presName="compNode" presStyleCnt="0"/>
      <dgm:spPr/>
    </dgm:pt>
    <dgm:pt modelId="{069B5868-B882-4252-8518-EA700B17E3EB}" type="pres">
      <dgm:prSet presAssocID="{1F8F01DA-5309-4E55-91AA-384E1DD178F8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97B89925-D3F8-4E28-9572-B6B97A4B19BC}" type="pres">
      <dgm:prSet presAssocID="{1F8F01DA-5309-4E55-91AA-384E1DD178F8}" presName="spaceRect" presStyleCnt="0"/>
      <dgm:spPr/>
    </dgm:pt>
    <dgm:pt modelId="{3496BC47-C5B0-4C59-80D2-FA0EF4FACCAE}" type="pres">
      <dgm:prSet presAssocID="{1F8F01DA-5309-4E55-91AA-384E1DD178F8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D865F912-0D27-4249-AA74-26B0B39D1C61}" type="presOf" srcId="{1F8F01DA-5309-4E55-91AA-384E1DD178F8}" destId="{3496BC47-C5B0-4C59-80D2-FA0EF4FACCAE}" srcOrd="0" destOrd="0" presId="urn:microsoft.com/office/officeart/2018/2/layout/IconLabelList"/>
    <dgm:cxn modelId="{82C89D40-B47C-44BE-955B-F03ACBC8FB77}" type="presOf" srcId="{8FF45849-0722-4D2E-BEF3-00BB0B3549E4}" destId="{53541638-F7DE-4C13-A4C3-B2FBC664AEAE}" srcOrd="0" destOrd="0" presId="urn:microsoft.com/office/officeart/2018/2/layout/IconLabelList"/>
    <dgm:cxn modelId="{72EF14A5-ED13-4140-AF04-8BE2E04F4084}" srcId="{C2493093-9ECE-4D40-B7C6-CD996B0B0D08}" destId="{30EC03DB-88D6-49D8-B22D-3189D520208E}" srcOrd="3" destOrd="0" parTransId="{E6089451-51D4-46A2-A1B5-938B94BD715F}" sibTransId="{3897A862-E489-4353-903A-2B7BC342F434}"/>
    <dgm:cxn modelId="{5B378BA9-622E-4363-A6F5-F13CA2BB6FFB}" srcId="{C2493093-9ECE-4D40-B7C6-CD996B0B0D08}" destId="{E8C97BED-BF72-4710-ABB7-FF7E01BABBD2}" srcOrd="0" destOrd="0" parTransId="{DB111954-38A2-4F04-BA0B-6C375A5AF85C}" sibTransId="{B1E808C7-E346-4EB4-B2A1-FD48241AE506}"/>
    <dgm:cxn modelId="{4AB2E1AC-0E71-4D79-AB70-B9251AC59529}" srcId="{C2493093-9ECE-4D40-B7C6-CD996B0B0D08}" destId="{0B20DB74-48F3-4E1B-8ADE-4DE5C72C654D}" srcOrd="1" destOrd="0" parTransId="{AAB67750-E540-4D92-9298-007A831B81D1}" sibTransId="{04258BD9-DDE7-40B6-A5AF-E035CA609996}"/>
    <dgm:cxn modelId="{5B2A20B4-40BD-4283-A267-A1ADC9087965}" srcId="{C2493093-9ECE-4D40-B7C6-CD996B0B0D08}" destId="{1F8F01DA-5309-4E55-91AA-384E1DD178F8}" srcOrd="4" destOrd="0" parTransId="{A250E5ED-E96A-4ECB-AB91-8BCB15A05BD2}" sibTransId="{D92B7DC2-B94C-4EC9-A11C-9F368C9BB9A4}"/>
    <dgm:cxn modelId="{07A231C2-C19A-4018-8467-275EEB7AAC1F}" srcId="{C2493093-9ECE-4D40-B7C6-CD996B0B0D08}" destId="{8FF45849-0722-4D2E-BEF3-00BB0B3549E4}" srcOrd="2" destOrd="0" parTransId="{92B3A94F-D3F6-4D9F-BD23-26796CC25F3B}" sibTransId="{8E187545-4FA8-4051-BF1E-B44E31B0B5A0}"/>
    <dgm:cxn modelId="{1127DAC2-0B1A-4A94-AFA1-A2C09D5B4F45}" type="presOf" srcId="{30EC03DB-88D6-49D8-B22D-3189D520208E}" destId="{E03BF879-D28C-46C0-8F32-10E29D0994E5}" srcOrd="0" destOrd="0" presId="urn:microsoft.com/office/officeart/2018/2/layout/IconLabelList"/>
    <dgm:cxn modelId="{F2348CC7-B8F2-4391-85EA-BF19419BD960}" type="presOf" srcId="{C2493093-9ECE-4D40-B7C6-CD996B0B0D08}" destId="{7E064DFF-E141-4FEE-9162-E4DB35ACCC6E}" srcOrd="0" destOrd="0" presId="urn:microsoft.com/office/officeart/2018/2/layout/IconLabelList"/>
    <dgm:cxn modelId="{C10DF7CF-68C0-46E8-9888-D863C4F3B358}" type="presOf" srcId="{E8C97BED-BF72-4710-ABB7-FF7E01BABBD2}" destId="{64DF741D-935D-4254-8E31-62C60BDF1DE4}" srcOrd="0" destOrd="0" presId="urn:microsoft.com/office/officeart/2018/2/layout/IconLabelList"/>
    <dgm:cxn modelId="{B867DFEB-EED9-48B2-89C8-6E92A37B446D}" type="presOf" srcId="{0B20DB74-48F3-4E1B-8ADE-4DE5C72C654D}" destId="{019989D7-2ACF-42C2-828F-F37D11AB9A33}" srcOrd="0" destOrd="0" presId="urn:microsoft.com/office/officeart/2018/2/layout/IconLabelList"/>
    <dgm:cxn modelId="{A30C6F4B-D00E-4BEC-A7EE-B848AA325A91}" type="presParOf" srcId="{7E064DFF-E141-4FEE-9162-E4DB35ACCC6E}" destId="{4CF41C5F-9A88-4607-BDAF-92699D2C2A1A}" srcOrd="0" destOrd="0" presId="urn:microsoft.com/office/officeart/2018/2/layout/IconLabelList"/>
    <dgm:cxn modelId="{96ADEB26-B24B-4CD4-B075-4120ABE499B7}" type="presParOf" srcId="{4CF41C5F-9A88-4607-BDAF-92699D2C2A1A}" destId="{1518D492-1620-437F-A829-FA162D85AB5F}" srcOrd="0" destOrd="0" presId="urn:microsoft.com/office/officeart/2018/2/layout/IconLabelList"/>
    <dgm:cxn modelId="{1B56077C-F291-4859-B2B5-DEC8CEABC60F}" type="presParOf" srcId="{4CF41C5F-9A88-4607-BDAF-92699D2C2A1A}" destId="{6EE4F5E3-D976-43DB-B950-56B2DB1D464B}" srcOrd="1" destOrd="0" presId="urn:microsoft.com/office/officeart/2018/2/layout/IconLabelList"/>
    <dgm:cxn modelId="{868E1478-77FF-405B-A488-D6C754A5405C}" type="presParOf" srcId="{4CF41C5F-9A88-4607-BDAF-92699D2C2A1A}" destId="{64DF741D-935D-4254-8E31-62C60BDF1DE4}" srcOrd="2" destOrd="0" presId="urn:microsoft.com/office/officeart/2018/2/layout/IconLabelList"/>
    <dgm:cxn modelId="{258B2F7F-EFD0-4E54-9E2D-FD968FD442C1}" type="presParOf" srcId="{7E064DFF-E141-4FEE-9162-E4DB35ACCC6E}" destId="{6FDCDC36-1931-4983-9D5A-190FDB2271F1}" srcOrd="1" destOrd="0" presId="urn:microsoft.com/office/officeart/2018/2/layout/IconLabelList"/>
    <dgm:cxn modelId="{FD76C47E-8DC3-42BD-A5CA-4ED135855B4B}" type="presParOf" srcId="{7E064DFF-E141-4FEE-9162-E4DB35ACCC6E}" destId="{46EF1A4F-4696-412C-995F-639D34F062FB}" srcOrd="2" destOrd="0" presId="urn:microsoft.com/office/officeart/2018/2/layout/IconLabelList"/>
    <dgm:cxn modelId="{AF7D93AB-DBB1-4653-92BC-3E459DE04BFE}" type="presParOf" srcId="{46EF1A4F-4696-412C-995F-639D34F062FB}" destId="{E7539DF7-2D4A-4AEF-B541-354DB0E3B329}" srcOrd="0" destOrd="0" presId="urn:microsoft.com/office/officeart/2018/2/layout/IconLabelList"/>
    <dgm:cxn modelId="{C66A442F-5E53-4DDD-86DD-0077EB141393}" type="presParOf" srcId="{46EF1A4F-4696-412C-995F-639D34F062FB}" destId="{B9F70B7F-8F9A-4BA1-8C3E-1B7C37394FDA}" srcOrd="1" destOrd="0" presId="urn:microsoft.com/office/officeart/2018/2/layout/IconLabelList"/>
    <dgm:cxn modelId="{E53673CC-2593-4F91-A897-189A405933CD}" type="presParOf" srcId="{46EF1A4F-4696-412C-995F-639D34F062FB}" destId="{019989D7-2ACF-42C2-828F-F37D11AB9A33}" srcOrd="2" destOrd="0" presId="urn:microsoft.com/office/officeart/2018/2/layout/IconLabelList"/>
    <dgm:cxn modelId="{3C3AE86F-DAB9-44F5-9C2B-C6EEEEFC868E}" type="presParOf" srcId="{7E064DFF-E141-4FEE-9162-E4DB35ACCC6E}" destId="{098E7F7E-5F56-4B11-9194-9D6F3EB0283A}" srcOrd="3" destOrd="0" presId="urn:microsoft.com/office/officeart/2018/2/layout/IconLabelList"/>
    <dgm:cxn modelId="{1C9E0210-249B-48D8-A6E3-8B3AE9EB0FD5}" type="presParOf" srcId="{7E064DFF-E141-4FEE-9162-E4DB35ACCC6E}" destId="{6B115E60-3B80-4B50-9465-AD27DD8D4B4C}" srcOrd="4" destOrd="0" presId="urn:microsoft.com/office/officeart/2018/2/layout/IconLabelList"/>
    <dgm:cxn modelId="{BBC8E146-D72D-453A-895F-C3486061AAE5}" type="presParOf" srcId="{6B115E60-3B80-4B50-9465-AD27DD8D4B4C}" destId="{141FB3F0-99F8-4839-BD5A-E065D57F1AE4}" srcOrd="0" destOrd="0" presId="urn:microsoft.com/office/officeart/2018/2/layout/IconLabelList"/>
    <dgm:cxn modelId="{70A21BE3-5516-4FA0-AE65-94C473F9A52D}" type="presParOf" srcId="{6B115E60-3B80-4B50-9465-AD27DD8D4B4C}" destId="{D0855AEC-0D49-45E9-919E-78ABF04643DB}" srcOrd="1" destOrd="0" presId="urn:microsoft.com/office/officeart/2018/2/layout/IconLabelList"/>
    <dgm:cxn modelId="{E29F7A95-6720-4512-9F50-C1F98FC4F24E}" type="presParOf" srcId="{6B115E60-3B80-4B50-9465-AD27DD8D4B4C}" destId="{53541638-F7DE-4C13-A4C3-B2FBC664AEAE}" srcOrd="2" destOrd="0" presId="urn:microsoft.com/office/officeart/2018/2/layout/IconLabelList"/>
    <dgm:cxn modelId="{98871FD4-2C97-407B-8141-ABB7EE0024F2}" type="presParOf" srcId="{7E064DFF-E141-4FEE-9162-E4DB35ACCC6E}" destId="{CB26966F-2A8D-40D4-B3DF-C915C03CD7BE}" srcOrd="5" destOrd="0" presId="urn:microsoft.com/office/officeart/2018/2/layout/IconLabelList"/>
    <dgm:cxn modelId="{6A4BA052-C940-4F07-9507-9DDC68BBEAAA}" type="presParOf" srcId="{7E064DFF-E141-4FEE-9162-E4DB35ACCC6E}" destId="{36790778-845F-491A-962D-AA29FFB8D9EE}" srcOrd="6" destOrd="0" presId="urn:microsoft.com/office/officeart/2018/2/layout/IconLabelList"/>
    <dgm:cxn modelId="{70B308FA-539D-4059-BAA7-106AC5925542}" type="presParOf" srcId="{36790778-845F-491A-962D-AA29FFB8D9EE}" destId="{32B97C9A-5A73-4078-9491-5B81D7D4EB8C}" srcOrd="0" destOrd="0" presId="urn:microsoft.com/office/officeart/2018/2/layout/IconLabelList"/>
    <dgm:cxn modelId="{88911545-A7BC-4FEC-80E4-34934D7FBD5B}" type="presParOf" srcId="{36790778-845F-491A-962D-AA29FFB8D9EE}" destId="{516C64EB-85FE-45CA-8CE4-54C1DF3D7C7A}" srcOrd="1" destOrd="0" presId="urn:microsoft.com/office/officeart/2018/2/layout/IconLabelList"/>
    <dgm:cxn modelId="{21ADB948-4C56-4F3F-A9A8-C9A594A6284A}" type="presParOf" srcId="{36790778-845F-491A-962D-AA29FFB8D9EE}" destId="{E03BF879-D28C-46C0-8F32-10E29D0994E5}" srcOrd="2" destOrd="0" presId="urn:microsoft.com/office/officeart/2018/2/layout/IconLabelList"/>
    <dgm:cxn modelId="{F4BA6C5B-42E5-4BE5-95D1-CCF88367F8AC}" type="presParOf" srcId="{7E064DFF-E141-4FEE-9162-E4DB35ACCC6E}" destId="{844A5606-D0B8-4797-9EFF-5ED589AAD113}" srcOrd="7" destOrd="0" presId="urn:microsoft.com/office/officeart/2018/2/layout/IconLabelList"/>
    <dgm:cxn modelId="{5943EC4B-F90B-4F17-8B75-39F4273122BD}" type="presParOf" srcId="{7E064DFF-E141-4FEE-9162-E4DB35ACCC6E}" destId="{9AECDF5D-B587-4123-9C2D-9920D3E2FA31}" srcOrd="8" destOrd="0" presId="urn:microsoft.com/office/officeart/2018/2/layout/IconLabelList"/>
    <dgm:cxn modelId="{4481B0D0-CBC7-4EC8-BE2C-356822923EE1}" type="presParOf" srcId="{9AECDF5D-B587-4123-9C2D-9920D3E2FA31}" destId="{069B5868-B882-4252-8518-EA700B17E3EB}" srcOrd="0" destOrd="0" presId="urn:microsoft.com/office/officeart/2018/2/layout/IconLabelList"/>
    <dgm:cxn modelId="{BE996B98-43DA-4EA5-A087-EF17480B5BE3}" type="presParOf" srcId="{9AECDF5D-B587-4123-9C2D-9920D3E2FA31}" destId="{97B89925-D3F8-4E28-9572-B6B97A4B19BC}" srcOrd="1" destOrd="0" presId="urn:microsoft.com/office/officeart/2018/2/layout/IconLabelList"/>
    <dgm:cxn modelId="{3239DBC7-F60A-4550-9B92-C7BBC932FE46}" type="presParOf" srcId="{9AECDF5D-B587-4123-9C2D-9920D3E2FA31}" destId="{3496BC47-C5B0-4C59-80D2-FA0EF4FACCAE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82C366B-2A1A-414C-9DE3-BAEDC3B1A97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4525FFE-DA89-4E75-9F24-5527A33E99E1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/>
            <a:t>Kompetence k učení</a:t>
          </a:r>
          <a:endParaRPr lang="en-US"/>
        </a:p>
      </dgm:t>
    </dgm:pt>
    <dgm:pt modelId="{82B2AC17-542D-4F27-A379-ECF2BD61D9CF}" type="parTrans" cxnId="{C216FF1A-7D70-4F11-8BE8-43B0375CB2E8}">
      <dgm:prSet/>
      <dgm:spPr/>
      <dgm:t>
        <a:bodyPr/>
        <a:lstStyle/>
        <a:p>
          <a:endParaRPr lang="en-US"/>
        </a:p>
      </dgm:t>
    </dgm:pt>
    <dgm:pt modelId="{DC2AB066-E90C-4F2C-BDAE-9859716067C1}" type="sibTrans" cxnId="{C216FF1A-7D70-4F11-8BE8-43B0375CB2E8}">
      <dgm:prSet/>
      <dgm:spPr/>
      <dgm:t>
        <a:bodyPr/>
        <a:lstStyle/>
        <a:p>
          <a:endParaRPr lang="en-US"/>
        </a:p>
      </dgm:t>
    </dgm:pt>
    <dgm:pt modelId="{BF428BE1-93CC-427E-B445-E37C0667F968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- zájem o cizí jazyk, uvědomování si důležitosti znalosti cizího jazyka</a:t>
          </a:r>
          <a:endParaRPr lang="en-US"/>
        </a:p>
      </dgm:t>
    </dgm:pt>
    <dgm:pt modelId="{61EFB133-731F-406D-B9E9-6CF60250DC4B}" type="parTrans" cxnId="{416C4F10-75CB-489B-A719-56A1F6651CBA}">
      <dgm:prSet/>
      <dgm:spPr/>
      <dgm:t>
        <a:bodyPr/>
        <a:lstStyle/>
        <a:p>
          <a:endParaRPr lang="en-US"/>
        </a:p>
      </dgm:t>
    </dgm:pt>
    <dgm:pt modelId="{2A106362-9B6C-4AC0-BE02-33A7E8897581}" type="sibTrans" cxnId="{416C4F10-75CB-489B-A719-56A1F6651CBA}">
      <dgm:prSet/>
      <dgm:spPr/>
      <dgm:t>
        <a:bodyPr/>
        <a:lstStyle/>
        <a:p>
          <a:endParaRPr lang="en-US"/>
        </a:p>
      </dgm:t>
    </dgm:pt>
    <dgm:pt modelId="{6D38CADA-7649-4CB8-90D9-25AE5A22AA21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- vedení k sebehodnocení i vzájemnému hodnocení</a:t>
          </a:r>
          <a:endParaRPr lang="en-US"/>
        </a:p>
      </dgm:t>
    </dgm:pt>
    <dgm:pt modelId="{A87A586D-8B89-4003-AB41-8F27FB8EF70C}" type="parTrans" cxnId="{DF8A23AC-FE16-4FD4-9794-0A326770F5F4}">
      <dgm:prSet/>
      <dgm:spPr/>
      <dgm:t>
        <a:bodyPr/>
        <a:lstStyle/>
        <a:p>
          <a:endParaRPr lang="en-US"/>
        </a:p>
      </dgm:t>
    </dgm:pt>
    <dgm:pt modelId="{6E35B5B5-959A-47B4-A141-DB17D0F9C8D3}" type="sibTrans" cxnId="{DF8A23AC-FE16-4FD4-9794-0A326770F5F4}">
      <dgm:prSet/>
      <dgm:spPr/>
      <dgm:t>
        <a:bodyPr/>
        <a:lstStyle/>
        <a:p>
          <a:endParaRPr lang="en-US"/>
        </a:p>
      </dgm:t>
    </dgm:pt>
    <dgm:pt modelId="{3E75657F-CBCF-415C-B49C-D168EF5C6670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- vedení k vlastní aktivitě při vyhledávání učebního materiálu</a:t>
          </a:r>
          <a:endParaRPr lang="en-US"/>
        </a:p>
      </dgm:t>
    </dgm:pt>
    <dgm:pt modelId="{277A532D-66B4-463B-A9AC-6C91C1CF54EA}" type="parTrans" cxnId="{4E4421EB-5B69-406E-9A19-1A6AAB85D646}">
      <dgm:prSet/>
      <dgm:spPr/>
      <dgm:t>
        <a:bodyPr/>
        <a:lstStyle/>
        <a:p>
          <a:endParaRPr lang="en-US"/>
        </a:p>
      </dgm:t>
    </dgm:pt>
    <dgm:pt modelId="{A5ECF935-A862-442E-8A4D-B72B62DC1D63}" type="sibTrans" cxnId="{4E4421EB-5B69-406E-9A19-1A6AAB85D646}">
      <dgm:prSet/>
      <dgm:spPr/>
      <dgm:t>
        <a:bodyPr/>
        <a:lstStyle/>
        <a:p>
          <a:endParaRPr lang="en-US"/>
        </a:p>
      </dgm:t>
    </dgm:pt>
    <dgm:pt modelId="{6074EBB9-B9AE-45A9-9586-C0AE109FEE11}" type="pres">
      <dgm:prSet presAssocID="{882C366B-2A1A-414C-9DE3-BAEDC3B1A97D}" presName="root" presStyleCnt="0">
        <dgm:presLayoutVars>
          <dgm:dir/>
          <dgm:resizeHandles val="exact"/>
        </dgm:presLayoutVars>
      </dgm:prSet>
      <dgm:spPr/>
    </dgm:pt>
    <dgm:pt modelId="{CD1A699E-7DA8-4270-B40D-3BD5157181A0}" type="pres">
      <dgm:prSet presAssocID="{64525FFE-DA89-4E75-9F24-5527A33E99E1}" presName="compNode" presStyleCnt="0"/>
      <dgm:spPr/>
    </dgm:pt>
    <dgm:pt modelId="{A94540A1-DE32-47C3-9801-6ED6BB4AEF98}" type="pres">
      <dgm:prSet presAssocID="{64525FFE-DA89-4E75-9F24-5527A33E99E1}" presName="bgRect" presStyleLbl="bgShp" presStyleIdx="0" presStyleCnt="4"/>
      <dgm:spPr/>
    </dgm:pt>
    <dgm:pt modelId="{577A5991-046D-4AE7-8761-7A25009CEF4C}" type="pres">
      <dgm:prSet presAssocID="{64525FFE-DA89-4E75-9F24-5527A33E99E1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čitel"/>
        </a:ext>
      </dgm:extLst>
    </dgm:pt>
    <dgm:pt modelId="{4D024E37-7D31-44C2-93C6-8EF112907FD1}" type="pres">
      <dgm:prSet presAssocID="{64525FFE-DA89-4E75-9F24-5527A33E99E1}" presName="spaceRect" presStyleCnt="0"/>
      <dgm:spPr/>
    </dgm:pt>
    <dgm:pt modelId="{5758F149-0678-4979-BC4E-339395DE339D}" type="pres">
      <dgm:prSet presAssocID="{64525FFE-DA89-4E75-9F24-5527A33E99E1}" presName="parTx" presStyleLbl="revTx" presStyleIdx="0" presStyleCnt="4">
        <dgm:presLayoutVars>
          <dgm:chMax val="0"/>
          <dgm:chPref val="0"/>
        </dgm:presLayoutVars>
      </dgm:prSet>
      <dgm:spPr/>
    </dgm:pt>
    <dgm:pt modelId="{B3599224-87CF-4A8F-B0A5-0521A22CDB92}" type="pres">
      <dgm:prSet presAssocID="{DC2AB066-E90C-4F2C-BDAE-9859716067C1}" presName="sibTrans" presStyleCnt="0"/>
      <dgm:spPr/>
    </dgm:pt>
    <dgm:pt modelId="{D1905F01-1A7E-445A-920F-D49DDBC1E20D}" type="pres">
      <dgm:prSet presAssocID="{BF428BE1-93CC-427E-B445-E37C0667F968}" presName="compNode" presStyleCnt="0"/>
      <dgm:spPr/>
    </dgm:pt>
    <dgm:pt modelId="{7AB63AF8-9FDE-45C7-A5E3-7C066022A629}" type="pres">
      <dgm:prSet presAssocID="{BF428BE1-93CC-427E-B445-E37C0667F968}" presName="bgRect" presStyleLbl="bgShp" presStyleIdx="1" presStyleCnt="4"/>
      <dgm:spPr/>
    </dgm:pt>
    <dgm:pt modelId="{03727178-2C02-4F4E-BED8-DC5930557A74}" type="pres">
      <dgm:prSet presAssocID="{BF428BE1-93CC-427E-B445-E37C0667F968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Jazyk"/>
        </a:ext>
      </dgm:extLst>
    </dgm:pt>
    <dgm:pt modelId="{BA36AEB3-656B-4A61-91FF-E1F23F3F7BC9}" type="pres">
      <dgm:prSet presAssocID="{BF428BE1-93CC-427E-B445-E37C0667F968}" presName="spaceRect" presStyleCnt="0"/>
      <dgm:spPr/>
    </dgm:pt>
    <dgm:pt modelId="{B3BAF47B-D967-41F6-B560-049D16AA8669}" type="pres">
      <dgm:prSet presAssocID="{BF428BE1-93CC-427E-B445-E37C0667F968}" presName="parTx" presStyleLbl="revTx" presStyleIdx="1" presStyleCnt="4">
        <dgm:presLayoutVars>
          <dgm:chMax val="0"/>
          <dgm:chPref val="0"/>
        </dgm:presLayoutVars>
      </dgm:prSet>
      <dgm:spPr/>
    </dgm:pt>
    <dgm:pt modelId="{76C12515-382B-445C-8D1F-91F518705966}" type="pres">
      <dgm:prSet presAssocID="{2A106362-9B6C-4AC0-BE02-33A7E8897581}" presName="sibTrans" presStyleCnt="0"/>
      <dgm:spPr/>
    </dgm:pt>
    <dgm:pt modelId="{C8D3FAF5-9A52-4D5D-8F76-22C703525DED}" type="pres">
      <dgm:prSet presAssocID="{6D38CADA-7649-4CB8-90D9-25AE5A22AA21}" presName="compNode" presStyleCnt="0"/>
      <dgm:spPr/>
    </dgm:pt>
    <dgm:pt modelId="{2B7CBAC8-CB87-4645-BA1D-523EA39AADA7}" type="pres">
      <dgm:prSet presAssocID="{6D38CADA-7649-4CB8-90D9-25AE5A22AA21}" presName="bgRect" presStyleLbl="bgShp" presStyleIdx="2" presStyleCnt="4"/>
      <dgm:spPr/>
    </dgm:pt>
    <dgm:pt modelId="{B9E5654C-0461-45EA-850F-FFEC87A9417F}" type="pres">
      <dgm:prSet presAssocID="{6D38CADA-7649-4CB8-90D9-25AE5A22AA21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humbs Up Sign"/>
        </a:ext>
      </dgm:extLst>
    </dgm:pt>
    <dgm:pt modelId="{74EE10C4-5D07-4599-92EF-7DDC3A4E59F5}" type="pres">
      <dgm:prSet presAssocID="{6D38CADA-7649-4CB8-90D9-25AE5A22AA21}" presName="spaceRect" presStyleCnt="0"/>
      <dgm:spPr/>
    </dgm:pt>
    <dgm:pt modelId="{99234FF4-6172-4EAC-A59D-3FE9C97B4272}" type="pres">
      <dgm:prSet presAssocID="{6D38CADA-7649-4CB8-90D9-25AE5A22AA21}" presName="parTx" presStyleLbl="revTx" presStyleIdx="2" presStyleCnt="4">
        <dgm:presLayoutVars>
          <dgm:chMax val="0"/>
          <dgm:chPref val="0"/>
        </dgm:presLayoutVars>
      </dgm:prSet>
      <dgm:spPr/>
    </dgm:pt>
    <dgm:pt modelId="{CAE45CE9-96DC-4A22-80E1-F7BA93409F99}" type="pres">
      <dgm:prSet presAssocID="{6E35B5B5-959A-47B4-A141-DB17D0F9C8D3}" presName="sibTrans" presStyleCnt="0"/>
      <dgm:spPr/>
    </dgm:pt>
    <dgm:pt modelId="{58B1FA48-477F-420E-9F98-1D26825450DF}" type="pres">
      <dgm:prSet presAssocID="{3E75657F-CBCF-415C-B49C-D168EF5C6670}" presName="compNode" presStyleCnt="0"/>
      <dgm:spPr/>
    </dgm:pt>
    <dgm:pt modelId="{EADD74F7-1B75-42AE-A2C0-5FA40F350B3D}" type="pres">
      <dgm:prSet presAssocID="{3E75657F-CBCF-415C-B49C-D168EF5C6670}" presName="bgRect" presStyleLbl="bgShp" presStyleIdx="3" presStyleCnt="4"/>
      <dgm:spPr/>
    </dgm:pt>
    <dgm:pt modelId="{2706B334-907F-4831-A337-10F2A93E85C9}" type="pres">
      <dgm:prSet presAssocID="{3E75657F-CBCF-415C-B49C-D168EF5C6670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3C729ADF-809B-4214-8268-ACA020E5F5B8}" type="pres">
      <dgm:prSet presAssocID="{3E75657F-CBCF-415C-B49C-D168EF5C6670}" presName="spaceRect" presStyleCnt="0"/>
      <dgm:spPr/>
    </dgm:pt>
    <dgm:pt modelId="{54765FEE-388C-4CCB-8380-5209741F2F13}" type="pres">
      <dgm:prSet presAssocID="{3E75657F-CBCF-415C-B49C-D168EF5C6670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416C4F10-75CB-489B-A719-56A1F6651CBA}" srcId="{882C366B-2A1A-414C-9DE3-BAEDC3B1A97D}" destId="{BF428BE1-93CC-427E-B445-E37C0667F968}" srcOrd="1" destOrd="0" parTransId="{61EFB133-731F-406D-B9E9-6CF60250DC4B}" sibTransId="{2A106362-9B6C-4AC0-BE02-33A7E8897581}"/>
    <dgm:cxn modelId="{C216FF1A-7D70-4F11-8BE8-43B0375CB2E8}" srcId="{882C366B-2A1A-414C-9DE3-BAEDC3B1A97D}" destId="{64525FFE-DA89-4E75-9F24-5527A33E99E1}" srcOrd="0" destOrd="0" parTransId="{82B2AC17-542D-4F27-A379-ECF2BD61D9CF}" sibTransId="{DC2AB066-E90C-4F2C-BDAE-9859716067C1}"/>
    <dgm:cxn modelId="{C00F363A-DC17-4DEB-AF3E-50C46A022265}" type="presOf" srcId="{6D38CADA-7649-4CB8-90D9-25AE5A22AA21}" destId="{99234FF4-6172-4EAC-A59D-3FE9C97B4272}" srcOrd="0" destOrd="0" presId="urn:microsoft.com/office/officeart/2018/2/layout/IconVerticalSolidList"/>
    <dgm:cxn modelId="{7268EC55-0993-4202-BAEF-B8317F7547F3}" type="presOf" srcId="{64525FFE-DA89-4E75-9F24-5527A33E99E1}" destId="{5758F149-0678-4979-BC4E-339395DE339D}" srcOrd="0" destOrd="0" presId="urn:microsoft.com/office/officeart/2018/2/layout/IconVerticalSolidList"/>
    <dgm:cxn modelId="{AED78876-9DD5-427B-9656-DE878D23F3D5}" type="presOf" srcId="{882C366B-2A1A-414C-9DE3-BAEDC3B1A97D}" destId="{6074EBB9-B9AE-45A9-9586-C0AE109FEE11}" srcOrd="0" destOrd="0" presId="urn:microsoft.com/office/officeart/2018/2/layout/IconVerticalSolidList"/>
    <dgm:cxn modelId="{F2895058-B92B-4AC5-98F2-BF1ACB39468B}" type="presOf" srcId="{3E75657F-CBCF-415C-B49C-D168EF5C6670}" destId="{54765FEE-388C-4CCB-8380-5209741F2F13}" srcOrd="0" destOrd="0" presId="urn:microsoft.com/office/officeart/2018/2/layout/IconVerticalSolidList"/>
    <dgm:cxn modelId="{DF8A23AC-FE16-4FD4-9794-0A326770F5F4}" srcId="{882C366B-2A1A-414C-9DE3-BAEDC3B1A97D}" destId="{6D38CADA-7649-4CB8-90D9-25AE5A22AA21}" srcOrd="2" destOrd="0" parTransId="{A87A586D-8B89-4003-AB41-8F27FB8EF70C}" sibTransId="{6E35B5B5-959A-47B4-A141-DB17D0F9C8D3}"/>
    <dgm:cxn modelId="{773016C8-953D-4C7E-8CB8-BEBFC955D4DE}" type="presOf" srcId="{BF428BE1-93CC-427E-B445-E37C0667F968}" destId="{B3BAF47B-D967-41F6-B560-049D16AA8669}" srcOrd="0" destOrd="0" presId="urn:microsoft.com/office/officeart/2018/2/layout/IconVerticalSolidList"/>
    <dgm:cxn modelId="{4E4421EB-5B69-406E-9A19-1A6AAB85D646}" srcId="{882C366B-2A1A-414C-9DE3-BAEDC3B1A97D}" destId="{3E75657F-CBCF-415C-B49C-D168EF5C6670}" srcOrd="3" destOrd="0" parTransId="{277A532D-66B4-463B-A9AC-6C91C1CF54EA}" sibTransId="{A5ECF935-A862-442E-8A4D-B72B62DC1D63}"/>
    <dgm:cxn modelId="{850FBA70-E37A-450F-8EDA-8B0D699A9119}" type="presParOf" srcId="{6074EBB9-B9AE-45A9-9586-C0AE109FEE11}" destId="{CD1A699E-7DA8-4270-B40D-3BD5157181A0}" srcOrd="0" destOrd="0" presId="urn:microsoft.com/office/officeart/2018/2/layout/IconVerticalSolidList"/>
    <dgm:cxn modelId="{696B8FDB-135A-41A0-AB34-FEDC9D1BCA56}" type="presParOf" srcId="{CD1A699E-7DA8-4270-B40D-3BD5157181A0}" destId="{A94540A1-DE32-47C3-9801-6ED6BB4AEF98}" srcOrd="0" destOrd="0" presId="urn:microsoft.com/office/officeart/2018/2/layout/IconVerticalSolidList"/>
    <dgm:cxn modelId="{B67CD662-2F18-4F13-833C-590599CFB976}" type="presParOf" srcId="{CD1A699E-7DA8-4270-B40D-3BD5157181A0}" destId="{577A5991-046D-4AE7-8761-7A25009CEF4C}" srcOrd="1" destOrd="0" presId="urn:microsoft.com/office/officeart/2018/2/layout/IconVerticalSolidList"/>
    <dgm:cxn modelId="{329650C5-575A-436F-818E-5A2AA3073241}" type="presParOf" srcId="{CD1A699E-7DA8-4270-B40D-3BD5157181A0}" destId="{4D024E37-7D31-44C2-93C6-8EF112907FD1}" srcOrd="2" destOrd="0" presId="urn:microsoft.com/office/officeart/2018/2/layout/IconVerticalSolidList"/>
    <dgm:cxn modelId="{B59E7DB9-5A76-434F-8FC8-B5102C727FD4}" type="presParOf" srcId="{CD1A699E-7DA8-4270-B40D-3BD5157181A0}" destId="{5758F149-0678-4979-BC4E-339395DE339D}" srcOrd="3" destOrd="0" presId="urn:microsoft.com/office/officeart/2018/2/layout/IconVerticalSolidList"/>
    <dgm:cxn modelId="{D5672978-93EF-48A1-858E-0C1AA89BB1EF}" type="presParOf" srcId="{6074EBB9-B9AE-45A9-9586-C0AE109FEE11}" destId="{B3599224-87CF-4A8F-B0A5-0521A22CDB92}" srcOrd="1" destOrd="0" presId="urn:microsoft.com/office/officeart/2018/2/layout/IconVerticalSolidList"/>
    <dgm:cxn modelId="{9EE4D761-C137-4324-8342-4860F1FE3DFE}" type="presParOf" srcId="{6074EBB9-B9AE-45A9-9586-C0AE109FEE11}" destId="{D1905F01-1A7E-445A-920F-D49DDBC1E20D}" srcOrd="2" destOrd="0" presId="urn:microsoft.com/office/officeart/2018/2/layout/IconVerticalSolidList"/>
    <dgm:cxn modelId="{C540104F-A0FC-4E47-9901-550E3CB69A5D}" type="presParOf" srcId="{D1905F01-1A7E-445A-920F-D49DDBC1E20D}" destId="{7AB63AF8-9FDE-45C7-A5E3-7C066022A629}" srcOrd="0" destOrd="0" presId="urn:microsoft.com/office/officeart/2018/2/layout/IconVerticalSolidList"/>
    <dgm:cxn modelId="{88458698-A9B3-40C9-9FAA-D36ED6C608B7}" type="presParOf" srcId="{D1905F01-1A7E-445A-920F-D49DDBC1E20D}" destId="{03727178-2C02-4F4E-BED8-DC5930557A74}" srcOrd="1" destOrd="0" presId="urn:microsoft.com/office/officeart/2018/2/layout/IconVerticalSolidList"/>
    <dgm:cxn modelId="{411063F0-1C2C-4A55-A8EC-75E9B8223664}" type="presParOf" srcId="{D1905F01-1A7E-445A-920F-D49DDBC1E20D}" destId="{BA36AEB3-656B-4A61-91FF-E1F23F3F7BC9}" srcOrd="2" destOrd="0" presId="urn:microsoft.com/office/officeart/2018/2/layout/IconVerticalSolidList"/>
    <dgm:cxn modelId="{B636CF37-59C2-4F5E-8118-35F563E94BD1}" type="presParOf" srcId="{D1905F01-1A7E-445A-920F-D49DDBC1E20D}" destId="{B3BAF47B-D967-41F6-B560-049D16AA8669}" srcOrd="3" destOrd="0" presId="urn:microsoft.com/office/officeart/2018/2/layout/IconVerticalSolidList"/>
    <dgm:cxn modelId="{4013FB38-2FDF-4FB3-B71B-9A7D853386CC}" type="presParOf" srcId="{6074EBB9-B9AE-45A9-9586-C0AE109FEE11}" destId="{76C12515-382B-445C-8D1F-91F518705966}" srcOrd="3" destOrd="0" presId="urn:microsoft.com/office/officeart/2018/2/layout/IconVerticalSolidList"/>
    <dgm:cxn modelId="{0EFE5012-B940-4134-8E01-9CCFC506D8A7}" type="presParOf" srcId="{6074EBB9-B9AE-45A9-9586-C0AE109FEE11}" destId="{C8D3FAF5-9A52-4D5D-8F76-22C703525DED}" srcOrd="4" destOrd="0" presId="urn:microsoft.com/office/officeart/2018/2/layout/IconVerticalSolidList"/>
    <dgm:cxn modelId="{03107E68-9C5F-4A7C-A91A-C7A36591ED1D}" type="presParOf" srcId="{C8D3FAF5-9A52-4D5D-8F76-22C703525DED}" destId="{2B7CBAC8-CB87-4645-BA1D-523EA39AADA7}" srcOrd="0" destOrd="0" presId="urn:microsoft.com/office/officeart/2018/2/layout/IconVerticalSolidList"/>
    <dgm:cxn modelId="{F0848E62-AE96-4F85-A8BB-D111063FA701}" type="presParOf" srcId="{C8D3FAF5-9A52-4D5D-8F76-22C703525DED}" destId="{B9E5654C-0461-45EA-850F-FFEC87A9417F}" srcOrd="1" destOrd="0" presId="urn:microsoft.com/office/officeart/2018/2/layout/IconVerticalSolidList"/>
    <dgm:cxn modelId="{9C0F20A1-925C-4EA1-86C9-FBE3B7551E1F}" type="presParOf" srcId="{C8D3FAF5-9A52-4D5D-8F76-22C703525DED}" destId="{74EE10C4-5D07-4599-92EF-7DDC3A4E59F5}" srcOrd="2" destOrd="0" presId="urn:microsoft.com/office/officeart/2018/2/layout/IconVerticalSolidList"/>
    <dgm:cxn modelId="{7F058A17-1CDF-4680-AA2E-51CCCF8A9AD2}" type="presParOf" srcId="{C8D3FAF5-9A52-4D5D-8F76-22C703525DED}" destId="{99234FF4-6172-4EAC-A59D-3FE9C97B4272}" srcOrd="3" destOrd="0" presId="urn:microsoft.com/office/officeart/2018/2/layout/IconVerticalSolidList"/>
    <dgm:cxn modelId="{BABCC2B4-FA7B-4B2B-8D74-7040D0057463}" type="presParOf" srcId="{6074EBB9-B9AE-45A9-9586-C0AE109FEE11}" destId="{CAE45CE9-96DC-4A22-80E1-F7BA93409F99}" srcOrd="5" destOrd="0" presId="urn:microsoft.com/office/officeart/2018/2/layout/IconVerticalSolidList"/>
    <dgm:cxn modelId="{45C4431C-80A4-45FC-8062-3C3EF8780D8E}" type="presParOf" srcId="{6074EBB9-B9AE-45A9-9586-C0AE109FEE11}" destId="{58B1FA48-477F-420E-9F98-1D26825450DF}" srcOrd="6" destOrd="0" presId="urn:microsoft.com/office/officeart/2018/2/layout/IconVerticalSolidList"/>
    <dgm:cxn modelId="{3DF16E97-00F0-4DCC-A079-AF1D035788FD}" type="presParOf" srcId="{58B1FA48-477F-420E-9F98-1D26825450DF}" destId="{EADD74F7-1B75-42AE-A2C0-5FA40F350B3D}" srcOrd="0" destOrd="0" presId="urn:microsoft.com/office/officeart/2018/2/layout/IconVerticalSolidList"/>
    <dgm:cxn modelId="{FF96E74F-52F8-4695-AE5D-02435953AA2D}" type="presParOf" srcId="{58B1FA48-477F-420E-9F98-1D26825450DF}" destId="{2706B334-907F-4831-A337-10F2A93E85C9}" srcOrd="1" destOrd="0" presId="urn:microsoft.com/office/officeart/2018/2/layout/IconVerticalSolidList"/>
    <dgm:cxn modelId="{23DA7995-6044-4983-B4FC-6B9E7ED9D12E}" type="presParOf" srcId="{58B1FA48-477F-420E-9F98-1D26825450DF}" destId="{3C729ADF-809B-4214-8268-ACA020E5F5B8}" srcOrd="2" destOrd="0" presId="urn:microsoft.com/office/officeart/2018/2/layout/IconVerticalSolidList"/>
    <dgm:cxn modelId="{E8F23C94-3D8E-4D39-94DC-FAB036CC4999}" type="presParOf" srcId="{58B1FA48-477F-420E-9F98-1D26825450DF}" destId="{54765FEE-388C-4CCB-8380-5209741F2F1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641B4E4-8236-4BD7-98B8-B06773810E35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6864BA6-6EFC-4800-A469-2833B22E3D38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- práce s obrázkovým a akustickým materiálem</a:t>
          </a:r>
          <a:endParaRPr lang="en-US"/>
        </a:p>
      </dgm:t>
    </dgm:pt>
    <dgm:pt modelId="{B7E75930-C90D-4CA9-907F-77046CB60181}" type="parTrans" cxnId="{275768B0-3123-4B32-ABC6-4A4D58019ECF}">
      <dgm:prSet/>
      <dgm:spPr/>
      <dgm:t>
        <a:bodyPr/>
        <a:lstStyle/>
        <a:p>
          <a:endParaRPr lang="en-US"/>
        </a:p>
      </dgm:t>
    </dgm:pt>
    <dgm:pt modelId="{76CCB13D-0FC3-40B2-A319-51E0CC9D34E1}" type="sibTrans" cxnId="{275768B0-3123-4B32-ABC6-4A4D58019ECF}">
      <dgm:prSet/>
      <dgm:spPr/>
      <dgm:t>
        <a:bodyPr/>
        <a:lstStyle/>
        <a:p>
          <a:endParaRPr lang="en-US"/>
        </a:p>
      </dgm:t>
    </dgm:pt>
    <dgm:pt modelId="{0C3FF8CB-CEAE-4AFC-B085-0B1E304A2937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- zpracovávání předloženého problému – hledání správné odpovědi</a:t>
          </a:r>
          <a:endParaRPr lang="en-US"/>
        </a:p>
      </dgm:t>
    </dgm:pt>
    <dgm:pt modelId="{62F5D6D7-D56C-4788-A003-1F74858F4461}" type="parTrans" cxnId="{4D2C7446-D30E-4280-AB57-30B4ED4C7236}">
      <dgm:prSet/>
      <dgm:spPr/>
      <dgm:t>
        <a:bodyPr/>
        <a:lstStyle/>
        <a:p>
          <a:endParaRPr lang="en-US"/>
        </a:p>
      </dgm:t>
    </dgm:pt>
    <dgm:pt modelId="{72EB319A-1843-4FBF-BD9D-DD714AB1068D}" type="sibTrans" cxnId="{4D2C7446-D30E-4280-AB57-30B4ED4C7236}">
      <dgm:prSet/>
      <dgm:spPr/>
      <dgm:t>
        <a:bodyPr/>
        <a:lstStyle/>
        <a:p>
          <a:endParaRPr lang="en-US"/>
        </a:p>
      </dgm:t>
    </dgm:pt>
    <dgm:pt modelId="{ED330860-2206-4CE3-A944-00866B95346C}" type="pres">
      <dgm:prSet presAssocID="{F641B4E4-8236-4BD7-98B8-B06773810E35}" presName="root" presStyleCnt="0">
        <dgm:presLayoutVars>
          <dgm:dir/>
          <dgm:resizeHandles val="exact"/>
        </dgm:presLayoutVars>
      </dgm:prSet>
      <dgm:spPr/>
    </dgm:pt>
    <dgm:pt modelId="{F16E1236-9908-4B9D-94E4-3A351F31400A}" type="pres">
      <dgm:prSet presAssocID="{46864BA6-6EFC-4800-A469-2833B22E3D38}" presName="compNode" presStyleCnt="0"/>
      <dgm:spPr/>
    </dgm:pt>
    <dgm:pt modelId="{0B49E848-863E-4893-9167-C9760BFD7119}" type="pres">
      <dgm:prSet presAssocID="{46864BA6-6EFC-4800-A469-2833B22E3D38}" presName="bgRect" presStyleLbl="bgShp" presStyleIdx="0" presStyleCnt="2"/>
      <dgm:spPr/>
    </dgm:pt>
    <dgm:pt modelId="{7702B058-F396-4B9F-B4D8-65D47EEE0306}" type="pres">
      <dgm:prSet presAssocID="{46864BA6-6EFC-4800-A469-2833B22E3D38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1C2E41F4-D2A8-4367-AC9F-8CA195ECF40E}" type="pres">
      <dgm:prSet presAssocID="{46864BA6-6EFC-4800-A469-2833B22E3D38}" presName="spaceRect" presStyleCnt="0"/>
      <dgm:spPr/>
    </dgm:pt>
    <dgm:pt modelId="{751374E8-3D11-4366-941E-9A0D4D5BCF20}" type="pres">
      <dgm:prSet presAssocID="{46864BA6-6EFC-4800-A469-2833B22E3D38}" presName="parTx" presStyleLbl="revTx" presStyleIdx="0" presStyleCnt="2">
        <dgm:presLayoutVars>
          <dgm:chMax val="0"/>
          <dgm:chPref val="0"/>
        </dgm:presLayoutVars>
      </dgm:prSet>
      <dgm:spPr/>
    </dgm:pt>
    <dgm:pt modelId="{2FD384BA-1824-4A77-9E78-D0B1A50EE44E}" type="pres">
      <dgm:prSet presAssocID="{76CCB13D-0FC3-40B2-A319-51E0CC9D34E1}" presName="sibTrans" presStyleCnt="0"/>
      <dgm:spPr/>
    </dgm:pt>
    <dgm:pt modelId="{9D9102BE-4E56-4033-B081-DD3514B62054}" type="pres">
      <dgm:prSet presAssocID="{0C3FF8CB-CEAE-4AFC-B085-0B1E304A2937}" presName="compNode" presStyleCnt="0"/>
      <dgm:spPr/>
    </dgm:pt>
    <dgm:pt modelId="{0C5FDF02-38ED-4A3C-9043-F859452A518E}" type="pres">
      <dgm:prSet presAssocID="{0C3FF8CB-CEAE-4AFC-B085-0B1E304A2937}" presName="bgRect" presStyleLbl="bgShp" presStyleIdx="1" presStyleCnt="2"/>
      <dgm:spPr/>
    </dgm:pt>
    <dgm:pt modelId="{0843B822-04B5-47DA-961B-F48E263C1B21}" type="pres">
      <dgm:prSet presAssocID="{0C3FF8CB-CEAE-4AFC-B085-0B1E304A2937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86504257-6276-451C-BF0A-43C10D5CA4AA}" type="pres">
      <dgm:prSet presAssocID="{0C3FF8CB-CEAE-4AFC-B085-0B1E304A2937}" presName="spaceRect" presStyleCnt="0"/>
      <dgm:spPr/>
    </dgm:pt>
    <dgm:pt modelId="{E7E20D30-4253-4BF8-B522-CE0F03DD34C3}" type="pres">
      <dgm:prSet presAssocID="{0C3FF8CB-CEAE-4AFC-B085-0B1E304A2937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61007B03-3F8B-43A3-9E8F-D331DF0A191E}" type="presOf" srcId="{46864BA6-6EFC-4800-A469-2833B22E3D38}" destId="{751374E8-3D11-4366-941E-9A0D4D5BCF20}" srcOrd="0" destOrd="0" presId="urn:microsoft.com/office/officeart/2018/2/layout/IconVerticalSolidList"/>
    <dgm:cxn modelId="{F0B8C35D-C574-4123-A332-92511158FF23}" type="presOf" srcId="{0C3FF8CB-CEAE-4AFC-B085-0B1E304A2937}" destId="{E7E20D30-4253-4BF8-B522-CE0F03DD34C3}" srcOrd="0" destOrd="0" presId="urn:microsoft.com/office/officeart/2018/2/layout/IconVerticalSolidList"/>
    <dgm:cxn modelId="{D301AD65-8165-4468-9FA8-8F49861D6D34}" type="presOf" srcId="{F641B4E4-8236-4BD7-98B8-B06773810E35}" destId="{ED330860-2206-4CE3-A944-00866B95346C}" srcOrd="0" destOrd="0" presId="urn:microsoft.com/office/officeart/2018/2/layout/IconVerticalSolidList"/>
    <dgm:cxn modelId="{4D2C7446-D30E-4280-AB57-30B4ED4C7236}" srcId="{F641B4E4-8236-4BD7-98B8-B06773810E35}" destId="{0C3FF8CB-CEAE-4AFC-B085-0B1E304A2937}" srcOrd="1" destOrd="0" parTransId="{62F5D6D7-D56C-4788-A003-1F74858F4461}" sibTransId="{72EB319A-1843-4FBF-BD9D-DD714AB1068D}"/>
    <dgm:cxn modelId="{275768B0-3123-4B32-ABC6-4A4D58019ECF}" srcId="{F641B4E4-8236-4BD7-98B8-B06773810E35}" destId="{46864BA6-6EFC-4800-A469-2833B22E3D38}" srcOrd="0" destOrd="0" parTransId="{B7E75930-C90D-4CA9-907F-77046CB60181}" sibTransId="{76CCB13D-0FC3-40B2-A319-51E0CC9D34E1}"/>
    <dgm:cxn modelId="{D71FC308-EC88-4354-9D67-A4B1121A2548}" type="presParOf" srcId="{ED330860-2206-4CE3-A944-00866B95346C}" destId="{F16E1236-9908-4B9D-94E4-3A351F31400A}" srcOrd="0" destOrd="0" presId="urn:microsoft.com/office/officeart/2018/2/layout/IconVerticalSolidList"/>
    <dgm:cxn modelId="{48B4CBFD-C84C-455C-9849-D3B97032DCAA}" type="presParOf" srcId="{F16E1236-9908-4B9D-94E4-3A351F31400A}" destId="{0B49E848-863E-4893-9167-C9760BFD7119}" srcOrd="0" destOrd="0" presId="urn:microsoft.com/office/officeart/2018/2/layout/IconVerticalSolidList"/>
    <dgm:cxn modelId="{87F58DEA-38B6-497C-8F66-6DA2A260BC11}" type="presParOf" srcId="{F16E1236-9908-4B9D-94E4-3A351F31400A}" destId="{7702B058-F396-4B9F-B4D8-65D47EEE0306}" srcOrd="1" destOrd="0" presId="urn:microsoft.com/office/officeart/2018/2/layout/IconVerticalSolidList"/>
    <dgm:cxn modelId="{0941E05E-C4E9-481B-B4E2-114DB7EE3801}" type="presParOf" srcId="{F16E1236-9908-4B9D-94E4-3A351F31400A}" destId="{1C2E41F4-D2A8-4367-AC9F-8CA195ECF40E}" srcOrd="2" destOrd="0" presId="urn:microsoft.com/office/officeart/2018/2/layout/IconVerticalSolidList"/>
    <dgm:cxn modelId="{DA381F56-7AF3-445F-BA6E-0FE12E36CC43}" type="presParOf" srcId="{F16E1236-9908-4B9D-94E4-3A351F31400A}" destId="{751374E8-3D11-4366-941E-9A0D4D5BCF20}" srcOrd="3" destOrd="0" presId="urn:microsoft.com/office/officeart/2018/2/layout/IconVerticalSolidList"/>
    <dgm:cxn modelId="{31EC3E1E-B5C6-4438-AC2D-24AF911DC35A}" type="presParOf" srcId="{ED330860-2206-4CE3-A944-00866B95346C}" destId="{2FD384BA-1824-4A77-9E78-D0B1A50EE44E}" srcOrd="1" destOrd="0" presId="urn:microsoft.com/office/officeart/2018/2/layout/IconVerticalSolidList"/>
    <dgm:cxn modelId="{6F6D7C04-689D-401E-AFBF-3BD37FB53F17}" type="presParOf" srcId="{ED330860-2206-4CE3-A944-00866B95346C}" destId="{9D9102BE-4E56-4033-B081-DD3514B62054}" srcOrd="2" destOrd="0" presId="urn:microsoft.com/office/officeart/2018/2/layout/IconVerticalSolidList"/>
    <dgm:cxn modelId="{F729981C-99D1-473E-AF36-39D3395D9A1B}" type="presParOf" srcId="{9D9102BE-4E56-4033-B081-DD3514B62054}" destId="{0C5FDF02-38ED-4A3C-9043-F859452A518E}" srcOrd="0" destOrd="0" presId="urn:microsoft.com/office/officeart/2018/2/layout/IconVerticalSolidList"/>
    <dgm:cxn modelId="{E7A90E84-0BDD-4937-9ECB-22C791BB271B}" type="presParOf" srcId="{9D9102BE-4E56-4033-B081-DD3514B62054}" destId="{0843B822-04B5-47DA-961B-F48E263C1B21}" srcOrd="1" destOrd="0" presId="urn:microsoft.com/office/officeart/2018/2/layout/IconVerticalSolidList"/>
    <dgm:cxn modelId="{81E9D8F2-C067-489F-A6A3-127CE1AEDAD0}" type="presParOf" srcId="{9D9102BE-4E56-4033-B081-DD3514B62054}" destId="{86504257-6276-451C-BF0A-43C10D5CA4AA}" srcOrd="2" destOrd="0" presId="urn:microsoft.com/office/officeart/2018/2/layout/IconVerticalSolidList"/>
    <dgm:cxn modelId="{DE1194AB-5910-46BA-9E15-CBCE11E4690B}" type="presParOf" srcId="{9D9102BE-4E56-4033-B081-DD3514B62054}" destId="{E7E20D30-4253-4BF8-B522-CE0F03DD34C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98D5CCE-71B7-44CE-80BD-938DB26FC23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ACD5E46-BEA3-4640-8AFE-121DD541446B}">
      <dgm:prSet/>
      <dgm:spPr/>
      <dgm:t>
        <a:bodyPr/>
        <a:lstStyle/>
        <a:p>
          <a:r>
            <a:rPr lang="cs-CZ" b="1"/>
            <a:t>Student/ka:</a:t>
          </a:r>
          <a:endParaRPr lang="en-US"/>
        </a:p>
      </dgm:t>
    </dgm:pt>
    <dgm:pt modelId="{F9316302-8A7C-47CE-A9D0-B2609575E9EB}" type="parTrans" cxnId="{29FF95E1-814A-42C9-A4F0-E1E7823E063D}">
      <dgm:prSet/>
      <dgm:spPr/>
      <dgm:t>
        <a:bodyPr/>
        <a:lstStyle/>
        <a:p>
          <a:endParaRPr lang="en-US"/>
        </a:p>
      </dgm:t>
    </dgm:pt>
    <dgm:pt modelId="{33961869-58E7-43A9-AC58-245F47825D4A}" type="sibTrans" cxnId="{29FF95E1-814A-42C9-A4F0-E1E7823E063D}">
      <dgm:prSet/>
      <dgm:spPr/>
      <dgm:t>
        <a:bodyPr/>
        <a:lstStyle/>
        <a:p>
          <a:endParaRPr lang="en-US"/>
        </a:p>
      </dgm:t>
    </dgm:pt>
    <dgm:pt modelId="{6B9B453A-4A80-47D8-BB62-760EA61666BE}">
      <dgm:prSet/>
      <dgm:spPr/>
      <dgm:t>
        <a:bodyPr/>
        <a:lstStyle/>
        <a:p>
          <a:r>
            <a:rPr lang="cs-CZ"/>
            <a:t>vysvětlí, co tvoří učivo</a:t>
          </a:r>
          <a:endParaRPr lang="en-US"/>
        </a:p>
      </dgm:t>
    </dgm:pt>
    <dgm:pt modelId="{4C87CF7D-8AD3-4153-8BC7-A8903885EE31}" type="parTrans" cxnId="{E5048D96-CBF1-4E27-8130-7EE112D03905}">
      <dgm:prSet/>
      <dgm:spPr/>
      <dgm:t>
        <a:bodyPr/>
        <a:lstStyle/>
        <a:p>
          <a:endParaRPr lang="en-US"/>
        </a:p>
      </dgm:t>
    </dgm:pt>
    <dgm:pt modelId="{449A96B6-FFD3-4306-ABB8-28CC24236161}" type="sibTrans" cxnId="{E5048D96-CBF1-4E27-8130-7EE112D03905}">
      <dgm:prSet/>
      <dgm:spPr/>
      <dgm:t>
        <a:bodyPr/>
        <a:lstStyle/>
        <a:p>
          <a:endParaRPr lang="en-US"/>
        </a:p>
      </dgm:t>
    </dgm:pt>
    <dgm:pt modelId="{E2847753-B75B-46ED-AAF2-717F5F8728B7}">
      <dgm:prSet/>
      <dgm:spPr/>
      <dgm:t>
        <a:bodyPr/>
        <a:lstStyle/>
        <a:p>
          <a:r>
            <a:rPr lang="cs-CZ"/>
            <a:t>provede didaktickou analýzu učiva,</a:t>
          </a:r>
          <a:endParaRPr lang="en-US"/>
        </a:p>
      </dgm:t>
    </dgm:pt>
    <dgm:pt modelId="{108DABAB-B618-4E47-8ED5-67956FCE3D1E}" type="parTrans" cxnId="{595A069A-39E0-41F3-B077-2E5691E2F76E}">
      <dgm:prSet/>
      <dgm:spPr/>
      <dgm:t>
        <a:bodyPr/>
        <a:lstStyle/>
        <a:p>
          <a:endParaRPr lang="en-US"/>
        </a:p>
      </dgm:t>
    </dgm:pt>
    <dgm:pt modelId="{FB999AB1-0825-49E7-9183-0E5986A633D5}" type="sibTrans" cxnId="{595A069A-39E0-41F3-B077-2E5691E2F76E}">
      <dgm:prSet/>
      <dgm:spPr/>
      <dgm:t>
        <a:bodyPr/>
        <a:lstStyle/>
        <a:p>
          <a:endParaRPr lang="en-US"/>
        </a:p>
      </dgm:t>
    </dgm:pt>
    <dgm:pt modelId="{F9F60BDA-D266-400D-95F5-AF6782519E47}">
      <dgm:prSet/>
      <dgm:spPr/>
      <dgm:t>
        <a:bodyPr/>
        <a:lstStyle/>
        <a:p>
          <a:r>
            <a:rPr lang="cs-CZ"/>
            <a:t>zpracuje myšlenkovou mapu,</a:t>
          </a:r>
          <a:endParaRPr lang="en-US"/>
        </a:p>
      </dgm:t>
    </dgm:pt>
    <dgm:pt modelId="{591386FF-C148-4862-9F16-EF20804F2E6C}" type="parTrans" cxnId="{7D5A4642-D72D-444F-81B2-4F1FE44181C3}">
      <dgm:prSet/>
      <dgm:spPr/>
      <dgm:t>
        <a:bodyPr/>
        <a:lstStyle/>
        <a:p>
          <a:endParaRPr lang="en-US"/>
        </a:p>
      </dgm:t>
    </dgm:pt>
    <dgm:pt modelId="{94F3942A-F60A-49F6-9444-798BF03119E1}" type="sibTrans" cxnId="{7D5A4642-D72D-444F-81B2-4F1FE44181C3}">
      <dgm:prSet/>
      <dgm:spPr/>
      <dgm:t>
        <a:bodyPr/>
        <a:lstStyle/>
        <a:p>
          <a:endParaRPr lang="en-US"/>
        </a:p>
      </dgm:t>
    </dgm:pt>
    <dgm:pt modelId="{83D434FD-D4B1-4B24-AEB1-EDCFC733D4DA}">
      <dgm:prSet/>
      <dgm:spPr/>
      <dgm:t>
        <a:bodyPr/>
        <a:lstStyle/>
        <a:p>
          <a:r>
            <a:rPr lang="cs-CZ"/>
            <a:t>vymezí výukový cíl.</a:t>
          </a:r>
          <a:endParaRPr lang="en-US"/>
        </a:p>
      </dgm:t>
    </dgm:pt>
    <dgm:pt modelId="{85E7EEF1-59A0-40A3-936B-7C18FA4EEF61}" type="parTrans" cxnId="{31DB4EE7-1E04-4C1C-92B6-DEE35B46907E}">
      <dgm:prSet/>
      <dgm:spPr/>
      <dgm:t>
        <a:bodyPr/>
        <a:lstStyle/>
        <a:p>
          <a:endParaRPr lang="en-US"/>
        </a:p>
      </dgm:t>
    </dgm:pt>
    <dgm:pt modelId="{B36F786E-14DE-452D-8288-296E55FF2290}" type="sibTrans" cxnId="{31DB4EE7-1E04-4C1C-92B6-DEE35B46907E}">
      <dgm:prSet/>
      <dgm:spPr/>
      <dgm:t>
        <a:bodyPr/>
        <a:lstStyle/>
        <a:p>
          <a:endParaRPr lang="en-US"/>
        </a:p>
      </dgm:t>
    </dgm:pt>
    <dgm:pt modelId="{13CEE4D7-3704-4553-B4C1-FBC47FF19676}" type="pres">
      <dgm:prSet presAssocID="{F98D5CCE-71B7-44CE-80BD-938DB26FC23B}" presName="linear" presStyleCnt="0">
        <dgm:presLayoutVars>
          <dgm:dir/>
          <dgm:animLvl val="lvl"/>
          <dgm:resizeHandles val="exact"/>
        </dgm:presLayoutVars>
      </dgm:prSet>
      <dgm:spPr/>
    </dgm:pt>
    <dgm:pt modelId="{62EA2129-5A59-4AFF-B9F0-08C748A4280F}" type="pres">
      <dgm:prSet presAssocID="{AACD5E46-BEA3-4640-8AFE-121DD541446B}" presName="parentLin" presStyleCnt="0"/>
      <dgm:spPr/>
    </dgm:pt>
    <dgm:pt modelId="{104AF5B4-07EA-45F6-8DEF-C4354591D237}" type="pres">
      <dgm:prSet presAssocID="{AACD5E46-BEA3-4640-8AFE-121DD541446B}" presName="parentLeftMargin" presStyleLbl="node1" presStyleIdx="0" presStyleCnt="1"/>
      <dgm:spPr/>
    </dgm:pt>
    <dgm:pt modelId="{C2453170-7CFD-4F19-AA35-36865F810A0C}" type="pres">
      <dgm:prSet presAssocID="{AACD5E46-BEA3-4640-8AFE-121DD541446B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97F47E19-0954-4F27-81A1-14B936D0E2F0}" type="pres">
      <dgm:prSet presAssocID="{AACD5E46-BEA3-4640-8AFE-121DD541446B}" presName="negativeSpace" presStyleCnt="0"/>
      <dgm:spPr/>
    </dgm:pt>
    <dgm:pt modelId="{6FC0865E-E910-4A32-A9AC-EE5F796C1CFA}" type="pres">
      <dgm:prSet presAssocID="{AACD5E46-BEA3-4640-8AFE-121DD541446B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89FC7340-47AE-4FA0-A4C4-3718EC545E0B}" type="presOf" srcId="{E2847753-B75B-46ED-AAF2-717F5F8728B7}" destId="{6FC0865E-E910-4A32-A9AC-EE5F796C1CFA}" srcOrd="0" destOrd="1" presId="urn:microsoft.com/office/officeart/2005/8/layout/list1"/>
    <dgm:cxn modelId="{7D5A4642-D72D-444F-81B2-4F1FE44181C3}" srcId="{AACD5E46-BEA3-4640-8AFE-121DD541446B}" destId="{F9F60BDA-D266-400D-95F5-AF6782519E47}" srcOrd="2" destOrd="0" parTransId="{591386FF-C148-4862-9F16-EF20804F2E6C}" sibTransId="{94F3942A-F60A-49F6-9444-798BF03119E1}"/>
    <dgm:cxn modelId="{D4565D4A-BCBF-4CDB-98DB-6E98FBFC8ACE}" type="presOf" srcId="{AACD5E46-BEA3-4640-8AFE-121DD541446B}" destId="{104AF5B4-07EA-45F6-8DEF-C4354591D237}" srcOrd="0" destOrd="0" presId="urn:microsoft.com/office/officeart/2005/8/layout/list1"/>
    <dgm:cxn modelId="{AE836C92-E195-4E20-85D8-2E53964D3D97}" type="presOf" srcId="{F98D5CCE-71B7-44CE-80BD-938DB26FC23B}" destId="{13CEE4D7-3704-4553-B4C1-FBC47FF19676}" srcOrd="0" destOrd="0" presId="urn:microsoft.com/office/officeart/2005/8/layout/list1"/>
    <dgm:cxn modelId="{E5048D96-CBF1-4E27-8130-7EE112D03905}" srcId="{AACD5E46-BEA3-4640-8AFE-121DD541446B}" destId="{6B9B453A-4A80-47D8-BB62-760EA61666BE}" srcOrd="0" destOrd="0" parTransId="{4C87CF7D-8AD3-4153-8BC7-A8903885EE31}" sibTransId="{449A96B6-FFD3-4306-ABB8-28CC24236161}"/>
    <dgm:cxn modelId="{595A069A-39E0-41F3-B077-2E5691E2F76E}" srcId="{AACD5E46-BEA3-4640-8AFE-121DD541446B}" destId="{E2847753-B75B-46ED-AAF2-717F5F8728B7}" srcOrd="1" destOrd="0" parTransId="{108DABAB-B618-4E47-8ED5-67956FCE3D1E}" sibTransId="{FB999AB1-0825-49E7-9183-0E5986A633D5}"/>
    <dgm:cxn modelId="{ED06989B-2B5D-43FC-AA8E-237211AB9876}" type="presOf" srcId="{AACD5E46-BEA3-4640-8AFE-121DD541446B}" destId="{C2453170-7CFD-4F19-AA35-36865F810A0C}" srcOrd="1" destOrd="0" presId="urn:microsoft.com/office/officeart/2005/8/layout/list1"/>
    <dgm:cxn modelId="{805FCEBD-35A7-4FCE-B9D1-F2E767333A43}" type="presOf" srcId="{83D434FD-D4B1-4B24-AEB1-EDCFC733D4DA}" destId="{6FC0865E-E910-4A32-A9AC-EE5F796C1CFA}" srcOrd="0" destOrd="3" presId="urn:microsoft.com/office/officeart/2005/8/layout/list1"/>
    <dgm:cxn modelId="{4D3D84C1-56D2-4AD9-BAD8-91F263BEDAD1}" type="presOf" srcId="{6B9B453A-4A80-47D8-BB62-760EA61666BE}" destId="{6FC0865E-E910-4A32-A9AC-EE5F796C1CFA}" srcOrd="0" destOrd="0" presId="urn:microsoft.com/office/officeart/2005/8/layout/list1"/>
    <dgm:cxn modelId="{29FF95E1-814A-42C9-A4F0-E1E7823E063D}" srcId="{F98D5CCE-71B7-44CE-80BD-938DB26FC23B}" destId="{AACD5E46-BEA3-4640-8AFE-121DD541446B}" srcOrd="0" destOrd="0" parTransId="{F9316302-8A7C-47CE-A9D0-B2609575E9EB}" sibTransId="{33961869-58E7-43A9-AC58-245F47825D4A}"/>
    <dgm:cxn modelId="{31DB4EE7-1E04-4C1C-92B6-DEE35B46907E}" srcId="{AACD5E46-BEA3-4640-8AFE-121DD541446B}" destId="{83D434FD-D4B1-4B24-AEB1-EDCFC733D4DA}" srcOrd="3" destOrd="0" parTransId="{85E7EEF1-59A0-40A3-936B-7C18FA4EEF61}" sibTransId="{B36F786E-14DE-452D-8288-296E55FF2290}"/>
    <dgm:cxn modelId="{175154F4-F876-4E98-BF18-705118FB5A8B}" type="presOf" srcId="{F9F60BDA-D266-400D-95F5-AF6782519E47}" destId="{6FC0865E-E910-4A32-A9AC-EE5F796C1CFA}" srcOrd="0" destOrd="2" presId="urn:microsoft.com/office/officeart/2005/8/layout/list1"/>
    <dgm:cxn modelId="{374B8E62-2D31-4E02-8B3B-039FDB01F663}" type="presParOf" srcId="{13CEE4D7-3704-4553-B4C1-FBC47FF19676}" destId="{62EA2129-5A59-4AFF-B9F0-08C748A4280F}" srcOrd="0" destOrd="0" presId="urn:microsoft.com/office/officeart/2005/8/layout/list1"/>
    <dgm:cxn modelId="{F3CED5B7-7921-4A9A-AC33-4E581DA12109}" type="presParOf" srcId="{62EA2129-5A59-4AFF-B9F0-08C748A4280F}" destId="{104AF5B4-07EA-45F6-8DEF-C4354591D237}" srcOrd="0" destOrd="0" presId="urn:microsoft.com/office/officeart/2005/8/layout/list1"/>
    <dgm:cxn modelId="{BD71A7B3-D91C-4B23-BA0C-8BCCD00E13A0}" type="presParOf" srcId="{62EA2129-5A59-4AFF-B9F0-08C748A4280F}" destId="{C2453170-7CFD-4F19-AA35-36865F810A0C}" srcOrd="1" destOrd="0" presId="urn:microsoft.com/office/officeart/2005/8/layout/list1"/>
    <dgm:cxn modelId="{9A35CB2C-E835-499F-9C81-97D9FFF7B00F}" type="presParOf" srcId="{13CEE4D7-3704-4553-B4C1-FBC47FF19676}" destId="{97F47E19-0954-4F27-81A1-14B936D0E2F0}" srcOrd="1" destOrd="0" presId="urn:microsoft.com/office/officeart/2005/8/layout/list1"/>
    <dgm:cxn modelId="{D51E606B-24CA-4AB8-90B8-6789FABD2254}" type="presParOf" srcId="{13CEE4D7-3704-4553-B4C1-FBC47FF19676}" destId="{6FC0865E-E910-4A32-A9AC-EE5F796C1CFA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1C1E02F-F820-4F0D-8F75-A3AB78968748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8CCD299-F389-4CC5-BBA2-202B54CDC03B}">
      <dgm:prSet phldrT="[Text]"/>
      <dgm:spPr/>
      <dgm:t>
        <a:bodyPr/>
        <a:lstStyle/>
        <a:p>
          <a:r>
            <a:rPr lang="cs-CZ" b="1" dirty="0"/>
            <a:t>Didaktická transformace obsahu          </a:t>
          </a:r>
          <a:endParaRPr lang="cs-CZ" dirty="0"/>
        </a:p>
      </dgm:t>
    </dgm:pt>
    <dgm:pt modelId="{C0627AAD-AB93-49E1-B515-B4C427341257}" type="parTrans" cxnId="{9DDD8352-C0D8-4D49-AEC9-78C005331ABA}">
      <dgm:prSet/>
      <dgm:spPr/>
      <dgm:t>
        <a:bodyPr/>
        <a:lstStyle/>
        <a:p>
          <a:endParaRPr lang="cs-CZ"/>
        </a:p>
      </dgm:t>
    </dgm:pt>
    <dgm:pt modelId="{0845876C-28F1-45C9-99FC-A61B14107072}" type="sibTrans" cxnId="{9DDD8352-C0D8-4D49-AEC9-78C005331ABA}">
      <dgm:prSet/>
      <dgm:spPr/>
      <dgm:t>
        <a:bodyPr/>
        <a:lstStyle/>
        <a:p>
          <a:endParaRPr lang="cs-CZ"/>
        </a:p>
      </dgm:t>
    </dgm:pt>
    <dgm:pt modelId="{B8801CB6-1A31-478F-B2E0-A82F3AEDAF17}">
      <dgm:prSet phldrT="[Text]"/>
      <dgm:spPr/>
      <dgm:t>
        <a:bodyPr/>
        <a:lstStyle/>
        <a:p>
          <a:r>
            <a:rPr lang="cs-CZ" b="1" dirty="0"/>
            <a:t>  </a:t>
          </a:r>
          <a:endParaRPr lang="cs-CZ" dirty="0"/>
        </a:p>
      </dgm:t>
    </dgm:pt>
    <dgm:pt modelId="{201B53C7-775E-4235-A1F9-DC4C1D4FDBAE}" type="parTrans" cxnId="{B193ADB9-DCB1-40CF-B292-88ED873C7102}">
      <dgm:prSet/>
      <dgm:spPr/>
      <dgm:t>
        <a:bodyPr/>
        <a:lstStyle/>
        <a:p>
          <a:endParaRPr lang="cs-CZ"/>
        </a:p>
      </dgm:t>
    </dgm:pt>
    <dgm:pt modelId="{246DA2D6-30E7-4BAC-B7FF-763E1354FD1F}" type="sibTrans" cxnId="{B193ADB9-DCB1-40CF-B292-88ED873C7102}">
      <dgm:prSet/>
      <dgm:spPr/>
      <dgm:t>
        <a:bodyPr/>
        <a:lstStyle/>
        <a:p>
          <a:endParaRPr lang="cs-CZ"/>
        </a:p>
      </dgm:t>
    </dgm:pt>
    <dgm:pt modelId="{4CB73AE6-7328-497D-8C77-A0EE90A516CB}">
      <dgm:prSet phldrT="[Text]"/>
      <dgm:spPr/>
      <dgm:t>
        <a:bodyPr/>
        <a:lstStyle/>
        <a:p>
          <a:endParaRPr lang="cs-CZ" dirty="0"/>
        </a:p>
      </dgm:t>
    </dgm:pt>
    <dgm:pt modelId="{82E385FB-FB2D-4EAB-A2A2-3B74A17F111C}" type="parTrans" cxnId="{163BFE26-F191-4FD5-B8EE-84E4296733C1}">
      <dgm:prSet/>
      <dgm:spPr/>
      <dgm:t>
        <a:bodyPr/>
        <a:lstStyle/>
        <a:p>
          <a:endParaRPr lang="cs-CZ"/>
        </a:p>
      </dgm:t>
    </dgm:pt>
    <dgm:pt modelId="{9BD3A3D0-1951-4383-9D09-5283AC789936}" type="sibTrans" cxnId="{163BFE26-F191-4FD5-B8EE-84E4296733C1}">
      <dgm:prSet/>
      <dgm:spPr/>
      <dgm:t>
        <a:bodyPr/>
        <a:lstStyle/>
        <a:p>
          <a:endParaRPr lang="cs-CZ"/>
        </a:p>
      </dgm:t>
    </dgm:pt>
    <dgm:pt modelId="{0BF52D4B-934D-4175-94C2-9DBE920B4F6F}">
      <dgm:prSet phldrT="[Text]"/>
      <dgm:spPr/>
      <dgm:t>
        <a:bodyPr/>
        <a:lstStyle/>
        <a:p>
          <a:r>
            <a:rPr lang="cs-CZ" dirty="0"/>
            <a:t>Tvůrce kurikula     -      učitel       -       žák</a:t>
          </a:r>
        </a:p>
      </dgm:t>
    </dgm:pt>
    <dgm:pt modelId="{ED318765-9FB3-4CD4-B090-FAD8167A1DF6}" type="parTrans" cxnId="{23BBA595-B9E1-4BA5-BB4C-B85F5885A54C}">
      <dgm:prSet/>
      <dgm:spPr/>
      <dgm:t>
        <a:bodyPr/>
        <a:lstStyle/>
        <a:p>
          <a:endParaRPr lang="cs-CZ"/>
        </a:p>
      </dgm:t>
    </dgm:pt>
    <dgm:pt modelId="{A6C70DC3-7BDD-43EB-9E9A-AE5F5D166522}" type="sibTrans" cxnId="{23BBA595-B9E1-4BA5-BB4C-B85F5885A54C}">
      <dgm:prSet/>
      <dgm:spPr/>
      <dgm:t>
        <a:bodyPr/>
        <a:lstStyle/>
        <a:p>
          <a:endParaRPr lang="cs-CZ"/>
        </a:p>
      </dgm:t>
    </dgm:pt>
    <dgm:pt modelId="{5329E32E-C283-40C0-9564-011A6311B8CC}">
      <dgm:prSet phldrT="[Text]"/>
      <dgm:spPr/>
      <dgm:t>
        <a:bodyPr/>
        <a:lstStyle/>
        <a:p>
          <a:r>
            <a:rPr lang="cs-CZ" b="1" dirty="0">
              <a:latin typeface="+mj-lt"/>
            </a:rPr>
            <a:t>Ontodidaktická</a:t>
          </a:r>
          <a:endParaRPr lang="cs-CZ" dirty="0"/>
        </a:p>
      </dgm:t>
    </dgm:pt>
    <dgm:pt modelId="{32208859-5FEE-4F19-8342-13D8950FAAFD}" type="parTrans" cxnId="{512FE93E-A7DF-4611-B4D7-A5070E175704}">
      <dgm:prSet/>
      <dgm:spPr/>
      <dgm:t>
        <a:bodyPr/>
        <a:lstStyle/>
        <a:p>
          <a:endParaRPr lang="cs-CZ"/>
        </a:p>
      </dgm:t>
    </dgm:pt>
    <dgm:pt modelId="{7BF14EC9-3C38-4285-AF63-F7EB26539BB3}" type="sibTrans" cxnId="{512FE93E-A7DF-4611-B4D7-A5070E175704}">
      <dgm:prSet/>
      <dgm:spPr/>
      <dgm:t>
        <a:bodyPr/>
        <a:lstStyle/>
        <a:p>
          <a:endParaRPr lang="cs-CZ"/>
        </a:p>
      </dgm:t>
    </dgm:pt>
    <dgm:pt modelId="{D02924F2-12F5-4E57-B795-F24FC385504B}">
      <dgm:prSet phldrT="[Text]"/>
      <dgm:spPr/>
      <dgm:t>
        <a:bodyPr/>
        <a:lstStyle/>
        <a:p>
          <a:r>
            <a:rPr lang="cs-CZ" b="1" dirty="0">
              <a:latin typeface="+mj-lt"/>
            </a:rPr>
            <a:t>psychodidaktická – </a:t>
          </a:r>
          <a:endParaRPr lang="cs-CZ" dirty="0"/>
        </a:p>
      </dgm:t>
    </dgm:pt>
    <dgm:pt modelId="{2F70E3C7-6662-49F5-B578-DEA1A89E7E68}" type="parTrans" cxnId="{BA57F269-6414-4338-B307-33E2DC42FA8C}">
      <dgm:prSet/>
      <dgm:spPr/>
      <dgm:t>
        <a:bodyPr/>
        <a:lstStyle/>
        <a:p>
          <a:endParaRPr lang="cs-CZ"/>
        </a:p>
      </dgm:t>
    </dgm:pt>
    <dgm:pt modelId="{8954B2DC-2B8A-470D-B627-386AE39D4668}" type="sibTrans" cxnId="{BA57F269-6414-4338-B307-33E2DC42FA8C}">
      <dgm:prSet/>
      <dgm:spPr/>
      <dgm:t>
        <a:bodyPr/>
        <a:lstStyle/>
        <a:p>
          <a:endParaRPr lang="cs-CZ"/>
        </a:p>
      </dgm:t>
    </dgm:pt>
    <dgm:pt modelId="{056637AE-E215-45A5-82D0-F03972CF13D0}">
      <dgm:prSet phldrT="[Text]"/>
      <dgm:spPr/>
      <dgm:t>
        <a:bodyPr/>
        <a:lstStyle/>
        <a:p>
          <a:r>
            <a:rPr lang="cs-CZ" b="1" dirty="0">
              <a:latin typeface="+mj-lt"/>
            </a:rPr>
            <a:t>Oborové, kurikulární – výuky – znalostí jako obsahy mysli </a:t>
          </a:r>
          <a:endParaRPr lang="cs-CZ" dirty="0"/>
        </a:p>
      </dgm:t>
    </dgm:pt>
    <dgm:pt modelId="{53ED7BFF-95BA-46AE-A506-387736876132}" type="parTrans" cxnId="{18BFB772-9EC7-442E-AFD9-6831304C6EDE}">
      <dgm:prSet/>
      <dgm:spPr/>
      <dgm:t>
        <a:bodyPr/>
        <a:lstStyle/>
        <a:p>
          <a:endParaRPr lang="cs-CZ"/>
        </a:p>
      </dgm:t>
    </dgm:pt>
    <dgm:pt modelId="{12459909-D7BD-4B99-8C8D-6C3896A5A4FB}" type="sibTrans" cxnId="{18BFB772-9EC7-442E-AFD9-6831304C6EDE}">
      <dgm:prSet/>
      <dgm:spPr/>
      <dgm:t>
        <a:bodyPr/>
        <a:lstStyle/>
        <a:p>
          <a:endParaRPr lang="cs-CZ"/>
        </a:p>
      </dgm:t>
    </dgm:pt>
    <dgm:pt modelId="{BFF54314-ABE6-43C5-ABE7-6F5E5DCFDFAD}">
      <dgm:prSet phldrT="[Text]"/>
      <dgm:spPr/>
      <dgm:t>
        <a:bodyPr/>
        <a:lstStyle/>
        <a:p>
          <a:r>
            <a:rPr lang="cs-CZ" dirty="0"/>
            <a:t>vyučování</a:t>
          </a:r>
        </a:p>
      </dgm:t>
    </dgm:pt>
    <dgm:pt modelId="{D9BDB500-3D47-4210-9366-DD3437AA9362}" type="parTrans" cxnId="{3ADB12D3-3950-4981-B904-44990214CBE8}">
      <dgm:prSet/>
      <dgm:spPr/>
      <dgm:t>
        <a:bodyPr/>
        <a:lstStyle/>
        <a:p>
          <a:endParaRPr lang="cs-CZ"/>
        </a:p>
      </dgm:t>
    </dgm:pt>
    <dgm:pt modelId="{E18F3B89-98B4-4371-B6C6-656ED660F7DB}" type="sibTrans" cxnId="{3ADB12D3-3950-4981-B904-44990214CBE8}">
      <dgm:prSet/>
      <dgm:spPr/>
      <dgm:t>
        <a:bodyPr/>
        <a:lstStyle/>
        <a:p>
          <a:endParaRPr lang="cs-CZ"/>
        </a:p>
      </dgm:t>
    </dgm:pt>
    <dgm:pt modelId="{B8B015C8-7ED5-444B-B9AF-F87E7FCF2E91}">
      <dgm:prSet phldrT="[Text]"/>
      <dgm:spPr/>
      <dgm:t>
        <a:bodyPr/>
        <a:lstStyle/>
        <a:p>
          <a:r>
            <a:rPr lang="cs-CZ" dirty="0"/>
            <a:t>učení</a:t>
          </a:r>
        </a:p>
      </dgm:t>
    </dgm:pt>
    <dgm:pt modelId="{EB889C08-9DD2-4C29-805E-CB2517A8C868}" type="parTrans" cxnId="{D21B9F38-60E4-44F4-863F-2450A826FAD4}">
      <dgm:prSet/>
      <dgm:spPr/>
      <dgm:t>
        <a:bodyPr/>
        <a:lstStyle/>
        <a:p>
          <a:endParaRPr lang="cs-CZ"/>
        </a:p>
      </dgm:t>
    </dgm:pt>
    <dgm:pt modelId="{66C63A05-ED9D-40EE-8A6A-559DB2A80934}" type="sibTrans" cxnId="{D21B9F38-60E4-44F4-863F-2450A826FAD4}">
      <dgm:prSet/>
      <dgm:spPr/>
      <dgm:t>
        <a:bodyPr/>
        <a:lstStyle/>
        <a:p>
          <a:endParaRPr lang="cs-CZ"/>
        </a:p>
      </dgm:t>
    </dgm:pt>
    <dgm:pt modelId="{83432114-6260-40A8-B013-F3DBC046F3B4}">
      <dgm:prSet/>
      <dgm:spPr/>
      <dgm:t>
        <a:bodyPr/>
        <a:lstStyle/>
        <a:p>
          <a:r>
            <a:rPr lang="cs-CZ" b="1" dirty="0">
              <a:latin typeface="+mj-lt"/>
            </a:rPr>
            <a:t>kognitivní</a:t>
          </a:r>
          <a:endParaRPr lang="cs-CZ" dirty="0"/>
        </a:p>
      </dgm:t>
    </dgm:pt>
    <dgm:pt modelId="{469B1235-7034-4949-ACBC-9683B7112499}" type="parTrans" cxnId="{5AC8290F-369D-4221-A017-9A1812A3F587}">
      <dgm:prSet/>
      <dgm:spPr/>
      <dgm:t>
        <a:bodyPr/>
        <a:lstStyle/>
        <a:p>
          <a:endParaRPr lang="cs-CZ"/>
        </a:p>
      </dgm:t>
    </dgm:pt>
    <dgm:pt modelId="{D01F61DD-1F11-4147-957A-866A399FC62D}" type="sibTrans" cxnId="{5AC8290F-369D-4221-A017-9A1812A3F587}">
      <dgm:prSet/>
      <dgm:spPr/>
      <dgm:t>
        <a:bodyPr/>
        <a:lstStyle/>
        <a:p>
          <a:endParaRPr lang="cs-CZ"/>
        </a:p>
      </dgm:t>
    </dgm:pt>
    <dgm:pt modelId="{BE30E3CE-D968-457E-8A26-46F681EF561D}" type="pres">
      <dgm:prSet presAssocID="{01C1E02F-F820-4F0D-8F75-A3AB78968748}" presName="Name0" presStyleCnt="0">
        <dgm:presLayoutVars>
          <dgm:dir/>
          <dgm:animLvl val="lvl"/>
          <dgm:resizeHandles val="exact"/>
        </dgm:presLayoutVars>
      </dgm:prSet>
      <dgm:spPr/>
    </dgm:pt>
    <dgm:pt modelId="{0C80404C-6A67-48CA-A671-7866D7B2BB86}" type="pres">
      <dgm:prSet presAssocID="{056637AE-E215-45A5-82D0-F03972CF13D0}" presName="boxAndChildren" presStyleCnt="0"/>
      <dgm:spPr/>
    </dgm:pt>
    <dgm:pt modelId="{C386F181-2191-45F4-A36B-461691B50AA5}" type="pres">
      <dgm:prSet presAssocID="{056637AE-E215-45A5-82D0-F03972CF13D0}" presName="parentTextBox" presStyleLbl="node1" presStyleIdx="0" presStyleCnt="3"/>
      <dgm:spPr/>
    </dgm:pt>
    <dgm:pt modelId="{0FB71AF0-7B3C-460D-B6D6-E434CD859324}" type="pres">
      <dgm:prSet presAssocID="{056637AE-E215-45A5-82D0-F03972CF13D0}" presName="entireBox" presStyleLbl="node1" presStyleIdx="0" presStyleCnt="3"/>
      <dgm:spPr/>
    </dgm:pt>
    <dgm:pt modelId="{1EB295C0-75D2-45B9-99A2-0CE1B1B6D007}" type="pres">
      <dgm:prSet presAssocID="{056637AE-E215-45A5-82D0-F03972CF13D0}" presName="descendantBox" presStyleCnt="0"/>
      <dgm:spPr/>
    </dgm:pt>
    <dgm:pt modelId="{7A9D0DEE-275F-4C0C-AC67-735F83A70F12}" type="pres">
      <dgm:prSet presAssocID="{BFF54314-ABE6-43C5-ABE7-6F5E5DCFDFAD}" presName="childTextBox" presStyleLbl="fgAccFollowNode1" presStyleIdx="0" presStyleCnt="7">
        <dgm:presLayoutVars>
          <dgm:bulletEnabled val="1"/>
        </dgm:presLayoutVars>
      </dgm:prSet>
      <dgm:spPr/>
    </dgm:pt>
    <dgm:pt modelId="{FAE40C20-023C-4629-AACA-48192C9CC8EF}" type="pres">
      <dgm:prSet presAssocID="{B8B015C8-7ED5-444B-B9AF-F87E7FCF2E91}" presName="childTextBox" presStyleLbl="fgAccFollowNode1" presStyleIdx="1" presStyleCnt="7">
        <dgm:presLayoutVars>
          <dgm:bulletEnabled val="1"/>
        </dgm:presLayoutVars>
      </dgm:prSet>
      <dgm:spPr/>
    </dgm:pt>
    <dgm:pt modelId="{8EEDE540-C55D-4358-B861-E1AED537D3A6}" type="pres">
      <dgm:prSet presAssocID="{A6C70DC3-7BDD-43EB-9E9A-AE5F5D166522}" presName="sp" presStyleCnt="0"/>
      <dgm:spPr/>
    </dgm:pt>
    <dgm:pt modelId="{BB5C4C4D-7D14-4DB0-AB15-687C4AC33FA8}" type="pres">
      <dgm:prSet presAssocID="{0BF52D4B-934D-4175-94C2-9DBE920B4F6F}" presName="arrowAndChildren" presStyleCnt="0"/>
      <dgm:spPr/>
    </dgm:pt>
    <dgm:pt modelId="{9136C672-59D1-4FC0-B8D2-95AAEE408A8F}" type="pres">
      <dgm:prSet presAssocID="{0BF52D4B-934D-4175-94C2-9DBE920B4F6F}" presName="parentTextArrow" presStyleLbl="node1" presStyleIdx="0" presStyleCnt="3"/>
      <dgm:spPr/>
    </dgm:pt>
    <dgm:pt modelId="{34B5C9CC-E977-4C01-AD33-AB25CB3969AC}" type="pres">
      <dgm:prSet presAssocID="{0BF52D4B-934D-4175-94C2-9DBE920B4F6F}" presName="arrow" presStyleLbl="node1" presStyleIdx="1" presStyleCnt="3"/>
      <dgm:spPr/>
    </dgm:pt>
    <dgm:pt modelId="{C3D5F9E1-A5AA-4E90-A5F5-225E848F6EDD}" type="pres">
      <dgm:prSet presAssocID="{0BF52D4B-934D-4175-94C2-9DBE920B4F6F}" presName="descendantArrow" presStyleCnt="0"/>
      <dgm:spPr/>
    </dgm:pt>
    <dgm:pt modelId="{DE5444F5-087B-40BA-B3E9-2FFA116309FE}" type="pres">
      <dgm:prSet presAssocID="{5329E32E-C283-40C0-9564-011A6311B8CC}" presName="childTextArrow" presStyleLbl="fgAccFollowNode1" presStyleIdx="2" presStyleCnt="7">
        <dgm:presLayoutVars>
          <dgm:bulletEnabled val="1"/>
        </dgm:presLayoutVars>
      </dgm:prSet>
      <dgm:spPr/>
    </dgm:pt>
    <dgm:pt modelId="{BF7A463D-E549-4922-AE77-2C859C43ADDE}" type="pres">
      <dgm:prSet presAssocID="{D02924F2-12F5-4E57-B795-F24FC385504B}" presName="childTextArrow" presStyleLbl="fgAccFollowNode1" presStyleIdx="3" presStyleCnt="7">
        <dgm:presLayoutVars>
          <dgm:bulletEnabled val="1"/>
        </dgm:presLayoutVars>
      </dgm:prSet>
      <dgm:spPr/>
    </dgm:pt>
    <dgm:pt modelId="{A70C5BB7-4562-42E7-AC11-CEEA4B25A710}" type="pres">
      <dgm:prSet presAssocID="{83432114-6260-40A8-B013-F3DBC046F3B4}" presName="childTextArrow" presStyleLbl="fgAccFollowNode1" presStyleIdx="4" presStyleCnt="7">
        <dgm:presLayoutVars>
          <dgm:bulletEnabled val="1"/>
        </dgm:presLayoutVars>
      </dgm:prSet>
      <dgm:spPr/>
    </dgm:pt>
    <dgm:pt modelId="{CD632D3E-5F19-4D1C-A5D8-C03ACCE870BE}" type="pres">
      <dgm:prSet presAssocID="{0845876C-28F1-45C9-99FC-A61B14107072}" presName="sp" presStyleCnt="0"/>
      <dgm:spPr/>
    </dgm:pt>
    <dgm:pt modelId="{BCCF0682-A12A-45B8-B9FF-BEBC78AAD506}" type="pres">
      <dgm:prSet presAssocID="{E8CCD299-F389-4CC5-BBA2-202B54CDC03B}" presName="arrowAndChildren" presStyleCnt="0"/>
      <dgm:spPr/>
    </dgm:pt>
    <dgm:pt modelId="{57D88712-78B5-4BA6-9E10-5F8A04889F99}" type="pres">
      <dgm:prSet presAssocID="{E8CCD299-F389-4CC5-BBA2-202B54CDC03B}" presName="parentTextArrow" presStyleLbl="node1" presStyleIdx="1" presStyleCnt="3"/>
      <dgm:spPr/>
    </dgm:pt>
    <dgm:pt modelId="{AC1FCDA9-0360-4E63-92DB-3788F124F2B0}" type="pres">
      <dgm:prSet presAssocID="{E8CCD299-F389-4CC5-BBA2-202B54CDC03B}" presName="arrow" presStyleLbl="node1" presStyleIdx="2" presStyleCnt="3" custAng="0" custLinFactNeighborY="-1923"/>
      <dgm:spPr/>
    </dgm:pt>
    <dgm:pt modelId="{08A21BBD-816B-4CEF-9FB1-AC956A786A2F}" type="pres">
      <dgm:prSet presAssocID="{E8CCD299-F389-4CC5-BBA2-202B54CDC03B}" presName="descendantArrow" presStyleCnt="0"/>
      <dgm:spPr/>
    </dgm:pt>
    <dgm:pt modelId="{CAD60040-BAFC-414C-BD98-67E8A7BE1957}" type="pres">
      <dgm:prSet presAssocID="{B8801CB6-1A31-478F-B2E0-A82F3AEDAF17}" presName="childTextArrow" presStyleLbl="fgAccFollowNode1" presStyleIdx="5" presStyleCnt="7">
        <dgm:presLayoutVars>
          <dgm:bulletEnabled val="1"/>
        </dgm:presLayoutVars>
      </dgm:prSet>
      <dgm:spPr/>
    </dgm:pt>
    <dgm:pt modelId="{8477D958-18F5-4183-A7BB-33331D889EB5}" type="pres">
      <dgm:prSet presAssocID="{4CB73AE6-7328-497D-8C77-A0EE90A516CB}" presName="childTextArrow" presStyleLbl="fgAccFollowNode1" presStyleIdx="6" presStyleCnt="7">
        <dgm:presLayoutVars>
          <dgm:bulletEnabled val="1"/>
        </dgm:presLayoutVars>
      </dgm:prSet>
      <dgm:spPr/>
    </dgm:pt>
  </dgm:ptLst>
  <dgm:cxnLst>
    <dgm:cxn modelId="{5AC8290F-369D-4221-A017-9A1812A3F587}" srcId="{0BF52D4B-934D-4175-94C2-9DBE920B4F6F}" destId="{83432114-6260-40A8-B013-F3DBC046F3B4}" srcOrd="2" destOrd="0" parTransId="{469B1235-7034-4949-ACBC-9683B7112499}" sibTransId="{D01F61DD-1F11-4147-957A-866A399FC62D}"/>
    <dgm:cxn modelId="{163BFE26-F191-4FD5-B8EE-84E4296733C1}" srcId="{E8CCD299-F389-4CC5-BBA2-202B54CDC03B}" destId="{4CB73AE6-7328-497D-8C77-A0EE90A516CB}" srcOrd="1" destOrd="0" parTransId="{82E385FB-FB2D-4EAB-A2A2-3B74A17F111C}" sibTransId="{9BD3A3D0-1951-4383-9D09-5283AC789936}"/>
    <dgm:cxn modelId="{D21B9F38-60E4-44F4-863F-2450A826FAD4}" srcId="{056637AE-E215-45A5-82D0-F03972CF13D0}" destId="{B8B015C8-7ED5-444B-B9AF-F87E7FCF2E91}" srcOrd="1" destOrd="0" parTransId="{EB889C08-9DD2-4C29-805E-CB2517A8C868}" sibTransId="{66C63A05-ED9D-40EE-8A6A-559DB2A80934}"/>
    <dgm:cxn modelId="{512FE93E-A7DF-4611-B4D7-A5070E175704}" srcId="{0BF52D4B-934D-4175-94C2-9DBE920B4F6F}" destId="{5329E32E-C283-40C0-9564-011A6311B8CC}" srcOrd="0" destOrd="0" parTransId="{32208859-5FEE-4F19-8342-13D8950FAAFD}" sibTransId="{7BF14EC9-3C38-4285-AF63-F7EB26539BB3}"/>
    <dgm:cxn modelId="{BA57F269-6414-4338-B307-33E2DC42FA8C}" srcId="{0BF52D4B-934D-4175-94C2-9DBE920B4F6F}" destId="{D02924F2-12F5-4E57-B795-F24FC385504B}" srcOrd="1" destOrd="0" parTransId="{2F70E3C7-6662-49F5-B578-DEA1A89E7E68}" sibTransId="{8954B2DC-2B8A-470D-B627-386AE39D4668}"/>
    <dgm:cxn modelId="{04E0064B-5AE0-4BCF-8E94-D3E3B24BE92F}" type="presOf" srcId="{0BF52D4B-934D-4175-94C2-9DBE920B4F6F}" destId="{34B5C9CC-E977-4C01-AD33-AB25CB3969AC}" srcOrd="1" destOrd="0" presId="urn:microsoft.com/office/officeart/2005/8/layout/process4"/>
    <dgm:cxn modelId="{9DDD8352-C0D8-4D49-AEC9-78C005331ABA}" srcId="{01C1E02F-F820-4F0D-8F75-A3AB78968748}" destId="{E8CCD299-F389-4CC5-BBA2-202B54CDC03B}" srcOrd="0" destOrd="0" parTransId="{C0627AAD-AB93-49E1-B515-B4C427341257}" sibTransId="{0845876C-28F1-45C9-99FC-A61B14107072}"/>
    <dgm:cxn modelId="{18BFB772-9EC7-442E-AFD9-6831304C6EDE}" srcId="{01C1E02F-F820-4F0D-8F75-A3AB78968748}" destId="{056637AE-E215-45A5-82D0-F03972CF13D0}" srcOrd="2" destOrd="0" parTransId="{53ED7BFF-95BA-46AE-A506-387736876132}" sibTransId="{12459909-D7BD-4B99-8C8D-6C3896A5A4FB}"/>
    <dgm:cxn modelId="{CBFC9255-9ECC-45B7-9EF0-C0FB2D376379}" type="presOf" srcId="{D02924F2-12F5-4E57-B795-F24FC385504B}" destId="{BF7A463D-E549-4922-AE77-2C859C43ADDE}" srcOrd="0" destOrd="0" presId="urn:microsoft.com/office/officeart/2005/8/layout/process4"/>
    <dgm:cxn modelId="{7F06727E-CDE8-448B-80FB-197FF23670D9}" type="presOf" srcId="{B8B015C8-7ED5-444B-B9AF-F87E7FCF2E91}" destId="{FAE40C20-023C-4629-AACA-48192C9CC8EF}" srcOrd="0" destOrd="0" presId="urn:microsoft.com/office/officeart/2005/8/layout/process4"/>
    <dgm:cxn modelId="{C4EF5A7F-8F82-4836-80BD-C54BB5B35AA8}" type="presOf" srcId="{E8CCD299-F389-4CC5-BBA2-202B54CDC03B}" destId="{57D88712-78B5-4BA6-9E10-5F8A04889F99}" srcOrd="0" destOrd="0" presId="urn:microsoft.com/office/officeart/2005/8/layout/process4"/>
    <dgm:cxn modelId="{B0538781-E7C5-48A3-8DAC-A13A8AFCB265}" type="presOf" srcId="{0BF52D4B-934D-4175-94C2-9DBE920B4F6F}" destId="{9136C672-59D1-4FC0-B8D2-95AAEE408A8F}" srcOrd="0" destOrd="0" presId="urn:microsoft.com/office/officeart/2005/8/layout/process4"/>
    <dgm:cxn modelId="{36E15A87-736A-495B-9234-5C23A1CAA709}" type="presOf" srcId="{056637AE-E215-45A5-82D0-F03972CF13D0}" destId="{C386F181-2191-45F4-A36B-461691B50AA5}" srcOrd="0" destOrd="0" presId="urn:microsoft.com/office/officeart/2005/8/layout/process4"/>
    <dgm:cxn modelId="{37697289-21CE-404E-AEB3-D5731461B997}" type="presOf" srcId="{5329E32E-C283-40C0-9564-011A6311B8CC}" destId="{DE5444F5-087B-40BA-B3E9-2FFA116309FE}" srcOrd="0" destOrd="0" presId="urn:microsoft.com/office/officeart/2005/8/layout/process4"/>
    <dgm:cxn modelId="{28366E94-D581-48A9-9A8F-51E4FD85C161}" type="presOf" srcId="{E8CCD299-F389-4CC5-BBA2-202B54CDC03B}" destId="{AC1FCDA9-0360-4E63-92DB-3788F124F2B0}" srcOrd="1" destOrd="0" presId="urn:microsoft.com/office/officeart/2005/8/layout/process4"/>
    <dgm:cxn modelId="{23BBA595-B9E1-4BA5-BB4C-B85F5885A54C}" srcId="{01C1E02F-F820-4F0D-8F75-A3AB78968748}" destId="{0BF52D4B-934D-4175-94C2-9DBE920B4F6F}" srcOrd="1" destOrd="0" parTransId="{ED318765-9FB3-4CD4-B090-FAD8167A1DF6}" sibTransId="{A6C70DC3-7BDD-43EB-9E9A-AE5F5D166522}"/>
    <dgm:cxn modelId="{F90F6D9A-6B7A-4BDF-A96D-71C1679A4393}" type="presOf" srcId="{4CB73AE6-7328-497D-8C77-A0EE90A516CB}" destId="{8477D958-18F5-4183-A7BB-33331D889EB5}" srcOrd="0" destOrd="0" presId="urn:microsoft.com/office/officeart/2005/8/layout/process4"/>
    <dgm:cxn modelId="{B193ADB9-DCB1-40CF-B292-88ED873C7102}" srcId="{E8CCD299-F389-4CC5-BBA2-202B54CDC03B}" destId="{B8801CB6-1A31-478F-B2E0-A82F3AEDAF17}" srcOrd="0" destOrd="0" parTransId="{201B53C7-775E-4235-A1F9-DC4C1D4FDBAE}" sibTransId="{246DA2D6-30E7-4BAC-B7FF-763E1354FD1F}"/>
    <dgm:cxn modelId="{AC5371BE-F498-4E48-A44B-17F3E7F3E58D}" type="presOf" srcId="{01C1E02F-F820-4F0D-8F75-A3AB78968748}" destId="{BE30E3CE-D968-457E-8A26-46F681EF561D}" srcOrd="0" destOrd="0" presId="urn:microsoft.com/office/officeart/2005/8/layout/process4"/>
    <dgm:cxn modelId="{B02002C4-B27A-4494-AA0A-3F95FB1BCA9A}" type="presOf" srcId="{83432114-6260-40A8-B013-F3DBC046F3B4}" destId="{A70C5BB7-4562-42E7-AC11-CEEA4B25A710}" srcOrd="0" destOrd="0" presId="urn:microsoft.com/office/officeart/2005/8/layout/process4"/>
    <dgm:cxn modelId="{3ADB12D3-3950-4981-B904-44990214CBE8}" srcId="{056637AE-E215-45A5-82D0-F03972CF13D0}" destId="{BFF54314-ABE6-43C5-ABE7-6F5E5DCFDFAD}" srcOrd="0" destOrd="0" parTransId="{D9BDB500-3D47-4210-9366-DD3437AA9362}" sibTransId="{E18F3B89-98B4-4371-B6C6-656ED660F7DB}"/>
    <dgm:cxn modelId="{A23722E8-666C-450B-9B0A-7491EDE98A25}" type="presOf" srcId="{B8801CB6-1A31-478F-B2E0-A82F3AEDAF17}" destId="{CAD60040-BAFC-414C-BD98-67E8A7BE1957}" srcOrd="0" destOrd="0" presId="urn:microsoft.com/office/officeart/2005/8/layout/process4"/>
    <dgm:cxn modelId="{37E497E9-27FB-4AE0-B11F-583C82AEBC35}" type="presOf" srcId="{056637AE-E215-45A5-82D0-F03972CF13D0}" destId="{0FB71AF0-7B3C-460D-B6D6-E434CD859324}" srcOrd="1" destOrd="0" presId="urn:microsoft.com/office/officeart/2005/8/layout/process4"/>
    <dgm:cxn modelId="{82EF2BF4-EFE3-48BC-AA64-4FA4977EE72D}" type="presOf" srcId="{BFF54314-ABE6-43C5-ABE7-6F5E5DCFDFAD}" destId="{7A9D0DEE-275F-4C0C-AC67-735F83A70F12}" srcOrd="0" destOrd="0" presId="urn:microsoft.com/office/officeart/2005/8/layout/process4"/>
    <dgm:cxn modelId="{C7114E52-6F41-4724-8A31-F1005E4E8D34}" type="presParOf" srcId="{BE30E3CE-D968-457E-8A26-46F681EF561D}" destId="{0C80404C-6A67-48CA-A671-7866D7B2BB86}" srcOrd="0" destOrd="0" presId="urn:microsoft.com/office/officeart/2005/8/layout/process4"/>
    <dgm:cxn modelId="{2BC2445A-3C44-48A2-B658-15126E0C6E58}" type="presParOf" srcId="{0C80404C-6A67-48CA-A671-7866D7B2BB86}" destId="{C386F181-2191-45F4-A36B-461691B50AA5}" srcOrd="0" destOrd="0" presId="urn:microsoft.com/office/officeart/2005/8/layout/process4"/>
    <dgm:cxn modelId="{9B5E6A9E-3A0B-4989-BB04-D2DF7174F771}" type="presParOf" srcId="{0C80404C-6A67-48CA-A671-7866D7B2BB86}" destId="{0FB71AF0-7B3C-460D-B6D6-E434CD859324}" srcOrd="1" destOrd="0" presId="urn:microsoft.com/office/officeart/2005/8/layout/process4"/>
    <dgm:cxn modelId="{5E5BBE66-38B5-4327-9FE2-753A597620FA}" type="presParOf" srcId="{0C80404C-6A67-48CA-A671-7866D7B2BB86}" destId="{1EB295C0-75D2-45B9-99A2-0CE1B1B6D007}" srcOrd="2" destOrd="0" presId="urn:microsoft.com/office/officeart/2005/8/layout/process4"/>
    <dgm:cxn modelId="{57DA40D2-F07A-4633-9975-085634C1969B}" type="presParOf" srcId="{1EB295C0-75D2-45B9-99A2-0CE1B1B6D007}" destId="{7A9D0DEE-275F-4C0C-AC67-735F83A70F12}" srcOrd="0" destOrd="0" presId="urn:microsoft.com/office/officeart/2005/8/layout/process4"/>
    <dgm:cxn modelId="{552CD6AC-4599-4D5F-AD5A-187FC89D0C2B}" type="presParOf" srcId="{1EB295C0-75D2-45B9-99A2-0CE1B1B6D007}" destId="{FAE40C20-023C-4629-AACA-48192C9CC8EF}" srcOrd="1" destOrd="0" presId="urn:microsoft.com/office/officeart/2005/8/layout/process4"/>
    <dgm:cxn modelId="{D7565241-0EB4-4E53-A90B-908FF7883A29}" type="presParOf" srcId="{BE30E3CE-D968-457E-8A26-46F681EF561D}" destId="{8EEDE540-C55D-4358-B861-E1AED537D3A6}" srcOrd="1" destOrd="0" presId="urn:microsoft.com/office/officeart/2005/8/layout/process4"/>
    <dgm:cxn modelId="{C49340F0-8A4D-4029-8B81-BDA5FE4E270C}" type="presParOf" srcId="{BE30E3CE-D968-457E-8A26-46F681EF561D}" destId="{BB5C4C4D-7D14-4DB0-AB15-687C4AC33FA8}" srcOrd="2" destOrd="0" presId="urn:microsoft.com/office/officeart/2005/8/layout/process4"/>
    <dgm:cxn modelId="{E7F96968-31EB-4262-8062-2D876197C379}" type="presParOf" srcId="{BB5C4C4D-7D14-4DB0-AB15-687C4AC33FA8}" destId="{9136C672-59D1-4FC0-B8D2-95AAEE408A8F}" srcOrd="0" destOrd="0" presId="urn:microsoft.com/office/officeart/2005/8/layout/process4"/>
    <dgm:cxn modelId="{A3D9BB5A-8340-447D-83DF-5F86E2E92E13}" type="presParOf" srcId="{BB5C4C4D-7D14-4DB0-AB15-687C4AC33FA8}" destId="{34B5C9CC-E977-4C01-AD33-AB25CB3969AC}" srcOrd="1" destOrd="0" presId="urn:microsoft.com/office/officeart/2005/8/layout/process4"/>
    <dgm:cxn modelId="{D70E0335-D6D4-415C-B173-29D2C74CF6E7}" type="presParOf" srcId="{BB5C4C4D-7D14-4DB0-AB15-687C4AC33FA8}" destId="{C3D5F9E1-A5AA-4E90-A5F5-225E848F6EDD}" srcOrd="2" destOrd="0" presId="urn:microsoft.com/office/officeart/2005/8/layout/process4"/>
    <dgm:cxn modelId="{AFDD4EF0-6529-42A5-9021-997BE77AFA59}" type="presParOf" srcId="{C3D5F9E1-A5AA-4E90-A5F5-225E848F6EDD}" destId="{DE5444F5-087B-40BA-B3E9-2FFA116309FE}" srcOrd="0" destOrd="0" presId="urn:microsoft.com/office/officeart/2005/8/layout/process4"/>
    <dgm:cxn modelId="{6A5D6EFC-0284-4507-B8B4-14C97F4D1D40}" type="presParOf" srcId="{C3D5F9E1-A5AA-4E90-A5F5-225E848F6EDD}" destId="{BF7A463D-E549-4922-AE77-2C859C43ADDE}" srcOrd="1" destOrd="0" presId="urn:microsoft.com/office/officeart/2005/8/layout/process4"/>
    <dgm:cxn modelId="{56B3F294-990C-4D2C-AF2E-0535C5775811}" type="presParOf" srcId="{C3D5F9E1-A5AA-4E90-A5F5-225E848F6EDD}" destId="{A70C5BB7-4562-42E7-AC11-CEEA4B25A710}" srcOrd="2" destOrd="0" presId="urn:microsoft.com/office/officeart/2005/8/layout/process4"/>
    <dgm:cxn modelId="{6B1A6253-65D1-45D6-B5B0-75B2973B0699}" type="presParOf" srcId="{BE30E3CE-D968-457E-8A26-46F681EF561D}" destId="{CD632D3E-5F19-4D1C-A5D8-C03ACCE870BE}" srcOrd="3" destOrd="0" presId="urn:microsoft.com/office/officeart/2005/8/layout/process4"/>
    <dgm:cxn modelId="{DAA075F2-9B87-4E03-8B06-2C4352E194ED}" type="presParOf" srcId="{BE30E3CE-D968-457E-8A26-46F681EF561D}" destId="{BCCF0682-A12A-45B8-B9FF-BEBC78AAD506}" srcOrd="4" destOrd="0" presId="urn:microsoft.com/office/officeart/2005/8/layout/process4"/>
    <dgm:cxn modelId="{E90DB0FA-E8D9-4586-BBBD-AF820D362257}" type="presParOf" srcId="{BCCF0682-A12A-45B8-B9FF-BEBC78AAD506}" destId="{57D88712-78B5-4BA6-9E10-5F8A04889F99}" srcOrd="0" destOrd="0" presId="urn:microsoft.com/office/officeart/2005/8/layout/process4"/>
    <dgm:cxn modelId="{3C996A27-12FE-45E0-8541-F489CDD763E8}" type="presParOf" srcId="{BCCF0682-A12A-45B8-B9FF-BEBC78AAD506}" destId="{AC1FCDA9-0360-4E63-92DB-3788F124F2B0}" srcOrd="1" destOrd="0" presId="urn:microsoft.com/office/officeart/2005/8/layout/process4"/>
    <dgm:cxn modelId="{7881E361-2F6B-45B8-BA9D-E5839D69F1AD}" type="presParOf" srcId="{BCCF0682-A12A-45B8-B9FF-BEBC78AAD506}" destId="{08A21BBD-816B-4CEF-9FB1-AC956A786A2F}" srcOrd="2" destOrd="0" presId="urn:microsoft.com/office/officeart/2005/8/layout/process4"/>
    <dgm:cxn modelId="{3E710855-2A6A-4240-A916-8722B3E63EA9}" type="presParOf" srcId="{08A21BBD-816B-4CEF-9FB1-AC956A786A2F}" destId="{CAD60040-BAFC-414C-BD98-67E8A7BE1957}" srcOrd="0" destOrd="0" presId="urn:microsoft.com/office/officeart/2005/8/layout/process4"/>
    <dgm:cxn modelId="{7B88A401-4103-4FFD-8D6D-0BA01FC4249A}" type="presParOf" srcId="{08A21BBD-816B-4CEF-9FB1-AC956A786A2F}" destId="{8477D958-18F5-4183-A7BB-33331D889EB5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1FFA4EE-0662-4F18-99ED-975C4E0259A6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36769F7-0E00-4146-A0C2-80AC477CC897}">
      <dgm:prSet phldrT="[Text]" phldr="1"/>
      <dgm:spPr/>
      <dgm:t>
        <a:bodyPr/>
        <a:lstStyle/>
        <a:p>
          <a:endParaRPr lang="cs-CZ"/>
        </a:p>
      </dgm:t>
    </dgm:pt>
    <dgm:pt modelId="{4223768E-CE81-4F29-AC7F-9DEDB0DFC674}" type="parTrans" cxnId="{112432BD-6DE2-4747-B2AF-0E8F845C33E2}">
      <dgm:prSet/>
      <dgm:spPr/>
      <dgm:t>
        <a:bodyPr/>
        <a:lstStyle/>
        <a:p>
          <a:endParaRPr lang="cs-CZ"/>
        </a:p>
      </dgm:t>
    </dgm:pt>
    <dgm:pt modelId="{367E0F48-A569-44AE-A101-15694E7F438E}" type="sibTrans" cxnId="{112432BD-6DE2-4747-B2AF-0E8F845C33E2}">
      <dgm:prSet/>
      <dgm:spPr/>
      <dgm:t>
        <a:bodyPr/>
        <a:lstStyle/>
        <a:p>
          <a:endParaRPr lang="cs-CZ"/>
        </a:p>
      </dgm:t>
    </dgm:pt>
    <dgm:pt modelId="{8CD44160-633A-4A1A-972A-E77478D2A14D}">
      <dgm:prSet phldrT="[Text]" custT="1"/>
      <dgm:spPr/>
      <dgm:t>
        <a:bodyPr/>
        <a:lstStyle/>
        <a:p>
          <a:r>
            <a:rPr lang="cs-CZ" sz="2400" b="1" dirty="0"/>
            <a:t>Oborové obsahy -</a:t>
          </a:r>
          <a:endParaRPr lang="cs-CZ" sz="2400" dirty="0"/>
        </a:p>
      </dgm:t>
    </dgm:pt>
    <dgm:pt modelId="{A1FD876E-43CC-443B-8F26-00620D2D91BA}" type="parTrans" cxnId="{B305E595-F815-4531-9E32-D5F7FD74BA2B}">
      <dgm:prSet/>
      <dgm:spPr/>
      <dgm:t>
        <a:bodyPr/>
        <a:lstStyle/>
        <a:p>
          <a:endParaRPr lang="cs-CZ"/>
        </a:p>
      </dgm:t>
    </dgm:pt>
    <dgm:pt modelId="{58DF6E53-F113-42FF-8C7B-CD0002F988F4}" type="sibTrans" cxnId="{B305E595-F815-4531-9E32-D5F7FD74BA2B}">
      <dgm:prSet/>
      <dgm:spPr/>
      <dgm:t>
        <a:bodyPr/>
        <a:lstStyle/>
        <a:p>
          <a:endParaRPr lang="cs-CZ"/>
        </a:p>
      </dgm:t>
    </dgm:pt>
    <dgm:pt modelId="{CBE88DCA-8A8A-4BDB-B98B-97A5DBE5908A}">
      <dgm:prSet phldrT="[Text]" phldr="1"/>
      <dgm:spPr/>
      <dgm:t>
        <a:bodyPr/>
        <a:lstStyle/>
        <a:p>
          <a:endParaRPr lang="cs-CZ"/>
        </a:p>
      </dgm:t>
    </dgm:pt>
    <dgm:pt modelId="{9A8DA655-C360-4A13-B9ED-1194A9B8C096}" type="parTrans" cxnId="{C60D7FEA-7C47-45BA-9D41-3D25D4E816BE}">
      <dgm:prSet/>
      <dgm:spPr/>
      <dgm:t>
        <a:bodyPr/>
        <a:lstStyle/>
        <a:p>
          <a:endParaRPr lang="cs-CZ"/>
        </a:p>
      </dgm:t>
    </dgm:pt>
    <dgm:pt modelId="{32A7FCBD-A29B-4EEB-94E4-25672AB2CED0}" type="sibTrans" cxnId="{C60D7FEA-7C47-45BA-9D41-3D25D4E816BE}">
      <dgm:prSet/>
      <dgm:spPr/>
      <dgm:t>
        <a:bodyPr/>
        <a:lstStyle/>
        <a:p>
          <a:endParaRPr lang="cs-CZ"/>
        </a:p>
      </dgm:t>
    </dgm:pt>
    <dgm:pt modelId="{70C40B16-FD6F-49E4-8C35-838513E184AF}">
      <dgm:prSet phldrT="[Text]" phldr="1"/>
      <dgm:spPr/>
      <dgm:t>
        <a:bodyPr/>
        <a:lstStyle/>
        <a:p>
          <a:endParaRPr lang="cs-CZ"/>
        </a:p>
      </dgm:t>
    </dgm:pt>
    <dgm:pt modelId="{1E4AC754-815A-47F1-BAD2-98ACA38321F9}" type="parTrans" cxnId="{1645C87B-3B95-4388-83EA-5C36FD7DA65C}">
      <dgm:prSet/>
      <dgm:spPr/>
      <dgm:t>
        <a:bodyPr/>
        <a:lstStyle/>
        <a:p>
          <a:endParaRPr lang="cs-CZ"/>
        </a:p>
      </dgm:t>
    </dgm:pt>
    <dgm:pt modelId="{0F90D043-143D-4054-9992-3A4A10DB9A52}" type="sibTrans" cxnId="{1645C87B-3B95-4388-83EA-5C36FD7DA65C}">
      <dgm:prSet/>
      <dgm:spPr/>
      <dgm:t>
        <a:bodyPr/>
        <a:lstStyle/>
        <a:p>
          <a:endParaRPr lang="cs-CZ"/>
        </a:p>
      </dgm:t>
    </dgm:pt>
    <dgm:pt modelId="{89CD8C9A-53C7-44B3-9F58-B4E6DB1C0D11}">
      <dgm:prSet phldrT="[Text]"/>
      <dgm:spPr/>
      <dgm:t>
        <a:bodyPr/>
        <a:lstStyle/>
        <a:p>
          <a:r>
            <a:rPr lang="cs-CZ" sz="1800" b="1" dirty="0"/>
            <a:t>Psychodidaktika </a:t>
          </a:r>
        </a:p>
      </dgm:t>
    </dgm:pt>
    <dgm:pt modelId="{6A41EB16-6049-4CF5-8302-255EC0FE0C37}" type="parTrans" cxnId="{5ECD3E34-78D9-4900-9B2F-7A55130F990C}">
      <dgm:prSet/>
      <dgm:spPr/>
      <dgm:t>
        <a:bodyPr/>
        <a:lstStyle/>
        <a:p>
          <a:endParaRPr lang="cs-CZ"/>
        </a:p>
      </dgm:t>
    </dgm:pt>
    <dgm:pt modelId="{845D60E6-FB9A-44D2-8C12-2C9635BDCCF1}" type="sibTrans" cxnId="{5ECD3E34-78D9-4900-9B2F-7A55130F990C}">
      <dgm:prSet/>
      <dgm:spPr/>
      <dgm:t>
        <a:bodyPr/>
        <a:lstStyle/>
        <a:p>
          <a:endParaRPr lang="cs-CZ"/>
        </a:p>
      </dgm:t>
    </dgm:pt>
    <dgm:pt modelId="{BAB2FF76-8CAB-4B99-8EF6-C0E90904DB92}">
      <dgm:prSet phldrT="[Text]" custT="1"/>
      <dgm:spPr/>
      <dgm:t>
        <a:bodyPr/>
        <a:lstStyle/>
        <a:p>
          <a:r>
            <a:rPr lang="cs-CZ" sz="2000" b="1" dirty="0"/>
            <a:t>Výběr obsahu </a:t>
          </a:r>
          <a:r>
            <a:rPr lang="cs-CZ" sz="2000" dirty="0"/>
            <a:t>aneb čemu vyučovat?</a:t>
          </a:r>
        </a:p>
      </dgm:t>
    </dgm:pt>
    <dgm:pt modelId="{72D862A2-6686-42BA-9B10-E485BAF5ED97}" type="parTrans" cxnId="{9FF85FC7-036B-4BD2-873B-3BB5D8D585D2}">
      <dgm:prSet/>
      <dgm:spPr/>
      <dgm:t>
        <a:bodyPr/>
        <a:lstStyle/>
        <a:p>
          <a:endParaRPr lang="cs-CZ"/>
        </a:p>
      </dgm:t>
    </dgm:pt>
    <dgm:pt modelId="{BA7C4335-1C05-4EF4-AD93-1F6D725D9842}" type="sibTrans" cxnId="{9FF85FC7-036B-4BD2-873B-3BB5D8D585D2}">
      <dgm:prSet/>
      <dgm:spPr/>
      <dgm:t>
        <a:bodyPr/>
        <a:lstStyle/>
        <a:p>
          <a:endParaRPr lang="cs-CZ"/>
        </a:p>
      </dgm:t>
    </dgm:pt>
    <dgm:pt modelId="{745A2334-7DC1-45AD-95FF-B6D982EE6262}">
      <dgm:prSet custT="1"/>
      <dgm:spPr/>
      <dgm:t>
        <a:bodyPr/>
        <a:lstStyle/>
        <a:p>
          <a:r>
            <a:rPr lang="cs-CZ" sz="2000" b="1" dirty="0"/>
            <a:t>Legitimizace obsahu </a:t>
          </a:r>
          <a:r>
            <a:rPr lang="cs-CZ" sz="2000" dirty="0"/>
            <a:t>aneb proč tomu vyučovat?</a:t>
          </a:r>
        </a:p>
      </dgm:t>
    </dgm:pt>
    <dgm:pt modelId="{715A4699-B9CF-4436-A372-EE5A62401EF1}" type="parTrans" cxnId="{A563A6CA-3C94-4FD8-A07E-EA1B5DD1A77C}">
      <dgm:prSet/>
      <dgm:spPr/>
      <dgm:t>
        <a:bodyPr/>
        <a:lstStyle/>
        <a:p>
          <a:endParaRPr lang="cs-CZ"/>
        </a:p>
      </dgm:t>
    </dgm:pt>
    <dgm:pt modelId="{E9F9EFDB-3539-4B63-A73E-2763A33DA577}" type="sibTrans" cxnId="{A563A6CA-3C94-4FD8-A07E-EA1B5DD1A77C}">
      <dgm:prSet/>
      <dgm:spPr/>
      <dgm:t>
        <a:bodyPr/>
        <a:lstStyle/>
        <a:p>
          <a:endParaRPr lang="cs-CZ"/>
        </a:p>
      </dgm:t>
    </dgm:pt>
    <dgm:pt modelId="{E0000C07-4AE2-4547-965E-38F5348E116D}">
      <dgm:prSet custT="1"/>
      <dgm:spPr/>
      <dgm:t>
        <a:bodyPr/>
        <a:lstStyle/>
        <a:p>
          <a:r>
            <a:rPr lang="cs-CZ" sz="2000" b="1" dirty="0"/>
            <a:t>Strukturovaní obsahu </a:t>
          </a:r>
          <a:r>
            <a:rPr lang="cs-CZ" sz="2000" dirty="0"/>
            <a:t>aneb jak jej uspořádat?</a:t>
          </a:r>
        </a:p>
      </dgm:t>
    </dgm:pt>
    <dgm:pt modelId="{EEF06AFA-458F-40AA-A37F-C88ADDB43875}" type="parTrans" cxnId="{352D334D-8B90-493B-90C7-E267A5DEB593}">
      <dgm:prSet/>
      <dgm:spPr/>
      <dgm:t>
        <a:bodyPr/>
        <a:lstStyle/>
        <a:p>
          <a:endParaRPr lang="cs-CZ"/>
        </a:p>
      </dgm:t>
    </dgm:pt>
    <dgm:pt modelId="{A20C6432-3199-4298-B0E9-94D441281A9A}" type="sibTrans" cxnId="{352D334D-8B90-493B-90C7-E267A5DEB593}">
      <dgm:prSet/>
      <dgm:spPr/>
      <dgm:t>
        <a:bodyPr/>
        <a:lstStyle/>
        <a:p>
          <a:endParaRPr lang="cs-CZ"/>
        </a:p>
      </dgm:t>
    </dgm:pt>
    <dgm:pt modelId="{A7951FEB-82C8-4281-A8B0-C455B259D2C8}">
      <dgm:prSet phldrT="[Text]" custT="1"/>
      <dgm:spPr/>
      <dgm:t>
        <a:bodyPr/>
        <a:lstStyle/>
        <a:p>
          <a:r>
            <a:rPr lang="cs-CZ" sz="2200" dirty="0"/>
            <a:t>fakta, pojmy, struktury oborů vědeckých, uměleckých, technických a jiných</a:t>
          </a:r>
        </a:p>
      </dgm:t>
    </dgm:pt>
    <dgm:pt modelId="{AAD3D01A-BC10-4249-834D-213458B9363E}" type="parTrans" cxnId="{9B2D35B3-D5EF-4181-8691-C57A6BEFD146}">
      <dgm:prSet/>
      <dgm:spPr/>
      <dgm:t>
        <a:bodyPr/>
        <a:lstStyle/>
        <a:p>
          <a:endParaRPr lang="cs-CZ"/>
        </a:p>
      </dgm:t>
    </dgm:pt>
    <dgm:pt modelId="{F293174D-EDCF-4292-9C38-5ABCEC9B818A}" type="sibTrans" cxnId="{9B2D35B3-D5EF-4181-8691-C57A6BEFD146}">
      <dgm:prSet/>
      <dgm:spPr/>
      <dgm:t>
        <a:bodyPr/>
        <a:lstStyle/>
        <a:p>
          <a:endParaRPr lang="cs-CZ"/>
        </a:p>
      </dgm:t>
    </dgm:pt>
    <dgm:pt modelId="{21953B77-CB6E-4FB6-AAD0-C726D3F43706}">
      <dgm:prSet phldrT="[Text]" custT="1"/>
      <dgm:spPr/>
      <dgm:t>
        <a:bodyPr/>
        <a:lstStyle/>
        <a:p>
          <a:r>
            <a:rPr lang="cs-CZ" sz="2400" dirty="0"/>
            <a:t>analýza obsahů vědních oborů s cílem jejich didaktické interpretace.</a:t>
          </a:r>
        </a:p>
      </dgm:t>
    </dgm:pt>
    <dgm:pt modelId="{1F10953E-D51D-419A-942F-5CA0B5B8610A}" type="parTrans" cxnId="{6F98BB5F-AA02-4EA3-A382-DE80E150A565}">
      <dgm:prSet/>
      <dgm:spPr/>
      <dgm:t>
        <a:bodyPr/>
        <a:lstStyle/>
        <a:p>
          <a:endParaRPr lang="cs-CZ"/>
        </a:p>
      </dgm:t>
    </dgm:pt>
    <dgm:pt modelId="{5EF3CB24-9DA6-4F8A-A847-7A383DA69A37}" type="sibTrans" cxnId="{6F98BB5F-AA02-4EA3-A382-DE80E150A565}">
      <dgm:prSet/>
      <dgm:spPr/>
      <dgm:t>
        <a:bodyPr/>
        <a:lstStyle/>
        <a:p>
          <a:endParaRPr lang="cs-CZ"/>
        </a:p>
      </dgm:t>
    </dgm:pt>
    <dgm:pt modelId="{C2438913-05AD-4D24-8DF3-E5ADC691C1AE}">
      <dgm:prSet phldrT="[Text]"/>
      <dgm:spPr/>
      <dgm:t>
        <a:bodyPr/>
        <a:lstStyle/>
        <a:p>
          <a:endParaRPr lang="cs-CZ" sz="1900" dirty="0"/>
        </a:p>
      </dgm:t>
    </dgm:pt>
    <dgm:pt modelId="{F00C1BB8-F067-441A-8575-FBA9BC53CA19}" type="parTrans" cxnId="{787DDBA1-6EA5-4252-BBD6-07B010094E14}">
      <dgm:prSet/>
      <dgm:spPr/>
      <dgm:t>
        <a:bodyPr/>
        <a:lstStyle/>
        <a:p>
          <a:endParaRPr lang="cs-CZ"/>
        </a:p>
      </dgm:t>
    </dgm:pt>
    <dgm:pt modelId="{EDED0D0E-7DBA-4941-8D93-A57AA3167C9E}" type="sibTrans" cxnId="{787DDBA1-6EA5-4252-BBD6-07B010094E14}">
      <dgm:prSet/>
      <dgm:spPr/>
      <dgm:t>
        <a:bodyPr/>
        <a:lstStyle/>
        <a:p>
          <a:endParaRPr lang="cs-CZ"/>
        </a:p>
      </dgm:t>
    </dgm:pt>
    <dgm:pt modelId="{749D498E-E652-4E25-9BB9-19C7AA6E5F78}">
      <dgm:prSet phldrT="[Text]" custT="1"/>
      <dgm:spPr/>
      <dgm:t>
        <a:bodyPr/>
        <a:lstStyle/>
        <a:p>
          <a:pPr>
            <a:buNone/>
          </a:pPr>
          <a:r>
            <a:rPr lang="cs-CZ" sz="2200" b="1" dirty="0" err="1"/>
            <a:t>Ontodidaktika</a:t>
          </a:r>
          <a:endParaRPr lang="cs-CZ" sz="2200" dirty="0"/>
        </a:p>
      </dgm:t>
    </dgm:pt>
    <dgm:pt modelId="{C896F2BB-84BC-415A-9828-66BC5B4E2A5C}" type="parTrans" cxnId="{41A0188A-3A1C-4D45-9661-C7E6223CC230}">
      <dgm:prSet/>
      <dgm:spPr/>
      <dgm:t>
        <a:bodyPr/>
        <a:lstStyle/>
        <a:p>
          <a:endParaRPr lang="cs-CZ"/>
        </a:p>
      </dgm:t>
    </dgm:pt>
    <dgm:pt modelId="{C9828582-08BA-4C57-8F3B-7958B7D4C775}" type="sibTrans" cxnId="{41A0188A-3A1C-4D45-9661-C7E6223CC230}">
      <dgm:prSet/>
      <dgm:spPr/>
      <dgm:t>
        <a:bodyPr/>
        <a:lstStyle/>
        <a:p>
          <a:endParaRPr lang="cs-CZ"/>
        </a:p>
      </dgm:t>
    </dgm:pt>
    <dgm:pt modelId="{C785AF43-3B7E-4565-B0B1-5777BE954A0F}" type="pres">
      <dgm:prSet presAssocID="{71FFA4EE-0662-4F18-99ED-975C4E0259A6}" presName="linearFlow" presStyleCnt="0">
        <dgm:presLayoutVars>
          <dgm:dir/>
          <dgm:animLvl val="lvl"/>
          <dgm:resizeHandles/>
        </dgm:presLayoutVars>
      </dgm:prSet>
      <dgm:spPr/>
    </dgm:pt>
    <dgm:pt modelId="{16C6333B-C690-4BD9-990E-C92071EC5ADB}" type="pres">
      <dgm:prSet presAssocID="{236769F7-0E00-4146-A0C2-80AC477CC897}" presName="compositeNode" presStyleCnt="0">
        <dgm:presLayoutVars>
          <dgm:bulletEnabled val="1"/>
        </dgm:presLayoutVars>
      </dgm:prSet>
      <dgm:spPr/>
    </dgm:pt>
    <dgm:pt modelId="{5FCE3537-4CD8-44FB-BF46-BF2D161887AB}" type="pres">
      <dgm:prSet presAssocID="{236769F7-0E00-4146-A0C2-80AC477CC897}" presName="image" presStyleLbl="fgImgPlace1" presStyleIdx="0" presStyleCnt="3" custLinFactNeighborX="-3646" custLinFactNeighborY="-40107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33621D4C-DE54-4DB4-8559-24E72A423C3E}" type="pres">
      <dgm:prSet presAssocID="{236769F7-0E00-4146-A0C2-80AC477CC897}" presName="childNode" presStyleLbl="node1" presStyleIdx="0" presStyleCnt="3" custLinFactNeighborX="-54024" custLinFactNeighborY="-1766">
        <dgm:presLayoutVars>
          <dgm:bulletEnabled val="1"/>
        </dgm:presLayoutVars>
      </dgm:prSet>
      <dgm:spPr/>
    </dgm:pt>
    <dgm:pt modelId="{928A6848-F856-4D43-9027-7FBA8FE9BA91}" type="pres">
      <dgm:prSet presAssocID="{236769F7-0E00-4146-A0C2-80AC477CC897}" presName="parentNode" presStyleLbl="revTx" presStyleIdx="0" presStyleCnt="3">
        <dgm:presLayoutVars>
          <dgm:chMax val="0"/>
          <dgm:bulletEnabled val="1"/>
        </dgm:presLayoutVars>
      </dgm:prSet>
      <dgm:spPr/>
    </dgm:pt>
    <dgm:pt modelId="{4C95E62C-CDA7-4314-A848-62F67E203F61}" type="pres">
      <dgm:prSet presAssocID="{367E0F48-A569-44AE-A101-15694E7F438E}" presName="sibTrans" presStyleCnt="0"/>
      <dgm:spPr/>
    </dgm:pt>
    <dgm:pt modelId="{DC0FA3D1-6FC4-4460-AAFB-20042DADB700}" type="pres">
      <dgm:prSet presAssocID="{CBE88DCA-8A8A-4BDB-B98B-97A5DBE5908A}" presName="compositeNode" presStyleCnt="0">
        <dgm:presLayoutVars>
          <dgm:bulletEnabled val="1"/>
        </dgm:presLayoutVars>
      </dgm:prSet>
      <dgm:spPr/>
    </dgm:pt>
    <dgm:pt modelId="{2853DD17-66E7-4184-8C04-E0FA9E862BE6}" type="pres">
      <dgm:prSet presAssocID="{CBE88DCA-8A8A-4BDB-B98B-97A5DBE5908A}" presName="image" presStyleLbl="fgImgPlace1" presStyleIdx="1" presStyleCnt="3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3000" r="-23000"/>
          </a:stretch>
        </a:blipFill>
      </dgm:spPr>
    </dgm:pt>
    <dgm:pt modelId="{EE6EB542-10CC-4ECD-B1BA-BE6C654E166B}" type="pres">
      <dgm:prSet presAssocID="{CBE88DCA-8A8A-4BDB-B98B-97A5DBE5908A}" presName="childNode" presStyleLbl="node1" presStyleIdx="1" presStyleCnt="3" custLinFactNeighborX="2909" custLinFactNeighborY="2345">
        <dgm:presLayoutVars>
          <dgm:bulletEnabled val="1"/>
        </dgm:presLayoutVars>
      </dgm:prSet>
      <dgm:spPr/>
    </dgm:pt>
    <dgm:pt modelId="{A78CF8B3-9C32-476B-B7D1-D863A40BD4C6}" type="pres">
      <dgm:prSet presAssocID="{CBE88DCA-8A8A-4BDB-B98B-97A5DBE5908A}" presName="parentNode" presStyleLbl="revTx" presStyleIdx="1" presStyleCnt="3">
        <dgm:presLayoutVars>
          <dgm:chMax val="0"/>
          <dgm:bulletEnabled val="1"/>
        </dgm:presLayoutVars>
      </dgm:prSet>
      <dgm:spPr/>
    </dgm:pt>
    <dgm:pt modelId="{BBBF0ED1-91AC-452A-B419-9882A47C1FC6}" type="pres">
      <dgm:prSet presAssocID="{32A7FCBD-A29B-4EEB-94E4-25672AB2CED0}" presName="sibTrans" presStyleCnt="0"/>
      <dgm:spPr/>
    </dgm:pt>
    <dgm:pt modelId="{10C2F798-8C4F-49A1-BA0F-EE926421C766}" type="pres">
      <dgm:prSet presAssocID="{70C40B16-FD6F-49E4-8C35-838513E184AF}" presName="compositeNode" presStyleCnt="0">
        <dgm:presLayoutVars>
          <dgm:bulletEnabled val="1"/>
        </dgm:presLayoutVars>
      </dgm:prSet>
      <dgm:spPr/>
    </dgm:pt>
    <dgm:pt modelId="{71642EEB-E237-4016-AC95-8293F121DF17}" type="pres">
      <dgm:prSet presAssocID="{70C40B16-FD6F-49E4-8C35-838513E184AF}" presName="image" presStyleLbl="fgImgPlace1" presStyleIdx="2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6000" b="-36000"/>
          </a:stretch>
        </a:blipFill>
      </dgm:spPr>
    </dgm:pt>
    <dgm:pt modelId="{9D603BD0-3807-4255-AFE1-6364FEA2A6AC}" type="pres">
      <dgm:prSet presAssocID="{70C40B16-FD6F-49E4-8C35-838513E184AF}" presName="childNode" presStyleLbl="node1" presStyleIdx="2" presStyleCnt="3" custLinFactNeighborX="382" custLinFactNeighborY="2345">
        <dgm:presLayoutVars>
          <dgm:bulletEnabled val="1"/>
        </dgm:presLayoutVars>
      </dgm:prSet>
      <dgm:spPr/>
    </dgm:pt>
    <dgm:pt modelId="{74468EF4-B0C4-42D6-A281-672659BE274B}" type="pres">
      <dgm:prSet presAssocID="{70C40B16-FD6F-49E4-8C35-838513E184AF}" presName="parentNode" presStyleLbl="revTx" presStyleIdx="2" presStyleCnt="3">
        <dgm:presLayoutVars>
          <dgm:chMax val="0"/>
          <dgm:bulletEnabled val="1"/>
        </dgm:presLayoutVars>
      </dgm:prSet>
      <dgm:spPr/>
    </dgm:pt>
  </dgm:ptLst>
  <dgm:cxnLst>
    <dgm:cxn modelId="{DC9BAF0B-C6FE-4FEA-B2CB-FEA3C1DAB036}" type="presOf" srcId="{71FFA4EE-0662-4F18-99ED-975C4E0259A6}" destId="{C785AF43-3B7E-4565-B0B1-5777BE954A0F}" srcOrd="0" destOrd="0" presId="urn:microsoft.com/office/officeart/2005/8/layout/hList2"/>
    <dgm:cxn modelId="{E83DBA13-B3F8-4567-B5D2-7556A97FBB84}" type="presOf" srcId="{745A2334-7DC1-45AD-95FF-B6D982EE6262}" destId="{9D603BD0-3807-4255-AFE1-6364FEA2A6AC}" srcOrd="0" destOrd="2" presId="urn:microsoft.com/office/officeart/2005/8/layout/hList2"/>
    <dgm:cxn modelId="{5ECD3E34-78D9-4900-9B2F-7A55130F990C}" srcId="{70C40B16-FD6F-49E4-8C35-838513E184AF}" destId="{89CD8C9A-53C7-44B3-9F58-B4E6DB1C0D11}" srcOrd="0" destOrd="0" parTransId="{6A41EB16-6049-4CF5-8302-255EC0FE0C37}" sibTransId="{845D60E6-FB9A-44D2-8C12-2C9635BDCCF1}"/>
    <dgm:cxn modelId="{6F98BB5F-AA02-4EA3-A382-DE80E150A565}" srcId="{CBE88DCA-8A8A-4BDB-B98B-97A5DBE5908A}" destId="{21953B77-CB6E-4FB6-AAD0-C726D3F43706}" srcOrd="1" destOrd="0" parTransId="{1F10953E-D51D-419A-942F-5CA0B5B8610A}" sibTransId="{5EF3CB24-9DA6-4F8A-A847-7A383DA69A37}"/>
    <dgm:cxn modelId="{352D334D-8B90-493B-90C7-E267A5DEB593}" srcId="{70C40B16-FD6F-49E4-8C35-838513E184AF}" destId="{E0000C07-4AE2-4547-965E-38F5348E116D}" srcOrd="1" destOrd="0" parTransId="{EEF06AFA-458F-40AA-A37F-C88ADDB43875}" sibTransId="{A20C6432-3199-4298-B0E9-94D441281A9A}"/>
    <dgm:cxn modelId="{D2490154-9792-4FD0-9A3A-5B85931851FA}" type="presOf" srcId="{749D498E-E652-4E25-9BB9-19C7AA6E5F78}" destId="{33621D4C-DE54-4DB4-8559-24E72A423C3E}" srcOrd="0" destOrd="0" presId="urn:microsoft.com/office/officeart/2005/8/layout/hList2"/>
    <dgm:cxn modelId="{2C2AF156-8C10-497B-A8D6-0D98F5887555}" type="presOf" srcId="{21953B77-CB6E-4FB6-AAD0-C726D3F43706}" destId="{EE6EB542-10CC-4ECD-B1BA-BE6C654E166B}" srcOrd="0" destOrd="1" presId="urn:microsoft.com/office/officeart/2005/8/layout/hList2"/>
    <dgm:cxn modelId="{1645C87B-3B95-4388-83EA-5C36FD7DA65C}" srcId="{71FFA4EE-0662-4F18-99ED-975C4E0259A6}" destId="{70C40B16-FD6F-49E4-8C35-838513E184AF}" srcOrd="2" destOrd="0" parTransId="{1E4AC754-815A-47F1-BAD2-98ACA38321F9}" sibTransId="{0F90D043-143D-4054-9992-3A4A10DB9A52}"/>
    <dgm:cxn modelId="{02A5227C-0744-4EE4-85A3-9E1C9BA69603}" type="presOf" srcId="{70C40B16-FD6F-49E4-8C35-838513E184AF}" destId="{74468EF4-B0C4-42D6-A281-672659BE274B}" srcOrd="0" destOrd="0" presId="urn:microsoft.com/office/officeart/2005/8/layout/hList2"/>
    <dgm:cxn modelId="{DAB30B86-8EF2-46F1-87D2-34EE14C152CE}" type="presOf" srcId="{BAB2FF76-8CAB-4B99-8EF6-C0E90904DB92}" destId="{9D603BD0-3807-4255-AFE1-6364FEA2A6AC}" srcOrd="0" destOrd="3" presId="urn:microsoft.com/office/officeart/2005/8/layout/hList2"/>
    <dgm:cxn modelId="{41A0188A-3A1C-4D45-9661-C7E6223CC230}" srcId="{236769F7-0E00-4146-A0C2-80AC477CC897}" destId="{749D498E-E652-4E25-9BB9-19C7AA6E5F78}" srcOrd="0" destOrd="0" parTransId="{C896F2BB-84BC-415A-9828-66BC5B4E2A5C}" sibTransId="{C9828582-08BA-4C57-8F3B-7958B7D4C775}"/>
    <dgm:cxn modelId="{86E4148F-EFC1-4C55-AFDC-B1AB1EC1182C}" type="presOf" srcId="{C2438913-05AD-4D24-8DF3-E5ADC691C1AE}" destId="{EE6EB542-10CC-4ECD-B1BA-BE6C654E166B}" srcOrd="0" destOrd="0" presId="urn:microsoft.com/office/officeart/2005/8/layout/hList2"/>
    <dgm:cxn modelId="{B305E595-F815-4531-9E32-D5F7FD74BA2B}" srcId="{236769F7-0E00-4146-A0C2-80AC477CC897}" destId="{8CD44160-633A-4A1A-972A-E77478D2A14D}" srcOrd="1" destOrd="0" parTransId="{A1FD876E-43CC-443B-8F26-00620D2D91BA}" sibTransId="{58DF6E53-F113-42FF-8C7B-CD0002F988F4}"/>
    <dgm:cxn modelId="{787DDBA1-6EA5-4252-BBD6-07B010094E14}" srcId="{CBE88DCA-8A8A-4BDB-B98B-97A5DBE5908A}" destId="{C2438913-05AD-4D24-8DF3-E5ADC691C1AE}" srcOrd="0" destOrd="0" parTransId="{F00C1BB8-F067-441A-8575-FBA9BC53CA19}" sibTransId="{EDED0D0E-7DBA-4941-8D93-A57AA3167C9E}"/>
    <dgm:cxn modelId="{C1F776AB-13EA-49C7-9A26-62073BECE149}" type="presOf" srcId="{A7951FEB-82C8-4281-A8B0-C455B259D2C8}" destId="{33621D4C-DE54-4DB4-8559-24E72A423C3E}" srcOrd="0" destOrd="2" presId="urn:microsoft.com/office/officeart/2005/8/layout/hList2"/>
    <dgm:cxn modelId="{9B2D35B3-D5EF-4181-8691-C57A6BEFD146}" srcId="{236769F7-0E00-4146-A0C2-80AC477CC897}" destId="{A7951FEB-82C8-4281-A8B0-C455B259D2C8}" srcOrd="2" destOrd="0" parTransId="{AAD3D01A-BC10-4249-834D-213458B9363E}" sibTransId="{F293174D-EDCF-4292-9C38-5ABCEC9B818A}"/>
    <dgm:cxn modelId="{112432BD-6DE2-4747-B2AF-0E8F845C33E2}" srcId="{71FFA4EE-0662-4F18-99ED-975C4E0259A6}" destId="{236769F7-0E00-4146-A0C2-80AC477CC897}" srcOrd="0" destOrd="0" parTransId="{4223768E-CE81-4F29-AC7F-9DEDB0DFC674}" sibTransId="{367E0F48-A569-44AE-A101-15694E7F438E}"/>
    <dgm:cxn modelId="{FB2E99C6-F7EE-4D3F-B0BE-4CF1BCC94DD7}" type="presOf" srcId="{E0000C07-4AE2-4547-965E-38F5348E116D}" destId="{9D603BD0-3807-4255-AFE1-6364FEA2A6AC}" srcOrd="0" destOrd="1" presId="urn:microsoft.com/office/officeart/2005/8/layout/hList2"/>
    <dgm:cxn modelId="{9FF85FC7-036B-4BD2-873B-3BB5D8D585D2}" srcId="{70C40B16-FD6F-49E4-8C35-838513E184AF}" destId="{BAB2FF76-8CAB-4B99-8EF6-C0E90904DB92}" srcOrd="3" destOrd="0" parTransId="{72D862A2-6686-42BA-9B10-E485BAF5ED97}" sibTransId="{BA7C4335-1C05-4EF4-AD93-1F6D725D9842}"/>
    <dgm:cxn modelId="{CBE258C9-61C4-4942-8E49-0B6BF0FF8692}" type="presOf" srcId="{89CD8C9A-53C7-44B3-9F58-B4E6DB1C0D11}" destId="{9D603BD0-3807-4255-AFE1-6364FEA2A6AC}" srcOrd="0" destOrd="0" presId="urn:microsoft.com/office/officeart/2005/8/layout/hList2"/>
    <dgm:cxn modelId="{A563A6CA-3C94-4FD8-A07E-EA1B5DD1A77C}" srcId="{70C40B16-FD6F-49E4-8C35-838513E184AF}" destId="{745A2334-7DC1-45AD-95FF-B6D982EE6262}" srcOrd="2" destOrd="0" parTransId="{715A4699-B9CF-4436-A372-EE5A62401EF1}" sibTransId="{E9F9EFDB-3539-4B63-A73E-2763A33DA577}"/>
    <dgm:cxn modelId="{DE0192E6-3DBB-474D-9AC9-E7016D9A38F0}" type="presOf" srcId="{CBE88DCA-8A8A-4BDB-B98B-97A5DBE5908A}" destId="{A78CF8B3-9C32-476B-B7D1-D863A40BD4C6}" srcOrd="0" destOrd="0" presId="urn:microsoft.com/office/officeart/2005/8/layout/hList2"/>
    <dgm:cxn modelId="{C60D7FEA-7C47-45BA-9D41-3D25D4E816BE}" srcId="{71FFA4EE-0662-4F18-99ED-975C4E0259A6}" destId="{CBE88DCA-8A8A-4BDB-B98B-97A5DBE5908A}" srcOrd="1" destOrd="0" parTransId="{9A8DA655-C360-4A13-B9ED-1194A9B8C096}" sibTransId="{32A7FCBD-A29B-4EEB-94E4-25672AB2CED0}"/>
    <dgm:cxn modelId="{1A56FEEE-311B-44B8-9117-79A5FAF2111B}" type="presOf" srcId="{236769F7-0E00-4146-A0C2-80AC477CC897}" destId="{928A6848-F856-4D43-9027-7FBA8FE9BA91}" srcOrd="0" destOrd="0" presId="urn:microsoft.com/office/officeart/2005/8/layout/hList2"/>
    <dgm:cxn modelId="{9E87B5F5-9326-4A12-842D-6EA50E0FD741}" type="presOf" srcId="{8CD44160-633A-4A1A-972A-E77478D2A14D}" destId="{33621D4C-DE54-4DB4-8559-24E72A423C3E}" srcOrd="0" destOrd="1" presId="urn:microsoft.com/office/officeart/2005/8/layout/hList2"/>
    <dgm:cxn modelId="{327001DF-E73E-46BE-A598-9BE9272C5306}" type="presParOf" srcId="{C785AF43-3B7E-4565-B0B1-5777BE954A0F}" destId="{16C6333B-C690-4BD9-990E-C92071EC5ADB}" srcOrd="0" destOrd="0" presId="urn:microsoft.com/office/officeart/2005/8/layout/hList2"/>
    <dgm:cxn modelId="{D9AA69A0-3DBD-4C3B-957B-8E8F67F65E2A}" type="presParOf" srcId="{16C6333B-C690-4BD9-990E-C92071EC5ADB}" destId="{5FCE3537-4CD8-44FB-BF46-BF2D161887AB}" srcOrd="0" destOrd="0" presId="urn:microsoft.com/office/officeart/2005/8/layout/hList2"/>
    <dgm:cxn modelId="{94344514-52BB-4690-A1E2-0EE67622EE55}" type="presParOf" srcId="{16C6333B-C690-4BD9-990E-C92071EC5ADB}" destId="{33621D4C-DE54-4DB4-8559-24E72A423C3E}" srcOrd="1" destOrd="0" presId="urn:microsoft.com/office/officeart/2005/8/layout/hList2"/>
    <dgm:cxn modelId="{F973F81D-9D40-4B58-BC07-FE86DF790132}" type="presParOf" srcId="{16C6333B-C690-4BD9-990E-C92071EC5ADB}" destId="{928A6848-F856-4D43-9027-7FBA8FE9BA91}" srcOrd="2" destOrd="0" presId="urn:microsoft.com/office/officeart/2005/8/layout/hList2"/>
    <dgm:cxn modelId="{698BEB3B-2E00-4C98-92AF-5A7B7EBBD188}" type="presParOf" srcId="{C785AF43-3B7E-4565-B0B1-5777BE954A0F}" destId="{4C95E62C-CDA7-4314-A848-62F67E203F61}" srcOrd="1" destOrd="0" presId="urn:microsoft.com/office/officeart/2005/8/layout/hList2"/>
    <dgm:cxn modelId="{F77B9007-2BFD-4DBE-B8D4-7E6845161E50}" type="presParOf" srcId="{C785AF43-3B7E-4565-B0B1-5777BE954A0F}" destId="{DC0FA3D1-6FC4-4460-AAFB-20042DADB700}" srcOrd="2" destOrd="0" presId="urn:microsoft.com/office/officeart/2005/8/layout/hList2"/>
    <dgm:cxn modelId="{B2D30853-DB3E-4BB6-B8AE-8B327F1DAD9E}" type="presParOf" srcId="{DC0FA3D1-6FC4-4460-AAFB-20042DADB700}" destId="{2853DD17-66E7-4184-8C04-E0FA9E862BE6}" srcOrd="0" destOrd="0" presId="urn:microsoft.com/office/officeart/2005/8/layout/hList2"/>
    <dgm:cxn modelId="{FA0CBD4E-4C3E-40D2-94A7-A781E25868F3}" type="presParOf" srcId="{DC0FA3D1-6FC4-4460-AAFB-20042DADB700}" destId="{EE6EB542-10CC-4ECD-B1BA-BE6C654E166B}" srcOrd="1" destOrd="0" presId="urn:microsoft.com/office/officeart/2005/8/layout/hList2"/>
    <dgm:cxn modelId="{306E147D-9969-472B-AFEB-8F63B2515501}" type="presParOf" srcId="{DC0FA3D1-6FC4-4460-AAFB-20042DADB700}" destId="{A78CF8B3-9C32-476B-B7D1-D863A40BD4C6}" srcOrd="2" destOrd="0" presId="urn:microsoft.com/office/officeart/2005/8/layout/hList2"/>
    <dgm:cxn modelId="{B2CCA081-898A-48A2-804D-8CE30AA9676B}" type="presParOf" srcId="{C785AF43-3B7E-4565-B0B1-5777BE954A0F}" destId="{BBBF0ED1-91AC-452A-B419-9882A47C1FC6}" srcOrd="3" destOrd="0" presId="urn:microsoft.com/office/officeart/2005/8/layout/hList2"/>
    <dgm:cxn modelId="{A25A2796-C938-4F01-9855-E3371E72A575}" type="presParOf" srcId="{C785AF43-3B7E-4565-B0B1-5777BE954A0F}" destId="{10C2F798-8C4F-49A1-BA0F-EE926421C766}" srcOrd="4" destOrd="0" presId="urn:microsoft.com/office/officeart/2005/8/layout/hList2"/>
    <dgm:cxn modelId="{1C6DCF1E-2484-4011-93A3-01DD948884C9}" type="presParOf" srcId="{10C2F798-8C4F-49A1-BA0F-EE926421C766}" destId="{71642EEB-E237-4016-AC95-8293F121DF17}" srcOrd="0" destOrd="0" presId="urn:microsoft.com/office/officeart/2005/8/layout/hList2"/>
    <dgm:cxn modelId="{0987F51E-C498-4B32-9845-84A53B84D981}" type="presParOf" srcId="{10C2F798-8C4F-49A1-BA0F-EE926421C766}" destId="{9D603BD0-3807-4255-AFE1-6364FEA2A6AC}" srcOrd="1" destOrd="0" presId="urn:microsoft.com/office/officeart/2005/8/layout/hList2"/>
    <dgm:cxn modelId="{F5E0E79F-46BD-4B71-9819-7850110852E5}" type="presParOf" srcId="{10C2F798-8C4F-49A1-BA0F-EE926421C766}" destId="{74468EF4-B0C4-42D6-A281-672659BE274B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46FF92B-C274-4DCA-94DC-8F0B50FD73C4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1D200E4-05FE-4217-8031-6AC2D5EF7160}">
      <dgm:prSet/>
      <dgm:spPr/>
      <dgm:t>
        <a:bodyPr/>
        <a:lstStyle/>
        <a:p>
          <a:r>
            <a:rPr lang="cs-CZ" b="1"/>
            <a:t>Didaktická analýza učiva</a:t>
          </a:r>
          <a:r>
            <a:rPr lang="cs-CZ"/>
            <a:t> = analytická myšlenková činnost, kterou  provádí učitel nad učební látkou (tématem), aby objevil a realizoval veškerý její výchovný a vzdělávací potenciál (publikace J. Skalkové).</a:t>
          </a:r>
          <a:endParaRPr lang="en-US"/>
        </a:p>
      </dgm:t>
    </dgm:pt>
    <dgm:pt modelId="{AC870C47-3FCC-4FCE-A9CF-F6E511DE6093}" type="parTrans" cxnId="{487CD327-7C77-4393-9B6B-6F916FBE1CE4}">
      <dgm:prSet/>
      <dgm:spPr/>
      <dgm:t>
        <a:bodyPr/>
        <a:lstStyle/>
        <a:p>
          <a:endParaRPr lang="en-US"/>
        </a:p>
      </dgm:t>
    </dgm:pt>
    <dgm:pt modelId="{DC23C124-3BB6-49A1-8368-39BFBE000AFA}" type="sibTrans" cxnId="{487CD327-7C77-4393-9B6B-6F916FBE1CE4}">
      <dgm:prSet/>
      <dgm:spPr/>
      <dgm:t>
        <a:bodyPr/>
        <a:lstStyle/>
        <a:p>
          <a:endParaRPr lang="en-US"/>
        </a:p>
      </dgm:t>
    </dgm:pt>
    <dgm:pt modelId="{ADE49E8D-7E6F-47AB-B822-A21781D1F469}" type="pres">
      <dgm:prSet presAssocID="{046FF92B-C274-4DCA-94DC-8F0B50FD73C4}" presName="cycle" presStyleCnt="0">
        <dgm:presLayoutVars>
          <dgm:dir/>
          <dgm:resizeHandles val="exact"/>
        </dgm:presLayoutVars>
      </dgm:prSet>
      <dgm:spPr/>
    </dgm:pt>
    <dgm:pt modelId="{88495551-A68A-44A7-AB1F-7F0964D30D9E}" type="pres">
      <dgm:prSet presAssocID="{11D200E4-05FE-4217-8031-6AC2D5EF7160}" presName="node" presStyleLbl="node1" presStyleIdx="0" presStyleCnt="1">
        <dgm:presLayoutVars>
          <dgm:bulletEnabled val="1"/>
        </dgm:presLayoutVars>
      </dgm:prSet>
      <dgm:spPr/>
    </dgm:pt>
  </dgm:ptLst>
  <dgm:cxnLst>
    <dgm:cxn modelId="{487CD327-7C77-4393-9B6B-6F916FBE1CE4}" srcId="{046FF92B-C274-4DCA-94DC-8F0B50FD73C4}" destId="{11D200E4-05FE-4217-8031-6AC2D5EF7160}" srcOrd="0" destOrd="0" parTransId="{AC870C47-3FCC-4FCE-A9CF-F6E511DE6093}" sibTransId="{DC23C124-3BB6-49A1-8368-39BFBE000AFA}"/>
    <dgm:cxn modelId="{FA787147-9C5D-4E5D-AFD6-61A77F539D0F}" type="presOf" srcId="{11D200E4-05FE-4217-8031-6AC2D5EF7160}" destId="{88495551-A68A-44A7-AB1F-7F0964D30D9E}" srcOrd="0" destOrd="0" presId="urn:microsoft.com/office/officeart/2005/8/layout/cycle5"/>
    <dgm:cxn modelId="{C27A52A1-3E05-43DA-8811-5CEED927FA8B}" type="presOf" srcId="{046FF92B-C274-4DCA-94DC-8F0B50FD73C4}" destId="{ADE49E8D-7E6F-47AB-B822-A21781D1F469}" srcOrd="0" destOrd="0" presId="urn:microsoft.com/office/officeart/2005/8/layout/cycle5"/>
    <dgm:cxn modelId="{E421DBC9-B608-4958-9EEF-0041251AAED7}" type="presParOf" srcId="{ADE49E8D-7E6F-47AB-B822-A21781D1F469}" destId="{88495551-A68A-44A7-AB1F-7F0964D30D9E}" srcOrd="0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EB0877D-2FB2-4709-B393-2CC970BE5245}" type="doc">
      <dgm:prSet loTypeId="urn:microsoft.com/office/officeart/2005/8/layout/hierarchy1" loCatId="hierarchy" qsTypeId="urn:microsoft.com/office/officeart/2005/8/quickstyle/simple1" qsCatId="simple" csTypeId="urn:microsoft.com/office/officeart/2018/5/colors/Iconchunking_neutralbg_accent2_2" csCatId="accent2" phldr="1"/>
      <dgm:spPr/>
      <dgm:t>
        <a:bodyPr/>
        <a:lstStyle/>
        <a:p>
          <a:endParaRPr lang="en-US"/>
        </a:p>
      </dgm:t>
    </dgm:pt>
    <dgm:pt modelId="{D14424D1-6C2D-45FF-A655-C4FCFDCCB7DD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/>
            <a:t>Nástroje</a:t>
          </a:r>
          <a:r>
            <a:rPr lang="cs-CZ"/>
            <a:t>:</a:t>
          </a:r>
          <a:endParaRPr lang="en-US"/>
        </a:p>
      </dgm:t>
    </dgm:pt>
    <dgm:pt modelId="{378A96B1-1ABB-40A1-8794-DFA6F07348B1}" type="parTrans" cxnId="{2474AA80-CA0B-4CF7-B70B-4479A310F3C0}">
      <dgm:prSet/>
      <dgm:spPr/>
      <dgm:t>
        <a:bodyPr/>
        <a:lstStyle/>
        <a:p>
          <a:endParaRPr lang="en-US"/>
        </a:p>
      </dgm:t>
    </dgm:pt>
    <dgm:pt modelId="{84680BF4-7421-445A-94B6-399828457131}" type="sibTrans" cxnId="{2474AA80-CA0B-4CF7-B70B-4479A310F3C0}">
      <dgm:prSet/>
      <dgm:spPr/>
      <dgm:t>
        <a:bodyPr/>
        <a:lstStyle/>
        <a:p>
          <a:endParaRPr lang="en-US"/>
        </a:p>
      </dgm:t>
    </dgm:pt>
    <dgm:pt modelId="{6E0C30B5-9730-49EC-A2B9-A539E0B098F2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pojmová mapa</a:t>
          </a:r>
          <a:endParaRPr lang="en-US"/>
        </a:p>
      </dgm:t>
    </dgm:pt>
    <dgm:pt modelId="{B45648F7-FA0E-4390-975A-D2ABF65C9E32}" type="parTrans" cxnId="{C5A1020D-8820-4FB6-88C8-5151758D4003}">
      <dgm:prSet/>
      <dgm:spPr/>
      <dgm:t>
        <a:bodyPr/>
        <a:lstStyle/>
        <a:p>
          <a:endParaRPr lang="en-US"/>
        </a:p>
      </dgm:t>
    </dgm:pt>
    <dgm:pt modelId="{9581E72F-5459-41DB-B3C4-C821D9975DE2}" type="sibTrans" cxnId="{C5A1020D-8820-4FB6-88C8-5151758D4003}">
      <dgm:prSet/>
      <dgm:spPr/>
      <dgm:t>
        <a:bodyPr/>
        <a:lstStyle/>
        <a:p>
          <a:endParaRPr lang="en-US"/>
        </a:p>
      </dgm:t>
    </dgm:pt>
    <dgm:pt modelId="{9C43654D-6C5B-4435-A99C-F14082E1204B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analýza struktury učiva – </a:t>
          </a:r>
        </a:p>
        <a:p>
          <a:pPr>
            <a:lnSpc>
              <a:spcPct val="100000"/>
            </a:lnSpc>
          </a:pPr>
          <a:r>
            <a:rPr lang="cs-CZ" dirty="0"/>
            <a:t>3 kategorie:</a:t>
          </a:r>
          <a:endParaRPr lang="en-US" dirty="0"/>
        </a:p>
      </dgm:t>
    </dgm:pt>
    <dgm:pt modelId="{563C780E-65F1-41CE-8817-04B6F82FFCDB}" type="parTrans" cxnId="{9328F44E-CF9F-4B7D-83B2-526981BE6733}">
      <dgm:prSet/>
      <dgm:spPr/>
      <dgm:t>
        <a:bodyPr/>
        <a:lstStyle/>
        <a:p>
          <a:endParaRPr lang="en-US"/>
        </a:p>
      </dgm:t>
    </dgm:pt>
    <dgm:pt modelId="{39974E19-9BCC-4739-B32A-0C696EF45181}" type="sibTrans" cxnId="{9328F44E-CF9F-4B7D-83B2-526981BE6733}">
      <dgm:prSet/>
      <dgm:spPr/>
      <dgm:t>
        <a:bodyPr/>
        <a:lstStyle/>
        <a:p>
          <a:endParaRPr lang="en-US"/>
        </a:p>
      </dgm:t>
    </dgm:pt>
    <dgm:pt modelId="{6BD8BA00-CF3E-4F4A-B8E3-A7811C257576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fakta</a:t>
          </a:r>
          <a:endParaRPr lang="en-US"/>
        </a:p>
      </dgm:t>
    </dgm:pt>
    <dgm:pt modelId="{D1C3B554-5F1C-4D86-A31D-16DCA5400A66}" type="parTrans" cxnId="{97E25537-8B84-49A9-A22B-C35B496DF9F1}">
      <dgm:prSet/>
      <dgm:spPr/>
      <dgm:t>
        <a:bodyPr/>
        <a:lstStyle/>
        <a:p>
          <a:endParaRPr lang="en-US"/>
        </a:p>
      </dgm:t>
    </dgm:pt>
    <dgm:pt modelId="{C6E9CFE9-EF81-4838-A172-1BA294B3FD96}" type="sibTrans" cxnId="{97E25537-8B84-49A9-A22B-C35B496DF9F1}">
      <dgm:prSet/>
      <dgm:spPr/>
      <dgm:t>
        <a:bodyPr/>
        <a:lstStyle/>
        <a:p>
          <a:endParaRPr lang="en-US"/>
        </a:p>
      </dgm:t>
    </dgm:pt>
    <dgm:pt modelId="{455C7016-5852-483E-88BA-02B9F502673E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pojmy</a:t>
          </a:r>
          <a:endParaRPr lang="en-US"/>
        </a:p>
      </dgm:t>
    </dgm:pt>
    <dgm:pt modelId="{B63509A0-8E41-4E2D-A65E-91389025440A}" type="parTrans" cxnId="{EEBBF2C0-5642-4F02-9BA2-7BAE5EF758C6}">
      <dgm:prSet/>
      <dgm:spPr/>
      <dgm:t>
        <a:bodyPr/>
        <a:lstStyle/>
        <a:p>
          <a:endParaRPr lang="en-US"/>
        </a:p>
      </dgm:t>
    </dgm:pt>
    <dgm:pt modelId="{9AC03C3D-C832-449C-8397-6DAA53411E38}" type="sibTrans" cxnId="{EEBBF2C0-5642-4F02-9BA2-7BAE5EF758C6}">
      <dgm:prSet/>
      <dgm:spPr/>
      <dgm:t>
        <a:bodyPr/>
        <a:lstStyle/>
        <a:p>
          <a:endParaRPr lang="en-US"/>
        </a:p>
      </dgm:t>
    </dgm:pt>
    <dgm:pt modelId="{CB8CC873-0B4D-44C7-B9F4-10358179DAF8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generalizace      </a:t>
          </a:r>
          <a:endParaRPr lang="en-US"/>
        </a:p>
      </dgm:t>
    </dgm:pt>
    <dgm:pt modelId="{57FCF3BD-4338-4FDB-92FB-454661124664}" type="parTrans" cxnId="{94E7FE61-7C1F-48A6-A12C-672CD7554070}">
      <dgm:prSet/>
      <dgm:spPr/>
      <dgm:t>
        <a:bodyPr/>
        <a:lstStyle/>
        <a:p>
          <a:endParaRPr lang="en-US"/>
        </a:p>
      </dgm:t>
    </dgm:pt>
    <dgm:pt modelId="{98F2AC87-75CA-4AA8-9D31-BC65DBDE0560}" type="sibTrans" cxnId="{94E7FE61-7C1F-48A6-A12C-672CD7554070}">
      <dgm:prSet/>
      <dgm:spPr/>
      <dgm:t>
        <a:bodyPr/>
        <a:lstStyle/>
        <a:p>
          <a:endParaRPr lang="en-US"/>
        </a:p>
      </dgm:t>
    </dgm:pt>
    <dgm:pt modelId="{1C058161-4E7B-475C-BFBA-28B0ABA933C2}" type="pres">
      <dgm:prSet presAssocID="{FEB0877D-2FB2-4709-B393-2CC970BE524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74BF32A-5300-4259-8D44-786DAEB6A488}" type="pres">
      <dgm:prSet presAssocID="{D14424D1-6C2D-45FF-A655-C4FCFDCCB7DD}" presName="hierRoot1" presStyleCnt="0"/>
      <dgm:spPr/>
    </dgm:pt>
    <dgm:pt modelId="{50AC4197-94C3-4CAA-9BFE-4FA467C1BB3A}" type="pres">
      <dgm:prSet presAssocID="{D14424D1-6C2D-45FF-A655-C4FCFDCCB7DD}" presName="composite" presStyleCnt="0"/>
      <dgm:spPr/>
    </dgm:pt>
    <dgm:pt modelId="{05D44FBF-3A4B-4DC1-9238-D797725D9FA5}" type="pres">
      <dgm:prSet presAssocID="{D14424D1-6C2D-45FF-A655-C4FCFDCCB7DD}" presName="background" presStyleLbl="node0" presStyleIdx="0" presStyleCnt="3"/>
      <dgm:spPr/>
    </dgm:pt>
    <dgm:pt modelId="{AD7FAC99-97A6-45D2-8749-B76ED904229E}" type="pres">
      <dgm:prSet presAssocID="{D14424D1-6C2D-45FF-A655-C4FCFDCCB7DD}" presName="text" presStyleLbl="fgAcc0" presStyleIdx="0" presStyleCnt="3">
        <dgm:presLayoutVars>
          <dgm:chPref val="3"/>
        </dgm:presLayoutVars>
      </dgm:prSet>
      <dgm:spPr/>
    </dgm:pt>
    <dgm:pt modelId="{DFE53759-E497-4135-AE8C-453B41511DB9}" type="pres">
      <dgm:prSet presAssocID="{D14424D1-6C2D-45FF-A655-C4FCFDCCB7DD}" presName="hierChild2" presStyleCnt="0"/>
      <dgm:spPr/>
    </dgm:pt>
    <dgm:pt modelId="{B12C5FF3-4F7C-477A-A917-8735E1174740}" type="pres">
      <dgm:prSet presAssocID="{6E0C30B5-9730-49EC-A2B9-A539E0B098F2}" presName="hierRoot1" presStyleCnt="0"/>
      <dgm:spPr/>
    </dgm:pt>
    <dgm:pt modelId="{91D6BB57-E55E-487B-9597-B0897070930F}" type="pres">
      <dgm:prSet presAssocID="{6E0C30B5-9730-49EC-A2B9-A539E0B098F2}" presName="composite" presStyleCnt="0"/>
      <dgm:spPr/>
    </dgm:pt>
    <dgm:pt modelId="{1DA93B11-849B-4FF4-B2AA-E25A6329ED9C}" type="pres">
      <dgm:prSet presAssocID="{6E0C30B5-9730-49EC-A2B9-A539E0B098F2}" presName="background" presStyleLbl="node0" presStyleIdx="1" presStyleCnt="3"/>
      <dgm:spPr/>
    </dgm:pt>
    <dgm:pt modelId="{50AC73F5-2D06-4A13-AB54-0F3EF11C4B26}" type="pres">
      <dgm:prSet presAssocID="{6E0C30B5-9730-49EC-A2B9-A539E0B098F2}" presName="text" presStyleLbl="fgAcc0" presStyleIdx="1" presStyleCnt="3">
        <dgm:presLayoutVars>
          <dgm:chPref val="3"/>
        </dgm:presLayoutVars>
      </dgm:prSet>
      <dgm:spPr/>
    </dgm:pt>
    <dgm:pt modelId="{E1DDE25A-D3BC-4356-8CCC-247A2C4ED91F}" type="pres">
      <dgm:prSet presAssocID="{6E0C30B5-9730-49EC-A2B9-A539E0B098F2}" presName="hierChild2" presStyleCnt="0"/>
      <dgm:spPr/>
    </dgm:pt>
    <dgm:pt modelId="{8A2336EC-712A-4E8F-AD82-9A35849D5014}" type="pres">
      <dgm:prSet presAssocID="{9C43654D-6C5B-4435-A99C-F14082E1204B}" presName="hierRoot1" presStyleCnt="0"/>
      <dgm:spPr/>
    </dgm:pt>
    <dgm:pt modelId="{A9C09746-B6F9-4F13-BE8C-76B644944163}" type="pres">
      <dgm:prSet presAssocID="{9C43654D-6C5B-4435-A99C-F14082E1204B}" presName="composite" presStyleCnt="0"/>
      <dgm:spPr/>
    </dgm:pt>
    <dgm:pt modelId="{FC8C1210-AEBD-493B-9E71-777DA71C1F44}" type="pres">
      <dgm:prSet presAssocID="{9C43654D-6C5B-4435-A99C-F14082E1204B}" presName="background" presStyleLbl="node0" presStyleIdx="2" presStyleCnt="3"/>
      <dgm:spPr/>
    </dgm:pt>
    <dgm:pt modelId="{2DDBF0F8-4233-4452-A12B-C151BC97F2D4}" type="pres">
      <dgm:prSet presAssocID="{9C43654D-6C5B-4435-A99C-F14082E1204B}" presName="text" presStyleLbl="fgAcc0" presStyleIdx="2" presStyleCnt="3">
        <dgm:presLayoutVars>
          <dgm:chPref val="3"/>
        </dgm:presLayoutVars>
      </dgm:prSet>
      <dgm:spPr/>
    </dgm:pt>
    <dgm:pt modelId="{A5197560-804A-4E71-A562-CC6F835FBF53}" type="pres">
      <dgm:prSet presAssocID="{9C43654D-6C5B-4435-A99C-F14082E1204B}" presName="hierChild2" presStyleCnt="0"/>
      <dgm:spPr/>
    </dgm:pt>
    <dgm:pt modelId="{122F57A6-A806-46A6-9A17-02F5D15838AF}" type="pres">
      <dgm:prSet presAssocID="{D1C3B554-5F1C-4D86-A31D-16DCA5400A66}" presName="Name10" presStyleLbl="parChTrans1D2" presStyleIdx="0" presStyleCnt="3"/>
      <dgm:spPr/>
    </dgm:pt>
    <dgm:pt modelId="{0F9567F1-6E72-4BC7-BC0F-906F7171B0D8}" type="pres">
      <dgm:prSet presAssocID="{6BD8BA00-CF3E-4F4A-B8E3-A7811C257576}" presName="hierRoot2" presStyleCnt="0"/>
      <dgm:spPr/>
    </dgm:pt>
    <dgm:pt modelId="{2264D16B-B43B-461D-AB8E-35280DDBA880}" type="pres">
      <dgm:prSet presAssocID="{6BD8BA00-CF3E-4F4A-B8E3-A7811C257576}" presName="composite2" presStyleCnt="0"/>
      <dgm:spPr/>
    </dgm:pt>
    <dgm:pt modelId="{05AC7866-B660-4D1D-9741-CF6C8ABF6121}" type="pres">
      <dgm:prSet presAssocID="{6BD8BA00-CF3E-4F4A-B8E3-A7811C257576}" presName="background2" presStyleLbl="node2" presStyleIdx="0" presStyleCnt="3"/>
      <dgm:spPr/>
    </dgm:pt>
    <dgm:pt modelId="{F97D2227-65DF-4017-BF07-0D32C8871BFF}" type="pres">
      <dgm:prSet presAssocID="{6BD8BA00-CF3E-4F4A-B8E3-A7811C257576}" presName="text2" presStyleLbl="fgAcc2" presStyleIdx="0" presStyleCnt="3">
        <dgm:presLayoutVars>
          <dgm:chPref val="3"/>
        </dgm:presLayoutVars>
      </dgm:prSet>
      <dgm:spPr/>
    </dgm:pt>
    <dgm:pt modelId="{A83F25F9-7B78-46A1-AC21-22E43EE234EF}" type="pres">
      <dgm:prSet presAssocID="{6BD8BA00-CF3E-4F4A-B8E3-A7811C257576}" presName="hierChild3" presStyleCnt="0"/>
      <dgm:spPr/>
    </dgm:pt>
    <dgm:pt modelId="{E3FF58E7-6516-4AD9-B198-7342E2BA2B7B}" type="pres">
      <dgm:prSet presAssocID="{B63509A0-8E41-4E2D-A65E-91389025440A}" presName="Name10" presStyleLbl="parChTrans1D2" presStyleIdx="1" presStyleCnt="3"/>
      <dgm:spPr/>
    </dgm:pt>
    <dgm:pt modelId="{4AF60664-1246-487C-BB32-94E8FC93FB2A}" type="pres">
      <dgm:prSet presAssocID="{455C7016-5852-483E-88BA-02B9F502673E}" presName="hierRoot2" presStyleCnt="0"/>
      <dgm:spPr/>
    </dgm:pt>
    <dgm:pt modelId="{4D893061-C70F-412A-8268-23768C2808EA}" type="pres">
      <dgm:prSet presAssocID="{455C7016-5852-483E-88BA-02B9F502673E}" presName="composite2" presStyleCnt="0"/>
      <dgm:spPr/>
    </dgm:pt>
    <dgm:pt modelId="{204A454D-8226-40CB-8E9A-2094E8CE94AE}" type="pres">
      <dgm:prSet presAssocID="{455C7016-5852-483E-88BA-02B9F502673E}" presName="background2" presStyleLbl="node2" presStyleIdx="1" presStyleCnt="3"/>
      <dgm:spPr/>
    </dgm:pt>
    <dgm:pt modelId="{59A10CFE-504E-433D-873B-E1AE4DA542E4}" type="pres">
      <dgm:prSet presAssocID="{455C7016-5852-483E-88BA-02B9F502673E}" presName="text2" presStyleLbl="fgAcc2" presStyleIdx="1" presStyleCnt="3">
        <dgm:presLayoutVars>
          <dgm:chPref val="3"/>
        </dgm:presLayoutVars>
      </dgm:prSet>
      <dgm:spPr/>
    </dgm:pt>
    <dgm:pt modelId="{EA91BB11-C2FD-412A-97A8-691E5B6A9FDE}" type="pres">
      <dgm:prSet presAssocID="{455C7016-5852-483E-88BA-02B9F502673E}" presName="hierChild3" presStyleCnt="0"/>
      <dgm:spPr/>
    </dgm:pt>
    <dgm:pt modelId="{03416E09-2B24-4A45-A42D-E4A8C6E6B41D}" type="pres">
      <dgm:prSet presAssocID="{57FCF3BD-4338-4FDB-92FB-454661124664}" presName="Name10" presStyleLbl="parChTrans1D2" presStyleIdx="2" presStyleCnt="3"/>
      <dgm:spPr/>
    </dgm:pt>
    <dgm:pt modelId="{F7E79A6A-4B69-49EB-81F6-C1D00DC5B305}" type="pres">
      <dgm:prSet presAssocID="{CB8CC873-0B4D-44C7-B9F4-10358179DAF8}" presName="hierRoot2" presStyleCnt="0"/>
      <dgm:spPr/>
    </dgm:pt>
    <dgm:pt modelId="{5C328659-7417-439B-A2FB-6C0B97EA8776}" type="pres">
      <dgm:prSet presAssocID="{CB8CC873-0B4D-44C7-B9F4-10358179DAF8}" presName="composite2" presStyleCnt="0"/>
      <dgm:spPr/>
    </dgm:pt>
    <dgm:pt modelId="{F07B8A7F-BAA5-4BDB-925D-1C6B8D959F33}" type="pres">
      <dgm:prSet presAssocID="{CB8CC873-0B4D-44C7-B9F4-10358179DAF8}" presName="background2" presStyleLbl="node2" presStyleIdx="2" presStyleCnt="3"/>
      <dgm:spPr/>
    </dgm:pt>
    <dgm:pt modelId="{DE1E2766-2BA9-4B3B-ADA6-4961635067E9}" type="pres">
      <dgm:prSet presAssocID="{CB8CC873-0B4D-44C7-B9F4-10358179DAF8}" presName="text2" presStyleLbl="fgAcc2" presStyleIdx="2" presStyleCnt="3">
        <dgm:presLayoutVars>
          <dgm:chPref val="3"/>
        </dgm:presLayoutVars>
      </dgm:prSet>
      <dgm:spPr/>
    </dgm:pt>
    <dgm:pt modelId="{65D3B92E-3C82-4228-8D3F-5D569C91B203}" type="pres">
      <dgm:prSet presAssocID="{CB8CC873-0B4D-44C7-B9F4-10358179DAF8}" presName="hierChild3" presStyleCnt="0"/>
      <dgm:spPr/>
    </dgm:pt>
  </dgm:ptLst>
  <dgm:cxnLst>
    <dgm:cxn modelId="{7F33530A-8D5C-4C96-BDFE-D395DDE49BAF}" type="presOf" srcId="{D14424D1-6C2D-45FF-A655-C4FCFDCCB7DD}" destId="{AD7FAC99-97A6-45D2-8749-B76ED904229E}" srcOrd="0" destOrd="0" presId="urn:microsoft.com/office/officeart/2005/8/layout/hierarchy1"/>
    <dgm:cxn modelId="{C5A1020D-8820-4FB6-88C8-5151758D4003}" srcId="{FEB0877D-2FB2-4709-B393-2CC970BE5245}" destId="{6E0C30B5-9730-49EC-A2B9-A539E0B098F2}" srcOrd="1" destOrd="0" parTransId="{B45648F7-FA0E-4390-975A-D2ABF65C9E32}" sibTransId="{9581E72F-5459-41DB-B3C4-C821D9975DE2}"/>
    <dgm:cxn modelId="{97E25537-8B84-49A9-A22B-C35B496DF9F1}" srcId="{9C43654D-6C5B-4435-A99C-F14082E1204B}" destId="{6BD8BA00-CF3E-4F4A-B8E3-A7811C257576}" srcOrd="0" destOrd="0" parTransId="{D1C3B554-5F1C-4D86-A31D-16DCA5400A66}" sibTransId="{C6E9CFE9-EF81-4838-A172-1BA294B3FD96}"/>
    <dgm:cxn modelId="{15408C37-14C6-4BD2-811C-845E07489DBD}" type="presOf" srcId="{9C43654D-6C5B-4435-A99C-F14082E1204B}" destId="{2DDBF0F8-4233-4452-A12B-C151BC97F2D4}" srcOrd="0" destOrd="0" presId="urn:microsoft.com/office/officeart/2005/8/layout/hierarchy1"/>
    <dgm:cxn modelId="{6419765C-F567-4307-B334-8A415507745A}" type="presOf" srcId="{6E0C30B5-9730-49EC-A2B9-A539E0B098F2}" destId="{50AC73F5-2D06-4A13-AB54-0F3EF11C4B26}" srcOrd="0" destOrd="0" presId="urn:microsoft.com/office/officeart/2005/8/layout/hierarchy1"/>
    <dgm:cxn modelId="{94E7FE61-7C1F-48A6-A12C-672CD7554070}" srcId="{9C43654D-6C5B-4435-A99C-F14082E1204B}" destId="{CB8CC873-0B4D-44C7-B9F4-10358179DAF8}" srcOrd="2" destOrd="0" parTransId="{57FCF3BD-4338-4FDB-92FB-454661124664}" sibTransId="{98F2AC87-75CA-4AA8-9D31-BC65DBDE0560}"/>
    <dgm:cxn modelId="{95B7E965-CEEE-4856-99B6-58FAA2FDB01E}" type="presOf" srcId="{FEB0877D-2FB2-4709-B393-2CC970BE5245}" destId="{1C058161-4E7B-475C-BFBA-28B0ABA933C2}" srcOrd="0" destOrd="0" presId="urn:microsoft.com/office/officeart/2005/8/layout/hierarchy1"/>
    <dgm:cxn modelId="{9328F44E-CF9F-4B7D-83B2-526981BE6733}" srcId="{FEB0877D-2FB2-4709-B393-2CC970BE5245}" destId="{9C43654D-6C5B-4435-A99C-F14082E1204B}" srcOrd="2" destOrd="0" parTransId="{563C780E-65F1-41CE-8817-04B6F82FFCDB}" sibTransId="{39974E19-9BCC-4739-B32A-0C696EF45181}"/>
    <dgm:cxn modelId="{FAD69A51-4010-4E0C-A22E-BD95142E0185}" type="presOf" srcId="{6BD8BA00-CF3E-4F4A-B8E3-A7811C257576}" destId="{F97D2227-65DF-4017-BF07-0D32C8871BFF}" srcOrd="0" destOrd="0" presId="urn:microsoft.com/office/officeart/2005/8/layout/hierarchy1"/>
    <dgm:cxn modelId="{2474AA80-CA0B-4CF7-B70B-4479A310F3C0}" srcId="{FEB0877D-2FB2-4709-B393-2CC970BE5245}" destId="{D14424D1-6C2D-45FF-A655-C4FCFDCCB7DD}" srcOrd="0" destOrd="0" parTransId="{378A96B1-1ABB-40A1-8794-DFA6F07348B1}" sibTransId="{84680BF4-7421-445A-94B6-399828457131}"/>
    <dgm:cxn modelId="{728257B7-3EA9-4AFF-A872-83B29DE0C147}" type="presOf" srcId="{CB8CC873-0B4D-44C7-B9F4-10358179DAF8}" destId="{DE1E2766-2BA9-4B3B-ADA6-4961635067E9}" srcOrd="0" destOrd="0" presId="urn:microsoft.com/office/officeart/2005/8/layout/hierarchy1"/>
    <dgm:cxn modelId="{EEBBF2C0-5642-4F02-9BA2-7BAE5EF758C6}" srcId="{9C43654D-6C5B-4435-A99C-F14082E1204B}" destId="{455C7016-5852-483E-88BA-02B9F502673E}" srcOrd="1" destOrd="0" parTransId="{B63509A0-8E41-4E2D-A65E-91389025440A}" sibTransId="{9AC03C3D-C832-449C-8397-6DAA53411E38}"/>
    <dgm:cxn modelId="{DD0982E3-6677-40C2-8DFC-D8230ABC9B64}" type="presOf" srcId="{B63509A0-8E41-4E2D-A65E-91389025440A}" destId="{E3FF58E7-6516-4AD9-B198-7342E2BA2B7B}" srcOrd="0" destOrd="0" presId="urn:microsoft.com/office/officeart/2005/8/layout/hierarchy1"/>
    <dgm:cxn modelId="{A25A4CE6-2FA0-4028-B215-55AAD168A31F}" type="presOf" srcId="{455C7016-5852-483E-88BA-02B9F502673E}" destId="{59A10CFE-504E-433D-873B-E1AE4DA542E4}" srcOrd="0" destOrd="0" presId="urn:microsoft.com/office/officeart/2005/8/layout/hierarchy1"/>
    <dgm:cxn modelId="{344CD8F0-6B0C-4BEB-BD72-B392DCA39A49}" type="presOf" srcId="{D1C3B554-5F1C-4D86-A31D-16DCA5400A66}" destId="{122F57A6-A806-46A6-9A17-02F5D15838AF}" srcOrd="0" destOrd="0" presId="urn:microsoft.com/office/officeart/2005/8/layout/hierarchy1"/>
    <dgm:cxn modelId="{6DA6DFFF-2ADB-44AE-9482-AAF27FE03DD4}" type="presOf" srcId="{57FCF3BD-4338-4FDB-92FB-454661124664}" destId="{03416E09-2B24-4A45-A42D-E4A8C6E6B41D}" srcOrd="0" destOrd="0" presId="urn:microsoft.com/office/officeart/2005/8/layout/hierarchy1"/>
    <dgm:cxn modelId="{80F22108-FE0E-4B1E-90D9-AF3770D358C3}" type="presParOf" srcId="{1C058161-4E7B-475C-BFBA-28B0ABA933C2}" destId="{374BF32A-5300-4259-8D44-786DAEB6A488}" srcOrd="0" destOrd="0" presId="urn:microsoft.com/office/officeart/2005/8/layout/hierarchy1"/>
    <dgm:cxn modelId="{ABDC0478-304F-4F19-B508-B65008FDF10E}" type="presParOf" srcId="{374BF32A-5300-4259-8D44-786DAEB6A488}" destId="{50AC4197-94C3-4CAA-9BFE-4FA467C1BB3A}" srcOrd="0" destOrd="0" presId="urn:microsoft.com/office/officeart/2005/8/layout/hierarchy1"/>
    <dgm:cxn modelId="{32CF0064-44C1-48F9-8BF6-57626BE254BA}" type="presParOf" srcId="{50AC4197-94C3-4CAA-9BFE-4FA467C1BB3A}" destId="{05D44FBF-3A4B-4DC1-9238-D797725D9FA5}" srcOrd="0" destOrd="0" presId="urn:microsoft.com/office/officeart/2005/8/layout/hierarchy1"/>
    <dgm:cxn modelId="{25A723D4-DD48-4E63-A246-6849CA056E94}" type="presParOf" srcId="{50AC4197-94C3-4CAA-9BFE-4FA467C1BB3A}" destId="{AD7FAC99-97A6-45D2-8749-B76ED904229E}" srcOrd="1" destOrd="0" presId="urn:microsoft.com/office/officeart/2005/8/layout/hierarchy1"/>
    <dgm:cxn modelId="{BCB89A45-4E5A-4C77-807B-F708CEFBA142}" type="presParOf" srcId="{374BF32A-5300-4259-8D44-786DAEB6A488}" destId="{DFE53759-E497-4135-AE8C-453B41511DB9}" srcOrd="1" destOrd="0" presId="urn:microsoft.com/office/officeart/2005/8/layout/hierarchy1"/>
    <dgm:cxn modelId="{DF433F51-DC90-4532-832D-784837A83C82}" type="presParOf" srcId="{1C058161-4E7B-475C-BFBA-28B0ABA933C2}" destId="{B12C5FF3-4F7C-477A-A917-8735E1174740}" srcOrd="1" destOrd="0" presId="urn:microsoft.com/office/officeart/2005/8/layout/hierarchy1"/>
    <dgm:cxn modelId="{F9C7F1E7-74F0-4EA6-93BC-BB3F61509FCF}" type="presParOf" srcId="{B12C5FF3-4F7C-477A-A917-8735E1174740}" destId="{91D6BB57-E55E-487B-9597-B0897070930F}" srcOrd="0" destOrd="0" presId="urn:microsoft.com/office/officeart/2005/8/layout/hierarchy1"/>
    <dgm:cxn modelId="{E1BB2145-DE96-48F5-8872-F24C0AE51271}" type="presParOf" srcId="{91D6BB57-E55E-487B-9597-B0897070930F}" destId="{1DA93B11-849B-4FF4-B2AA-E25A6329ED9C}" srcOrd="0" destOrd="0" presId="urn:microsoft.com/office/officeart/2005/8/layout/hierarchy1"/>
    <dgm:cxn modelId="{AB56EEEB-ED97-4A77-B19D-04A8C67F6EA4}" type="presParOf" srcId="{91D6BB57-E55E-487B-9597-B0897070930F}" destId="{50AC73F5-2D06-4A13-AB54-0F3EF11C4B26}" srcOrd="1" destOrd="0" presId="urn:microsoft.com/office/officeart/2005/8/layout/hierarchy1"/>
    <dgm:cxn modelId="{6AADFD20-427D-43B4-B6AE-81C8811BAEB9}" type="presParOf" srcId="{B12C5FF3-4F7C-477A-A917-8735E1174740}" destId="{E1DDE25A-D3BC-4356-8CCC-247A2C4ED91F}" srcOrd="1" destOrd="0" presId="urn:microsoft.com/office/officeart/2005/8/layout/hierarchy1"/>
    <dgm:cxn modelId="{4780382C-A3CA-4DD8-959E-7974D3EB0A8C}" type="presParOf" srcId="{1C058161-4E7B-475C-BFBA-28B0ABA933C2}" destId="{8A2336EC-712A-4E8F-AD82-9A35849D5014}" srcOrd="2" destOrd="0" presId="urn:microsoft.com/office/officeart/2005/8/layout/hierarchy1"/>
    <dgm:cxn modelId="{E840C613-57BB-4526-AEE9-C5FCF7064817}" type="presParOf" srcId="{8A2336EC-712A-4E8F-AD82-9A35849D5014}" destId="{A9C09746-B6F9-4F13-BE8C-76B644944163}" srcOrd="0" destOrd="0" presId="urn:microsoft.com/office/officeart/2005/8/layout/hierarchy1"/>
    <dgm:cxn modelId="{6E076B7B-ECAC-4CDD-9930-7BD2A091E88B}" type="presParOf" srcId="{A9C09746-B6F9-4F13-BE8C-76B644944163}" destId="{FC8C1210-AEBD-493B-9E71-777DA71C1F44}" srcOrd="0" destOrd="0" presId="urn:microsoft.com/office/officeart/2005/8/layout/hierarchy1"/>
    <dgm:cxn modelId="{B913C30A-9A57-4757-80D1-CBA7897C6D1D}" type="presParOf" srcId="{A9C09746-B6F9-4F13-BE8C-76B644944163}" destId="{2DDBF0F8-4233-4452-A12B-C151BC97F2D4}" srcOrd="1" destOrd="0" presId="urn:microsoft.com/office/officeart/2005/8/layout/hierarchy1"/>
    <dgm:cxn modelId="{817E2D67-135D-40C1-AADF-C4829D6D70A6}" type="presParOf" srcId="{8A2336EC-712A-4E8F-AD82-9A35849D5014}" destId="{A5197560-804A-4E71-A562-CC6F835FBF53}" srcOrd="1" destOrd="0" presId="urn:microsoft.com/office/officeart/2005/8/layout/hierarchy1"/>
    <dgm:cxn modelId="{845EFB34-50A6-4F16-A395-E7E75E398F82}" type="presParOf" srcId="{A5197560-804A-4E71-A562-CC6F835FBF53}" destId="{122F57A6-A806-46A6-9A17-02F5D15838AF}" srcOrd="0" destOrd="0" presId="urn:microsoft.com/office/officeart/2005/8/layout/hierarchy1"/>
    <dgm:cxn modelId="{A98CCFFE-9519-446C-B186-98C10D984875}" type="presParOf" srcId="{A5197560-804A-4E71-A562-CC6F835FBF53}" destId="{0F9567F1-6E72-4BC7-BC0F-906F7171B0D8}" srcOrd="1" destOrd="0" presId="urn:microsoft.com/office/officeart/2005/8/layout/hierarchy1"/>
    <dgm:cxn modelId="{A384FDBB-E38C-4916-BB1F-86A7B9101966}" type="presParOf" srcId="{0F9567F1-6E72-4BC7-BC0F-906F7171B0D8}" destId="{2264D16B-B43B-461D-AB8E-35280DDBA880}" srcOrd="0" destOrd="0" presId="urn:microsoft.com/office/officeart/2005/8/layout/hierarchy1"/>
    <dgm:cxn modelId="{36BE3770-F7E8-4F38-8D53-B586EF6572BF}" type="presParOf" srcId="{2264D16B-B43B-461D-AB8E-35280DDBA880}" destId="{05AC7866-B660-4D1D-9741-CF6C8ABF6121}" srcOrd="0" destOrd="0" presId="urn:microsoft.com/office/officeart/2005/8/layout/hierarchy1"/>
    <dgm:cxn modelId="{4044776D-1548-4E81-8BA1-2AD79140D2A5}" type="presParOf" srcId="{2264D16B-B43B-461D-AB8E-35280DDBA880}" destId="{F97D2227-65DF-4017-BF07-0D32C8871BFF}" srcOrd="1" destOrd="0" presId="urn:microsoft.com/office/officeart/2005/8/layout/hierarchy1"/>
    <dgm:cxn modelId="{F9D1F620-2482-4121-A52C-408691B468B9}" type="presParOf" srcId="{0F9567F1-6E72-4BC7-BC0F-906F7171B0D8}" destId="{A83F25F9-7B78-46A1-AC21-22E43EE234EF}" srcOrd="1" destOrd="0" presId="urn:microsoft.com/office/officeart/2005/8/layout/hierarchy1"/>
    <dgm:cxn modelId="{65164F81-939D-41C9-A5B7-BA84BF0315E0}" type="presParOf" srcId="{A5197560-804A-4E71-A562-CC6F835FBF53}" destId="{E3FF58E7-6516-4AD9-B198-7342E2BA2B7B}" srcOrd="2" destOrd="0" presId="urn:microsoft.com/office/officeart/2005/8/layout/hierarchy1"/>
    <dgm:cxn modelId="{0B6DE18D-2609-497B-823A-97CFCAC158F0}" type="presParOf" srcId="{A5197560-804A-4E71-A562-CC6F835FBF53}" destId="{4AF60664-1246-487C-BB32-94E8FC93FB2A}" srcOrd="3" destOrd="0" presId="urn:microsoft.com/office/officeart/2005/8/layout/hierarchy1"/>
    <dgm:cxn modelId="{4E277DE4-73DB-4C3E-BC5F-ED1A184EA57B}" type="presParOf" srcId="{4AF60664-1246-487C-BB32-94E8FC93FB2A}" destId="{4D893061-C70F-412A-8268-23768C2808EA}" srcOrd="0" destOrd="0" presId="urn:microsoft.com/office/officeart/2005/8/layout/hierarchy1"/>
    <dgm:cxn modelId="{8647FD46-0A67-4FD8-A984-BF6DBDC01D2C}" type="presParOf" srcId="{4D893061-C70F-412A-8268-23768C2808EA}" destId="{204A454D-8226-40CB-8E9A-2094E8CE94AE}" srcOrd="0" destOrd="0" presId="urn:microsoft.com/office/officeart/2005/8/layout/hierarchy1"/>
    <dgm:cxn modelId="{9FB6AE0C-24E6-40BB-B851-4F3ADCBA6E7F}" type="presParOf" srcId="{4D893061-C70F-412A-8268-23768C2808EA}" destId="{59A10CFE-504E-433D-873B-E1AE4DA542E4}" srcOrd="1" destOrd="0" presId="urn:microsoft.com/office/officeart/2005/8/layout/hierarchy1"/>
    <dgm:cxn modelId="{C438C20C-BEB5-4391-9675-AB5645C2B6EA}" type="presParOf" srcId="{4AF60664-1246-487C-BB32-94E8FC93FB2A}" destId="{EA91BB11-C2FD-412A-97A8-691E5B6A9FDE}" srcOrd="1" destOrd="0" presId="urn:microsoft.com/office/officeart/2005/8/layout/hierarchy1"/>
    <dgm:cxn modelId="{34F5AD6D-BDA0-4930-AFA0-D0A2C7E6700C}" type="presParOf" srcId="{A5197560-804A-4E71-A562-CC6F835FBF53}" destId="{03416E09-2B24-4A45-A42D-E4A8C6E6B41D}" srcOrd="4" destOrd="0" presId="urn:microsoft.com/office/officeart/2005/8/layout/hierarchy1"/>
    <dgm:cxn modelId="{514735FB-7746-4633-AE16-6A6A45D68E22}" type="presParOf" srcId="{A5197560-804A-4E71-A562-CC6F835FBF53}" destId="{F7E79A6A-4B69-49EB-81F6-C1D00DC5B305}" srcOrd="5" destOrd="0" presId="urn:microsoft.com/office/officeart/2005/8/layout/hierarchy1"/>
    <dgm:cxn modelId="{385355B4-9983-4A09-A73A-2284699B4555}" type="presParOf" srcId="{F7E79A6A-4B69-49EB-81F6-C1D00DC5B305}" destId="{5C328659-7417-439B-A2FB-6C0B97EA8776}" srcOrd="0" destOrd="0" presId="urn:microsoft.com/office/officeart/2005/8/layout/hierarchy1"/>
    <dgm:cxn modelId="{45365498-AD9B-4658-ADFD-8DA22FFD3D8B}" type="presParOf" srcId="{5C328659-7417-439B-A2FB-6C0B97EA8776}" destId="{F07B8A7F-BAA5-4BDB-925D-1C6B8D959F33}" srcOrd="0" destOrd="0" presId="urn:microsoft.com/office/officeart/2005/8/layout/hierarchy1"/>
    <dgm:cxn modelId="{F05BC387-705D-44A9-8A8B-A45FE129F63D}" type="presParOf" srcId="{5C328659-7417-439B-A2FB-6C0B97EA8776}" destId="{DE1E2766-2BA9-4B3B-ADA6-4961635067E9}" srcOrd="1" destOrd="0" presId="urn:microsoft.com/office/officeart/2005/8/layout/hierarchy1"/>
    <dgm:cxn modelId="{E9FF9E7D-1F79-436D-AAF3-E77AA4782E9F}" type="presParOf" srcId="{F7E79A6A-4B69-49EB-81F6-C1D00DC5B305}" destId="{65D3B92E-3C82-4228-8D3F-5D569C91B20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862951-0D77-4239-AE31-9CFFCD465CBC}">
      <dsp:nvSpPr>
        <dsp:cNvPr id="0" name=""/>
        <dsp:cNvSpPr/>
      </dsp:nvSpPr>
      <dsp:spPr>
        <a:xfrm>
          <a:off x="0" y="695"/>
          <a:ext cx="6117335" cy="162723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F43AEB-A4D3-4054-B507-B2DF3A83629E}">
      <dsp:nvSpPr>
        <dsp:cNvPr id="0" name=""/>
        <dsp:cNvSpPr/>
      </dsp:nvSpPr>
      <dsp:spPr>
        <a:xfrm>
          <a:off x="492238" y="366823"/>
          <a:ext cx="894979" cy="894979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2F9489-72EF-46A2-81E0-8697A4337E93}">
      <dsp:nvSpPr>
        <dsp:cNvPr id="0" name=""/>
        <dsp:cNvSpPr/>
      </dsp:nvSpPr>
      <dsp:spPr>
        <a:xfrm>
          <a:off x="1879455" y="695"/>
          <a:ext cx="4237880" cy="1627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2216" tIns="172216" rIns="172216" bIns="172216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Výsledky zjištění</a:t>
          </a:r>
          <a:endParaRPr lang="en-US" sz="2500" kern="1200"/>
        </a:p>
      </dsp:txBody>
      <dsp:txXfrm>
        <a:off x="1879455" y="695"/>
        <a:ext cx="4237880" cy="1627234"/>
      </dsp:txXfrm>
    </dsp:sp>
    <dsp:sp modelId="{9E3E66E2-300C-4A40-964A-5E1DC27DD561}">
      <dsp:nvSpPr>
        <dsp:cNvPr id="0" name=""/>
        <dsp:cNvSpPr/>
      </dsp:nvSpPr>
      <dsp:spPr>
        <a:xfrm>
          <a:off x="0" y="2034738"/>
          <a:ext cx="6117335" cy="162723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54226E-CDBE-4AAB-BDA3-1D1A3981F33F}">
      <dsp:nvSpPr>
        <dsp:cNvPr id="0" name=""/>
        <dsp:cNvSpPr/>
      </dsp:nvSpPr>
      <dsp:spPr>
        <a:xfrm>
          <a:off x="492238" y="2400866"/>
          <a:ext cx="894979" cy="894979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214895-D3E7-454C-9648-50C3324961B7}">
      <dsp:nvSpPr>
        <dsp:cNvPr id="0" name=""/>
        <dsp:cNvSpPr/>
      </dsp:nvSpPr>
      <dsp:spPr>
        <a:xfrm>
          <a:off x="1879455" y="2034738"/>
          <a:ext cx="4237880" cy="1627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2216" tIns="172216" rIns="172216" bIns="172216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Problematické oblasti – Co potřebujete ujasnit?</a:t>
          </a:r>
          <a:endParaRPr lang="en-US" sz="2500" kern="1200"/>
        </a:p>
      </dsp:txBody>
      <dsp:txXfrm>
        <a:off x="1879455" y="2034738"/>
        <a:ext cx="4237880" cy="1627234"/>
      </dsp:txXfrm>
    </dsp:sp>
    <dsp:sp modelId="{2C7F76D9-1AF3-4511-BE60-7A296DF76EAE}">
      <dsp:nvSpPr>
        <dsp:cNvPr id="0" name=""/>
        <dsp:cNvSpPr/>
      </dsp:nvSpPr>
      <dsp:spPr>
        <a:xfrm>
          <a:off x="0" y="4068781"/>
          <a:ext cx="6117335" cy="162723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6A2DFC-37BC-4AE0-AD81-5A5FABAC7AEA}">
      <dsp:nvSpPr>
        <dsp:cNvPr id="0" name=""/>
        <dsp:cNvSpPr/>
      </dsp:nvSpPr>
      <dsp:spPr>
        <a:xfrm>
          <a:off x="492238" y="4434909"/>
          <a:ext cx="894979" cy="89497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B23ABB-B1B7-4C8F-8E6C-6EDA8609E8C6}">
      <dsp:nvSpPr>
        <dsp:cNvPr id="0" name=""/>
        <dsp:cNvSpPr/>
      </dsp:nvSpPr>
      <dsp:spPr>
        <a:xfrm>
          <a:off x="1879455" y="4068781"/>
          <a:ext cx="4237880" cy="1627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2216" tIns="172216" rIns="172216" bIns="172216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Jak se obohatilo Vaše poznání?</a:t>
          </a:r>
          <a:endParaRPr lang="en-US" sz="2500" kern="1200"/>
        </a:p>
      </dsp:txBody>
      <dsp:txXfrm>
        <a:off x="1879455" y="4068781"/>
        <a:ext cx="4237880" cy="162723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E70825-905B-425E-8318-D05573D9E220}">
      <dsp:nvSpPr>
        <dsp:cNvPr id="0" name=""/>
        <dsp:cNvSpPr/>
      </dsp:nvSpPr>
      <dsp:spPr>
        <a:xfrm>
          <a:off x="0" y="1081170"/>
          <a:ext cx="2957512" cy="1878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5E101E-6D8E-439D-801F-E733AB73EDA6}">
      <dsp:nvSpPr>
        <dsp:cNvPr id="0" name=""/>
        <dsp:cNvSpPr/>
      </dsp:nvSpPr>
      <dsp:spPr>
        <a:xfrm>
          <a:off x="328612" y="1393352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dirty="0"/>
            <a:t>Pojmy</a:t>
          </a:r>
          <a:r>
            <a:rPr lang="cs-CZ" sz="1900" kern="1200" dirty="0"/>
            <a:t> (kategorie nebo třídy věcí či myšlenek se společnými nejdůležitějšími /podstatnými/ vlastnostmi); konkrétní, abstraktní; 1 -2 slova</a:t>
          </a:r>
          <a:endParaRPr lang="en-US" sz="1900" kern="1200" dirty="0"/>
        </a:p>
      </dsp:txBody>
      <dsp:txXfrm>
        <a:off x="383617" y="1448357"/>
        <a:ext cx="2847502" cy="1768010"/>
      </dsp:txXfrm>
    </dsp:sp>
    <dsp:sp modelId="{6F56028A-93E3-42D5-8616-736142A585FB}">
      <dsp:nvSpPr>
        <dsp:cNvPr id="0" name=""/>
        <dsp:cNvSpPr/>
      </dsp:nvSpPr>
      <dsp:spPr>
        <a:xfrm>
          <a:off x="3614737" y="1081170"/>
          <a:ext cx="2957512" cy="1878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A4A942-C58A-4201-80C9-78B8403FC9BC}">
      <dsp:nvSpPr>
        <dsp:cNvPr id="0" name=""/>
        <dsp:cNvSpPr/>
      </dsp:nvSpPr>
      <dsp:spPr>
        <a:xfrm>
          <a:off x="3943350" y="1393352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dirty="0"/>
            <a:t>Generalizace (zobecnění) = </a:t>
          </a:r>
          <a:r>
            <a:rPr lang="cs-CZ" sz="1900" kern="1200" dirty="0"/>
            <a:t>výrok, který vyjadřuje vztahy mezi 2 nebo více pojmy; souvětí (př. </a:t>
          </a:r>
          <a:r>
            <a:rPr lang="cs-CZ" sz="1900" u="sng" kern="1200" dirty="0"/>
            <a:t>Dělení je operací inverzní k  násobení</a:t>
          </a:r>
          <a:r>
            <a:rPr lang="cs-CZ" sz="1900" kern="1200" dirty="0"/>
            <a:t>)</a:t>
          </a:r>
          <a:endParaRPr lang="en-US" sz="1900" kern="1200" dirty="0"/>
        </a:p>
      </dsp:txBody>
      <dsp:txXfrm>
        <a:off x="3998355" y="1448357"/>
        <a:ext cx="2847502" cy="1768010"/>
      </dsp:txXfrm>
    </dsp:sp>
    <dsp:sp modelId="{18B90A1C-8683-4626-9801-4D129CABA605}">
      <dsp:nvSpPr>
        <dsp:cNvPr id="0" name=""/>
        <dsp:cNvSpPr/>
      </dsp:nvSpPr>
      <dsp:spPr>
        <a:xfrm>
          <a:off x="7229475" y="1081170"/>
          <a:ext cx="2957512" cy="1878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39FA83-7683-43CC-8AD4-9E50077370D2}">
      <dsp:nvSpPr>
        <dsp:cNvPr id="0" name=""/>
        <dsp:cNvSpPr/>
      </dsp:nvSpPr>
      <dsp:spPr>
        <a:xfrm>
          <a:off x="7558087" y="1393352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dirty="0"/>
            <a:t>Fakta </a:t>
          </a:r>
          <a:r>
            <a:rPr lang="cs-CZ" sz="1900" kern="1200" dirty="0"/>
            <a:t>(informace o jednotlivých skutečnostech – o lidech, věcech, konkrétních místech, o události..,).</a:t>
          </a:r>
          <a:endParaRPr lang="en-US" sz="1900" kern="1200" dirty="0"/>
        </a:p>
      </dsp:txBody>
      <dsp:txXfrm>
        <a:off x="7613092" y="1448357"/>
        <a:ext cx="2847502" cy="176801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B04D48-7723-45EA-98D3-9CFFD774BE54}">
      <dsp:nvSpPr>
        <dsp:cNvPr id="0" name=""/>
        <dsp:cNvSpPr/>
      </dsp:nvSpPr>
      <dsp:spPr>
        <a:xfrm>
          <a:off x="1333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4789E5-7A57-49DB-B0A0-0C2030A954C8}">
      <dsp:nvSpPr>
        <dsp:cNvPr id="0" name=""/>
        <dsp:cNvSpPr/>
      </dsp:nvSpPr>
      <dsp:spPr>
        <a:xfrm>
          <a:off x="521579" y="605216"/>
          <a:ext cx="4682211" cy="29732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400" kern="1200"/>
            <a:t>Student/ka</a:t>
          </a:r>
          <a:endParaRPr lang="en-US" sz="4400" kern="1200"/>
        </a:p>
      </dsp:txBody>
      <dsp:txXfrm>
        <a:off x="608661" y="692298"/>
        <a:ext cx="4508047" cy="2799040"/>
      </dsp:txXfrm>
    </dsp:sp>
    <dsp:sp modelId="{F5BA3BC0-4394-4E1C-AAC1-3D179D4038EB}">
      <dsp:nvSpPr>
        <dsp:cNvPr id="0" name=""/>
        <dsp:cNvSpPr/>
      </dsp:nvSpPr>
      <dsp:spPr>
        <a:xfrm>
          <a:off x="5724037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D38690-EA38-4920-B2DF-CE0B931468B6}">
      <dsp:nvSpPr>
        <dsp:cNvPr id="0" name=""/>
        <dsp:cNvSpPr/>
      </dsp:nvSpPr>
      <dsp:spPr>
        <a:xfrm>
          <a:off x="6244283" y="605216"/>
          <a:ext cx="4682211" cy="29732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400" kern="1200"/>
            <a:t>vymezí výukový cíl, zdůvodní jeho strukturu a práci s cílem ve výuce. </a:t>
          </a:r>
          <a:endParaRPr lang="en-US" sz="4400" kern="1200"/>
        </a:p>
      </dsp:txBody>
      <dsp:txXfrm>
        <a:off x="6331365" y="692298"/>
        <a:ext cx="4508047" cy="279904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8C35C0-DC93-4F52-BA2F-C2E3C5A28F9F}">
      <dsp:nvSpPr>
        <dsp:cNvPr id="0" name=""/>
        <dsp:cNvSpPr/>
      </dsp:nvSpPr>
      <dsp:spPr>
        <a:xfrm>
          <a:off x="0" y="605574"/>
          <a:ext cx="10515600" cy="374535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853948" rIns="816127" bIns="291592" numCol="1" spcCol="1270" anchor="t" anchorCtr="0">
          <a:noAutofit/>
        </a:bodyPr>
        <a:lstStyle/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cs-CZ" sz="4100" kern="1200" dirty="0"/>
            <a:t>Dokážeme sdělit? </a:t>
          </a:r>
          <a:endParaRPr lang="en-US" sz="4100" kern="1200" dirty="0"/>
        </a:p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4100" kern="1200" dirty="0"/>
            <a:t>co tvoří učivo? </a:t>
          </a:r>
          <a:endParaRPr lang="en-US" sz="4100" kern="1200" dirty="0"/>
        </a:p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4100" kern="1200" dirty="0"/>
            <a:t>jak na didaktickou analýzu učiva?</a:t>
          </a:r>
          <a:endParaRPr lang="en-US" sz="4100" kern="1200" dirty="0"/>
        </a:p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4100" kern="1200" dirty="0"/>
            <a:t>jak zpracovat myšlenkovou mapu?</a:t>
          </a:r>
          <a:endParaRPr lang="en-US" sz="4100" kern="1200" dirty="0"/>
        </a:p>
      </dsp:txBody>
      <dsp:txXfrm>
        <a:off x="0" y="605574"/>
        <a:ext cx="10515600" cy="3745350"/>
      </dsp:txXfrm>
    </dsp:sp>
    <dsp:sp modelId="{33C0604F-FD40-498B-BCBF-3DBE128728CB}">
      <dsp:nvSpPr>
        <dsp:cNvPr id="0" name=""/>
        <dsp:cNvSpPr/>
      </dsp:nvSpPr>
      <dsp:spPr>
        <a:xfrm>
          <a:off x="914399" y="117560"/>
          <a:ext cx="7360920" cy="12103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100" kern="1200" dirty="0"/>
            <a:t>Na co navazujeme</a:t>
          </a:r>
          <a:endParaRPr lang="en-US" sz="4100" kern="1200" dirty="0"/>
        </a:p>
      </dsp:txBody>
      <dsp:txXfrm>
        <a:off x="973482" y="176643"/>
        <a:ext cx="7242754" cy="109215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078DAC-5290-4821-94E8-4AED939BFB5A}">
      <dsp:nvSpPr>
        <dsp:cNvPr id="0" name=""/>
        <dsp:cNvSpPr/>
      </dsp:nvSpPr>
      <dsp:spPr>
        <a:xfrm>
          <a:off x="0" y="456"/>
          <a:ext cx="1051560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B3EA53-D7DA-423C-B2FD-5ED2DC2357B7}">
      <dsp:nvSpPr>
        <dsp:cNvPr id="0" name=""/>
        <dsp:cNvSpPr/>
      </dsp:nvSpPr>
      <dsp:spPr>
        <a:xfrm>
          <a:off x="0" y="456"/>
          <a:ext cx="10515600" cy="7475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1" kern="1200"/>
            <a:t>S</a:t>
          </a:r>
          <a:r>
            <a:rPr lang="cs-CZ" sz="3200" kern="1200"/>
            <a:t>pecifický: vztah ke konkrétní činnosti </a:t>
          </a:r>
          <a:endParaRPr lang="en-US" sz="3200" kern="1200"/>
        </a:p>
      </dsp:txBody>
      <dsp:txXfrm>
        <a:off x="0" y="456"/>
        <a:ext cx="10515600" cy="747530"/>
      </dsp:txXfrm>
    </dsp:sp>
    <dsp:sp modelId="{CBFBD59D-E52B-4885-BAAE-0BB9C7051436}">
      <dsp:nvSpPr>
        <dsp:cNvPr id="0" name=""/>
        <dsp:cNvSpPr/>
      </dsp:nvSpPr>
      <dsp:spPr>
        <a:xfrm>
          <a:off x="0" y="747986"/>
          <a:ext cx="1051560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4CD79E-4D4F-4DE0-843D-4B30A08315E1}">
      <dsp:nvSpPr>
        <dsp:cNvPr id="0" name=""/>
        <dsp:cNvSpPr/>
      </dsp:nvSpPr>
      <dsp:spPr>
        <a:xfrm>
          <a:off x="0" y="747986"/>
          <a:ext cx="10515600" cy="7475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1" kern="1200"/>
            <a:t>M</a:t>
          </a:r>
          <a:r>
            <a:rPr lang="cs-CZ" sz="3200" kern="1200"/>
            <a:t>ěřitelný: stanovení kvality i kvantity </a:t>
          </a:r>
          <a:endParaRPr lang="en-US" sz="3200" kern="1200"/>
        </a:p>
      </dsp:txBody>
      <dsp:txXfrm>
        <a:off x="0" y="747986"/>
        <a:ext cx="10515600" cy="747530"/>
      </dsp:txXfrm>
    </dsp:sp>
    <dsp:sp modelId="{1C243808-B0BE-42E9-A405-C2AB8B876C96}">
      <dsp:nvSpPr>
        <dsp:cNvPr id="0" name=""/>
        <dsp:cNvSpPr/>
      </dsp:nvSpPr>
      <dsp:spPr>
        <a:xfrm>
          <a:off x="0" y="1495516"/>
          <a:ext cx="1051560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93D7B3-A3EC-4746-8E58-04CEADEAF519}">
      <dsp:nvSpPr>
        <dsp:cNvPr id="0" name=""/>
        <dsp:cNvSpPr/>
      </dsp:nvSpPr>
      <dsp:spPr>
        <a:xfrm>
          <a:off x="0" y="1495516"/>
          <a:ext cx="10515600" cy="7475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1" kern="1200" dirty="0"/>
            <a:t>A</a:t>
          </a:r>
          <a:r>
            <a:rPr lang="cs-CZ" sz="3200" kern="1200" dirty="0"/>
            <a:t>kceptovatelný: v souladu s potřebami </a:t>
          </a:r>
          <a:endParaRPr lang="en-US" sz="3200" kern="1200" dirty="0"/>
        </a:p>
      </dsp:txBody>
      <dsp:txXfrm>
        <a:off x="0" y="1495516"/>
        <a:ext cx="10515600" cy="747530"/>
      </dsp:txXfrm>
    </dsp:sp>
    <dsp:sp modelId="{ABBF909C-ECD0-4863-ADDA-BE06D8086E14}">
      <dsp:nvSpPr>
        <dsp:cNvPr id="0" name=""/>
        <dsp:cNvSpPr/>
      </dsp:nvSpPr>
      <dsp:spPr>
        <a:xfrm>
          <a:off x="0" y="2243046"/>
          <a:ext cx="1051560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8D136A-EAC4-4285-909E-C8488603749A}">
      <dsp:nvSpPr>
        <dsp:cNvPr id="0" name=""/>
        <dsp:cNvSpPr/>
      </dsp:nvSpPr>
      <dsp:spPr>
        <a:xfrm>
          <a:off x="0" y="2243046"/>
          <a:ext cx="10515600" cy="7475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1" kern="1200"/>
            <a:t>R</a:t>
          </a:r>
          <a:r>
            <a:rPr lang="cs-CZ" sz="3200" kern="1200"/>
            <a:t>ealistický: reálná dosažitelnost cíle </a:t>
          </a:r>
          <a:endParaRPr lang="en-US" sz="3200" kern="1200"/>
        </a:p>
      </dsp:txBody>
      <dsp:txXfrm>
        <a:off x="0" y="2243046"/>
        <a:ext cx="10515600" cy="747530"/>
      </dsp:txXfrm>
    </dsp:sp>
    <dsp:sp modelId="{4A3C27C7-0BD5-484A-8191-8FE18EACD6BF}">
      <dsp:nvSpPr>
        <dsp:cNvPr id="0" name=""/>
        <dsp:cNvSpPr/>
      </dsp:nvSpPr>
      <dsp:spPr>
        <a:xfrm>
          <a:off x="0" y="2990576"/>
          <a:ext cx="1051560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EDD3B3-35D4-403A-B62D-B0AE789F7ABE}">
      <dsp:nvSpPr>
        <dsp:cNvPr id="0" name=""/>
        <dsp:cNvSpPr/>
      </dsp:nvSpPr>
      <dsp:spPr>
        <a:xfrm>
          <a:off x="0" y="2990576"/>
          <a:ext cx="10515600" cy="7475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1" kern="1200"/>
            <a:t>T</a:t>
          </a:r>
          <a:r>
            <a:rPr lang="cs-CZ" sz="3200" kern="1200"/>
            <a:t>ermínovaný: ohraničený v čase.</a:t>
          </a:r>
          <a:endParaRPr lang="en-US" sz="3200" kern="1200"/>
        </a:p>
      </dsp:txBody>
      <dsp:txXfrm>
        <a:off x="0" y="2990576"/>
        <a:ext cx="10515600" cy="74753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65CCFE-0396-4280-A5B3-67386B6E12A5}">
      <dsp:nvSpPr>
        <dsp:cNvPr id="0" name=""/>
        <dsp:cNvSpPr/>
      </dsp:nvSpPr>
      <dsp:spPr>
        <a:xfrm>
          <a:off x="0" y="2295"/>
          <a:ext cx="10515600" cy="139667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57B225-2118-499B-AEF5-F8D531AD5214}">
      <dsp:nvSpPr>
        <dsp:cNvPr id="0" name=""/>
        <dsp:cNvSpPr/>
      </dsp:nvSpPr>
      <dsp:spPr>
        <a:xfrm>
          <a:off x="323187" y="345581"/>
          <a:ext cx="2295168" cy="140061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14000" b="-14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B3B177-E621-4550-B289-4F0FC24DC164}">
      <dsp:nvSpPr>
        <dsp:cNvPr id="0" name=""/>
        <dsp:cNvSpPr/>
      </dsp:nvSpPr>
      <dsp:spPr>
        <a:xfrm rot="10800000">
          <a:off x="299363" y="1648895"/>
          <a:ext cx="2295168" cy="2893751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2400" b="1" kern="1200" dirty="0">
              <a:latin typeface="+mj-lt"/>
            </a:rPr>
            <a:t>Kognitivní</a:t>
          </a:r>
          <a:r>
            <a:rPr lang="cs-CZ" altLang="cs-CZ" sz="2400" i="1" kern="1200" dirty="0">
              <a:latin typeface="+mj-lt"/>
            </a:rPr>
            <a:t> – </a:t>
          </a:r>
          <a:r>
            <a:rPr lang="cs-CZ" altLang="cs-CZ" sz="2400" b="1" kern="1200" dirty="0">
              <a:latin typeface="+mj-lt"/>
            </a:rPr>
            <a:t>intelektuální </a:t>
          </a:r>
          <a:r>
            <a:rPr lang="cs-CZ" altLang="cs-CZ" sz="2400" i="1" kern="1200" dirty="0">
              <a:latin typeface="+mj-lt"/>
            </a:rPr>
            <a:t>(znalosti, vědomosti).</a:t>
          </a:r>
          <a:endParaRPr lang="cs-CZ" altLang="cs-CZ" sz="2400" b="1" kern="1200" dirty="0">
            <a:latin typeface="+mj-lt"/>
          </a:endParaRPr>
        </a:p>
      </dsp:txBody>
      <dsp:txXfrm rot="10800000">
        <a:off x="369947" y="1648895"/>
        <a:ext cx="2154000" cy="2823167"/>
      </dsp:txXfrm>
    </dsp:sp>
    <dsp:sp modelId="{6F302D6F-D09C-4A35-93EB-5EB9B0BE8001}">
      <dsp:nvSpPr>
        <dsp:cNvPr id="0" name=""/>
        <dsp:cNvSpPr/>
      </dsp:nvSpPr>
      <dsp:spPr>
        <a:xfrm>
          <a:off x="2847872" y="276324"/>
          <a:ext cx="2295168" cy="161069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58000" b="-58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121732-CDE8-4C7F-82F4-851031BB54BA}">
      <dsp:nvSpPr>
        <dsp:cNvPr id="0" name=""/>
        <dsp:cNvSpPr/>
      </dsp:nvSpPr>
      <dsp:spPr>
        <a:xfrm rot="10800000">
          <a:off x="2847872" y="1677700"/>
          <a:ext cx="2295168" cy="2750614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>
              <a:latin typeface="+mj-lt"/>
            </a:rPr>
            <a:t>Psychomotorická </a:t>
          </a:r>
          <a:r>
            <a:rPr lang="cs-CZ" sz="1800" kern="1200" dirty="0">
              <a:latin typeface="+mj-lt"/>
            </a:rPr>
            <a:t> - psychomotorické dovednosti týkající se smyslového vnímání, pohybů a vzájemné koordinace vjemů s pohyby atd. Slovesa jako: </a:t>
          </a:r>
          <a:r>
            <a:rPr lang="cs-CZ" sz="1800" b="1" kern="1200" dirty="0">
              <a:latin typeface="+mj-lt"/>
            </a:rPr>
            <a:t>kresli, házej, plachti, svářej,</a:t>
          </a:r>
          <a:r>
            <a:rPr lang="cs-CZ" sz="1800" kern="1200" dirty="0">
              <a:latin typeface="+mj-lt"/>
            </a:rPr>
            <a:t> …</a:t>
          </a:r>
          <a:endParaRPr lang="cs-CZ" sz="1800" kern="1200" dirty="0"/>
        </a:p>
      </dsp:txBody>
      <dsp:txXfrm rot="10800000">
        <a:off x="2918456" y="1677700"/>
        <a:ext cx="2154000" cy="2680030"/>
      </dsp:txXfrm>
    </dsp:sp>
    <dsp:sp modelId="{14C77699-71E1-4DF9-B354-896012181BFE}">
      <dsp:nvSpPr>
        <dsp:cNvPr id="0" name=""/>
        <dsp:cNvSpPr/>
      </dsp:nvSpPr>
      <dsp:spPr>
        <a:xfrm>
          <a:off x="5372558" y="219802"/>
          <a:ext cx="2295168" cy="161069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t="-14000" b="-14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E6F700-33AD-4390-B835-811254FCC317}">
      <dsp:nvSpPr>
        <dsp:cNvPr id="0" name=""/>
        <dsp:cNvSpPr/>
      </dsp:nvSpPr>
      <dsp:spPr>
        <a:xfrm rot="10800000">
          <a:off x="5372558" y="1977249"/>
          <a:ext cx="2295168" cy="2976702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1600" b="1" kern="1200" dirty="0">
              <a:latin typeface="+mj-lt"/>
            </a:rPr>
            <a:t>Postojová - afektivní – výchovná</a:t>
          </a:r>
          <a:r>
            <a:rPr lang="cs-CZ" altLang="cs-CZ" sz="1600" i="1" kern="1200" dirty="0">
              <a:latin typeface="+mj-lt"/>
            </a:rPr>
            <a:t> </a:t>
          </a:r>
          <a:r>
            <a:rPr lang="cs-CZ" sz="1600" kern="1200" dirty="0">
              <a:latin typeface="+mj-lt"/>
            </a:rPr>
            <a:t>- zájmy, pozornost, estetické cítění, morální postoje, pocity, názory a hodnoty. Např.: </a:t>
          </a:r>
          <a:r>
            <a:rPr lang="cs-CZ" sz="1600" b="1" kern="1200" dirty="0">
              <a:latin typeface="+mj-lt"/>
            </a:rPr>
            <a:t>naslouchej, oceň důležitost, vnímej estetickou hodnotu, vnímej morální dilema, získej o něčem povědomí ap.</a:t>
          </a:r>
        </a:p>
      </dsp:txBody>
      <dsp:txXfrm rot="10800000">
        <a:off x="5443142" y="1977249"/>
        <a:ext cx="2154000" cy="2906118"/>
      </dsp:txXfrm>
    </dsp:sp>
    <dsp:sp modelId="{EB2F3F15-3042-4270-8784-A1DBE3444345}">
      <dsp:nvSpPr>
        <dsp:cNvPr id="0" name=""/>
        <dsp:cNvSpPr/>
      </dsp:nvSpPr>
      <dsp:spPr>
        <a:xfrm>
          <a:off x="7897243" y="229247"/>
          <a:ext cx="2295168" cy="161069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 t="-21000" b="-21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59B446-CB7C-4351-87CD-40D324B3B5C1}">
      <dsp:nvSpPr>
        <dsp:cNvPr id="0" name=""/>
        <dsp:cNvSpPr/>
      </dsp:nvSpPr>
      <dsp:spPr>
        <a:xfrm rot="10800000">
          <a:off x="7944960" y="2013537"/>
          <a:ext cx="2295168" cy="2684495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t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altLang="cs-CZ" sz="2700" b="1" kern="1200" dirty="0">
              <a:latin typeface="+mj-lt"/>
            </a:rPr>
            <a:t>Sociální – </a:t>
          </a:r>
          <a:r>
            <a:rPr lang="cs-CZ" altLang="cs-CZ" sz="2700" kern="1200" dirty="0">
              <a:latin typeface="+mj-lt"/>
            </a:rPr>
            <a:t>komunikace, spolupráce.</a:t>
          </a:r>
        </a:p>
      </dsp:txBody>
      <dsp:txXfrm rot="10800000">
        <a:off x="8015544" y="2013537"/>
        <a:ext cx="2154000" cy="2613911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0BA4C4-3934-4BE9-976A-AF1506757B1F}">
      <dsp:nvSpPr>
        <dsp:cNvPr id="0" name=""/>
        <dsp:cNvSpPr/>
      </dsp:nvSpPr>
      <dsp:spPr>
        <a:xfrm>
          <a:off x="0" y="53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FCE8A6-8998-4DE6-A87B-DEA44937EE3B}">
      <dsp:nvSpPr>
        <dsp:cNvPr id="0" name=""/>
        <dsp:cNvSpPr/>
      </dsp:nvSpPr>
      <dsp:spPr>
        <a:xfrm>
          <a:off x="0" y="531"/>
          <a:ext cx="10515600" cy="483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S pomocí mapy objasní trasy objevných plaveb a jejich průběh. </a:t>
          </a:r>
          <a:endParaRPr lang="en-US" sz="2200" kern="1200" dirty="0"/>
        </a:p>
      </dsp:txBody>
      <dsp:txXfrm>
        <a:off x="0" y="531"/>
        <a:ext cx="10515600" cy="483363"/>
      </dsp:txXfrm>
    </dsp:sp>
    <dsp:sp modelId="{CBE14561-3F24-42A4-B2BC-AD457B21DC5E}">
      <dsp:nvSpPr>
        <dsp:cNvPr id="0" name=""/>
        <dsp:cNvSpPr/>
      </dsp:nvSpPr>
      <dsp:spPr>
        <a:xfrm>
          <a:off x="0" y="483895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AEB6C2-9E03-4D46-B0D6-FD409F2127A4}">
      <dsp:nvSpPr>
        <dsp:cNvPr id="0" name=""/>
        <dsp:cNvSpPr/>
      </dsp:nvSpPr>
      <dsp:spPr>
        <a:xfrm>
          <a:off x="0" y="483895"/>
          <a:ext cx="10515600" cy="483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Zdůvodní příčiny kolonizace.</a:t>
          </a:r>
          <a:endParaRPr lang="en-US" sz="2200" kern="1200" dirty="0"/>
        </a:p>
      </dsp:txBody>
      <dsp:txXfrm>
        <a:off x="0" y="483895"/>
        <a:ext cx="10515600" cy="483363"/>
      </dsp:txXfrm>
    </dsp:sp>
    <dsp:sp modelId="{DB873CAB-15CE-4732-A5E5-A55E7D441728}">
      <dsp:nvSpPr>
        <dsp:cNvPr id="0" name=""/>
        <dsp:cNvSpPr/>
      </dsp:nvSpPr>
      <dsp:spPr>
        <a:xfrm>
          <a:off x="0" y="967259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B5A632-18A4-4114-B2C8-372AA065D955}">
      <dsp:nvSpPr>
        <dsp:cNvPr id="0" name=""/>
        <dsp:cNvSpPr/>
      </dsp:nvSpPr>
      <dsp:spPr>
        <a:xfrm>
          <a:off x="0" y="967259"/>
          <a:ext cx="10515600" cy="483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Žák vysvětlí stavbu a funkci jednotlivých částí kardiovaskulární soustavy.</a:t>
          </a:r>
          <a:endParaRPr lang="en-US" sz="2200" kern="1200" dirty="0"/>
        </a:p>
      </dsp:txBody>
      <dsp:txXfrm>
        <a:off x="0" y="967259"/>
        <a:ext cx="10515600" cy="483363"/>
      </dsp:txXfrm>
    </dsp:sp>
    <dsp:sp modelId="{86299038-5DCF-46AE-9AEF-378205F8E3C1}">
      <dsp:nvSpPr>
        <dsp:cNvPr id="0" name=""/>
        <dsp:cNvSpPr/>
      </dsp:nvSpPr>
      <dsp:spPr>
        <a:xfrm>
          <a:off x="0" y="1450623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304A3A-BE1D-4D01-8C4D-D223AD3CCB05}">
      <dsp:nvSpPr>
        <dsp:cNvPr id="0" name=""/>
        <dsp:cNvSpPr/>
      </dsp:nvSpPr>
      <dsp:spPr>
        <a:xfrm>
          <a:off x="0" y="1450623"/>
          <a:ext cx="10515600" cy="483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Žák zdůvodní význam srážení krve.</a:t>
          </a:r>
          <a:endParaRPr lang="en-US" sz="2200" kern="1200"/>
        </a:p>
      </dsp:txBody>
      <dsp:txXfrm>
        <a:off x="0" y="1450623"/>
        <a:ext cx="10515600" cy="483363"/>
      </dsp:txXfrm>
    </dsp:sp>
    <dsp:sp modelId="{12F4AD8C-08C0-4E1A-9D5F-227DF66ED96A}">
      <dsp:nvSpPr>
        <dsp:cNvPr id="0" name=""/>
        <dsp:cNvSpPr/>
      </dsp:nvSpPr>
      <dsp:spPr>
        <a:xfrm>
          <a:off x="0" y="1933987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3474BB-51DE-4126-9FAF-EF5F5424B44E}">
      <dsp:nvSpPr>
        <dsp:cNvPr id="0" name=""/>
        <dsp:cNvSpPr/>
      </dsp:nvSpPr>
      <dsp:spPr>
        <a:xfrm>
          <a:off x="0" y="1933987"/>
          <a:ext cx="10515600" cy="483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Žák nakreslí a popíše stavbu stěn jednotlivých typů cév.</a:t>
          </a:r>
          <a:endParaRPr lang="en-US" sz="2200" kern="1200"/>
        </a:p>
      </dsp:txBody>
      <dsp:txXfrm>
        <a:off x="0" y="1933987"/>
        <a:ext cx="10515600" cy="483363"/>
      </dsp:txXfrm>
    </dsp:sp>
    <dsp:sp modelId="{21E3F26E-D50C-48FD-A33F-A9C2C0E168E8}">
      <dsp:nvSpPr>
        <dsp:cNvPr id="0" name=""/>
        <dsp:cNvSpPr/>
      </dsp:nvSpPr>
      <dsp:spPr>
        <a:xfrm>
          <a:off x="0" y="2417350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4B7F98-F7C4-4A47-8373-8A3622BD134A}">
      <dsp:nvSpPr>
        <dsp:cNvPr id="0" name=""/>
        <dsp:cNvSpPr/>
      </dsp:nvSpPr>
      <dsp:spPr>
        <a:xfrm>
          <a:off x="0" y="2417350"/>
          <a:ext cx="10515600" cy="483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Žák nakreslí jednoduché schéma krevního oběhu.</a:t>
          </a:r>
          <a:endParaRPr lang="en-US" sz="2200" kern="1200"/>
        </a:p>
      </dsp:txBody>
      <dsp:txXfrm>
        <a:off x="0" y="2417350"/>
        <a:ext cx="10515600" cy="483363"/>
      </dsp:txXfrm>
    </dsp:sp>
    <dsp:sp modelId="{B00EB123-4C76-49FE-8867-3E8F9A99FD11}">
      <dsp:nvSpPr>
        <dsp:cNvPr id="0" name=""/>
        <dsp:cNvSpPr/>
      </dsp:nvSpPr>
      <dsp:spPr>
        <a:xfrm>
          <a:off x="0" y="2900714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167A5F-85EF-47A7-98D9-0291BC83D8CA}">
      <dsp:nvSpPr>
        <dsp:cNvPr id="0" name=""/>
        <dsp:cNvSpPr/>
      </dsp:nvSpPr>
      <dsp:spPr>
        <a:xfrm>
          <a:off x="0" y="2900714"/>
          <a:ext cx="10515600" cy="483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Žák posoudí důležitost krevního oběhu pro život a diskutuje o ní se spolužáky.</a:t>
          </a:r>
          <a:endParaRPr lang="en-US" sz="2200" kern="1200" dirty="0"/>
        </a:p>
      </dsp:txBody>
      <dsp:txXfrm>
        <a:off x="0" y="2900714"/>
        <a:ext cx="10515600" cy="483363"/>
      </dsp:txXfrm>
    </dsp:sp>
    <dsp:sp modelId="{290A6146-3580-4C22-96A8-BD7AB815ED3D}">
      <dsp:nvSpPr>
        <dsp:cNvPr id="0" name=""/>
        <dsp:cNvSpPr/>
      </dsp:nvSpPr>
      <dsp:spPr>
        <a:xfrm>
          <a:off x="0" y="3384078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4B5AA2-EE70-4861-A2AD-AD09A3507364}">
      <dsp:nvSpPr>
        <dsp:cNvPr id="0" name=""/>
        <dsp:cNvSpPr/>
      </dsp:nvSpPr>
      <dsp:spPr>
        <a:xfrm>
          <a:off x="0" y="3384078"/>
          <a:ext cx="10515600" cy="483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Popíše důsledky zámořských objevů, jejich ne/prospěšnost pro lidstvo.</a:t>
          </a:r>
        </a:p>
      </dsp:txBody>
      <dsp:txXfrm>
        <a:off x="0" y="3384078"/>
        <a:ext cx="10515600" cy="483363"/>
      </dsp:txXfrm>
    </dsp:sp>
    <dsp:sp modelId="{6B50FD25-4216-40D7-9A05-566FE68D520B}">
      <dsp:nvSpPr>
        <dsp:cNvPr id="0" name=""/>
        <dsp:cNvSpPr/>
      </dsp:nvSpPr>
      <dsp:spPr>
        <a:xfrm>
          <a:off x="0" y="3867442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55B4F7-FD42-4068-94C4-A19879614002}">
      <dsp:nvSpPr>
        <dsp:cNvPr id="0" name=""/>
        <dsp:cNvSpPr/>
      </dsp:nvSpPr>
      <dsp:spPr>
        <a:xfrm>
          <a:off x="0" y="3867442"/>
          <a:ext cx="10515600" cy="483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Vyjmenuje významné státy a osobnosti pro kolonizaci.</a:t>
          </a:r>
        </a:p>
      </dsp:txBody>
      <dsp:txXfrm>
        <a:off x="0" y="3867442"/>
        <a:ext cx="10515600" cy="48336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8944DC-07C3-42D0-AEDF-2CA09B033888}">
      <dsp:nvSpPr>
        <dsp:cNvPr id="0" name=""/>
        <dsp:cNvSpPr/>
      </dsp:nvSpPr>
      <dsp:spPr>
        <a:xfrm>
          <a:off x="0" y="671"/>
          <a:ext cx="626364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84E526-E65E-4DFC-9708-8E5C3F92E54B}">
      <dsp:nvSpPr>
        <dsp:cNvPr id="0" name=""/>
        <dsp:cNvSpPr/>
      </dsp:nvSpPr>
      <dsp:spPr>
        <a:xfrm>
          <a:off x="0" y="671"/>
          <a:ext cx="6263640" cy="786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Např.: </a:t>
          </a:r>
          <a:endParaRPr lang="en-US" sz="2200" kern="1200"/>
        </a:p>
      </dsp:txBody>
      <dsp:txXfrm>
        <a:off x="0" y="671"/>
        <a:ext cx="6263640" cy="786192"/>
      </dsp:txXfrm>
    </dsp:sp>
    <dsp:sp modelId="{BB0116CF-5383-42DC-9626-7A8CF241F2BB}">
      <dsp:nvSpPr>
        <dsp:cNvPr id="0" name=""/>
        <dsp:cNvSpPr/>
      </dsp:nvSpPr>
      <dsp:spPr>
        <a:xfrm>
          <a:off x="0" y="786863"/>
          <a:ext cx="626364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2231AA-91FF-4036-B448-EE8DEA8467E2}">
      <dsp:nvSpPr>
        <dsp:cNvPr id="0" name=""/>
        <dsp:cNvSpPr/>
      </dsp:nvSpPr>
      <dsp:spPr>
        <a:xfrm>
          <a:off x="0" y="786863"/>
          <a:ext cx="6263640" cy="786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Žák popíše trasy objevných plaveb a jejich průběh s využitím mapy. </a:t>
          </a:r>
          <a:endParaRPr lang="en-US" sz="2200" kern="1200"/>
        </a:p>
      </dsp:txBody>
      <dsp:txXfrm>
        <a:off x="0" y="786863"/>
        <a:ext cx="6263640" cy="786192"/>
      </dsp:txXfrm>
    </dsp:sp>
    <dsp:sp modelId="{7D37BF85-0877-4ED1-A630-5547B5C0C5FA}">
      <dsp:nvSpPr>
        <dsp:cNvPr id="0" name=""/>
        <dsp:cNvSpPr/>
      </dsp:nvSpPr>
      <dsp:spPr>
        <a:xfrm>
          <a:off x="0" y="1573055"/>
          <a:ext cx="626364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2EE02A-6BAE-4FDE-B0C5-ACB949811FD3}">
      <dsp:nvSpPr>
        <dsp:cNvPr id="0" name=""/>
        <dsp:cNvSpPr/>
      </dsp:nvSpPr>
      <dsp:spPr>
        <a:xfrm>
          <a:off x="0" y="1573055"/>
          <a:ext cx="6263640" cy="786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Žák objasní příčiny kolonizace. </a:t>
          </a:r>
          <a:endParaRPr lang="en-US" sz="2200" kern="1200"/>
        </a:p>
      </dsp:txBody>
      <dsp:txXfrm>
        <a:off x="0" y="1573055"/>
        <a:ext cx="6263640" cy="786192"/>
      </dsp:txXfrm>
    </dsp:sp>
    <dsp:sp modelId="{AF068CFA-CB04-4262-A9B2-C8024E0C60DD}">
      <dsp:nvSpPr>
        <dsp:cNvPr id="0" name=""/>
        <dsp:cNvSpPr/>
      </dsp:nvSpPr>
      <dsp:spPr>
        <a:xfrm>
          <a:off x="0" y="2359247"/>
          <a:ext cx="626364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2E7E98-3ECA-4236-B1F7-4256D057B351}">
      <dsp:nvSpPr>
        <dsp:cNvPr id="0" name=""/>
        <dsp:cNvSpPr/>
      </dsp:nvSpPr>
      <dsp:spPr>
        <a:xfrm>
          <a:off x="0" y="2359247"/>
          <a:ext cx="6263640" cy="786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Žák uvede tři výhody naftového motoru oproti motoru benzinovému (</a:t>
          </a:r>
          <a:r>
            <a:rPr lang="cs-CZ" sz="2200" kern="1200" dirty="0" err="1"/>
            <a:t>Petty</a:t>
          </a:r>
          <a:r>
            <a:rPr lang="cs-CZ" sz="2200" kern="1200" dirty="0"/>
            <a:t>, 2013, s. 394). </a:t>
          </a:r>
          <a:endParaRPr lang="en-US" sz="2200" kern="1200" dirty="0"/>
        </a:p>
      </dsp:txBody>
      <dsp:txXfrm>
        <a:off x="0" y="2359247"/>
        <a:ext cx="6263640" cy="786192"/>
      </dsp:txXfrm>
    </dsp:sp>
    <dsp:sp modelId="{6AB06E08-B06F-4828-8178-439C52FA003A}">
      <dsp:nvSpPr>
        <dsp:cNvPr id="0" name=""/>
        <dsp:cNvSpPr/>
      </dsp:nvSpPr>
      <dsp:spPr>
        <a:xfrm>
          <a:off x="0" y="3145440"/>
          <a:ext cx="626364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C59AC4-88B3-4A91-87C8-E9AE54605394}">
      <dsp:nvSpPr>
        <dsp:cNvPr id="0" name=""/>
        <dsp:cNvSpPr/>
      </dsp:nvSpPr>
      <dsp:spPr>
        <a:xfrm>
          <a:off x="0" y="3145440"/>
          <a:ext cx="6263640" cy="786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Žák vysvětlí rozdíl mezi mlhou, oparem, smogem a mrakem (Petty, 2013, s. 394). </a:t>
          </a:r>
          <a:endParaRPr lang="en-US" sz="2200" kern="1200"/>
        </a:p>
      </dsp:txBody>
      <dsp:txXfrm>
        <a:off x="0" y="3145440"/>
        <a:ext cx="6263640" cy="786192"/>
      </dsp:txXfrm>
    </dsp:sp>
    <dsp:sp modelId="{0E764611-D98C-4F3E-AB53-1C304E611753}">
      <dsp:nvSpPr>
        <dsp:cNvPr id="0" name=""/>
        <dsp:cNvSpPr/>
      </dsp:nvSpPr>
      <dsp:spPr>
        <a:xfrm>
          <a:off x="0" y="3931632"/>
          <a:ext cx="626364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34F443-BC98-4792-B397-56D4B6BB2197}">
      <dsp:nvSpPr>
        <dsp:cNvPr id="0" name=""/>
        <dsp:cNvSpPr/>
      </dsp:nvSpPr>
      <dsp:spPr>
        <a:xfrm>
          <a:off x="0" y="3931632"/>
          <a:ext cx="6263640" cy="786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Žák posoudí důležitost krevního oběhu pro život. </a:t>
          </a:r>
          <a:endParaRPr lang="en-US" sz="2200" kern="1200"/>
        </a:p>
      </dsp:txBody>
      <dsp:txXfrm>
        <a:off x="0" y="3931632"/>
        <a:ext cx="6263640" cy="786192"/>
      </dsp:txXfrm>
    </dsp:sp>
    <dsp:sp modelId="{9DFC6B51-2C78-4746-B943-4AC05589E5AC}">
      <dsp:nvSpPr>
        <dsp:cNvPr id="0" name=""/>
        <dsp:cNvSpPr/>
      </dsp:nvSpPr>
      <dsp:spPr>
        <a:xfrm>
          <a:off x="0" y="4717824"/>
          <a:ext cx="626364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3583F6-93B9-4973-9D3B-B5BAA1713CFE}">
      <dsp:nvSpPr>
        <dsp:cNvPr id="0" name=""/>
        <dsp:cNvSpPr/>
      </dsp:nvSpPr>
      <dsp:spPr>
        <a:xfrm>
          <a:off x="0" y="4717824"/>
          <a:ext cx="6263640" cy="786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Žák diskutuje o významu objevných plaveb.</a:t>
          </a:r>
          <a:endParaRPr lang="en-US" sz="2200" kern="1200" dirty="0"/>
        </a:p>
      </dsp:txBody>
      <dsp:txXfrm>
        <a:off x="0" y="4717824"/>
        <a:ext cx="6263640" cy="786192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1FF414-9F02-4752-8C9F-A6E72166E1A9}">
      <dsp:nvSpPr>
        <dsp:cNvPr id="0" name=""/>
        <dsp:cNvSpPr/>
      </dsp:nvSpPr>
      <dsp:spPr>
        <a:xfrm>
          <a:off x="0" y="187694"/>
          <a:ext cx="9819289" cy="86346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3600" kern="1200"/>
            <a:t>Zapamatování</a:t>
          </a:r>
        </a:p>
      </dsp:txBody>
      <dsp:txXfrm>
        <a:off x="42151" y="229845"/>
        <a:ext cx="9734987" cy="779158"/>
      </dsp:txXfrm>
    </dsp:sp>
    <dsp:sp modelId="{41E96D2F-74F7-435D-9671-265563EDDF7A}">
      <dsp:nvSpPr>
        <dsp:cNvPr id="0" name=""/>
        <dsp:cNvSpPr/>
      </dsp:nvSpPr>
      <dsp:spPr>
        <a:xfrm>
          <a:off x="0" y="1051154"/>
          <a:ext cx="9819289" cy="1266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1762" tIns="45720" rIns="256032" bIns="4572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800" kern="1200">
              <a:latin typeface="+mj-lt"/>
            </a:rPr>
            <a:t>kategorizace (definovat, identifikovat, vytvořit seznam, vyjmenovat, opakovat, vzpomenout si, rozpoznat, zapsat, spojit, zopakovat, podtrhnout, zvýraznit) </a:t>
          </a:r>
        </a:p>
      </dsp:txBody>
      <dsp:txXfrm>
        <a:off x="0" y="1051154"/>
        <a:ext cx="9819289" cy="1266840"/>
      </dsp:txXfrm>
    </dsp:sp>
    <dsp:sp modelId="{71DF0466-47E6-42CD-BE54-E509102F412A}">
      <dsp:nvSpPr>
        <dsp:cNvPr id="0" name=""/>
        <dsp:cNvSpPr/>
      </dsp:nvSpPr>
      <dsp:spPr>
        <a:xfrm>
          <a:off x="0" y="2317994"/>
          <a:ext cx="9819289" cy="863460"/>
        </a:xfrm>
        <a:prstGeom prst="roundRect">
          <a:avLst/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3600" kern="1200" dirty="0"/>
            <a:t>Porozumění </a:t>
          </a:r>
        </a:p>
      </dsp:txBody>
      <dsp:txXfrm>
        <a:off x="42151" y="2360145"/>
        <a:ext cx="9734987" cy="779158"/>
      </dsp:txXfrm>
    </dsp:sp>
    <dsp:sp modelId="{D78CAC65-E428-4096-B36E-35012732CF5A}">
      <dsp:nvSpPr>
        <dsp:cNvPr id="0" name=""/>
        <dsp:cNvSpPr/>
      </dsp:nvSpPr>
      <dsp:spPr>
        <a:xfrm>
          <a:off x="0" y="3181454"/>
          <a:ext cx="9819289" cy="2049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1762" tIns="45720" rIns="256032" bIns="4572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800" kern="1200" dirty="0"/>
            <a:t>překlad z jednoho jazyka do druhého, převod z jedné formy komunikace do druhé, jednoduchá interpretace, extrapolace (vybrat, uvést příklad, předvést, popsat, určit, rozlišovat, vysvětlit, vyjádřit, říci vlastními slovy, vybrat, přeformulovat, sdělit, přeložit, simulovat, vypočítat, zkontrolovat, změřit) </a:t>
          </a:r>
        </a:p>
      </dsp:txBody>
      <dsp:txXfrm>
        <a:off x="0" y="3181454"/>
        <a:ext cx="9819289" cy="20493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18D492-1620-437F-A829-FA162D85AB5F}">
      <dsp:nvSpPr>
        <dsp:cNvPr id="0" name=""/>
        <dsp:cNvSpPr/>
      </dsp:nvSpPr>
      <dsp:spPr>
        <a:xfrm>
          <a:off x="622800" y="1275667"/>
          <a:ext cx="810000" cy="81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DF741D-935D-4254-8E31-62C60BDF1DE4}">
      <dsp:nvSpPr>
        <dsp:cNvPr id="0" name=""/>
        <dsp:cNvSpPr/>
      </dsp:nvSpPr>
      <dsp:spPr>
        <a:xfrm>
          <a:off x="127800" y="2355670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Struktura </a:t>
          </a:r>
          <a:endParaRPr lang="en-US" sz="1800" kern="1200"/>
        </a:p>
      </dsp:txBody>
      <dsp:txXfrm>
        <a:off x="127800" y="2355670"/>
        <a:ext cx="1800000" cy="720000"/>
      </dsp:txXfrm>
    </dsp:sp>
    <dsp:sp modelId="{E7539DF7-2D4A-4AEF-B541-354DB0E3B329}">
      <dsp:nvSpPr>
        <dsp:cNvPr id="0" name=""/>
        <dsp:cNvSpPr/>
      </dsp:nvSpPr>
      <dsp:spPr>
        <a:xfrm>
          <a:off x="2737800" y="1275667"/>
          <a:ext cx="810000" cy="81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9989D7-2ACF-42C2-828F-F37D11AB9A33}">
      <dsp:nvSpPr>
        <dsp:cNvPr id="0" name=""/>
        <dsp:cNvSpPr/>
      </dsp:nvSpPr>
      <dsp:spPr>
        <a:xfrm>
          <a:off x="2242800" y="2355670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Cíle vzdělávání</a:t>
          </a:r>
          <a:endParaRPr lang="en-US" sz="1800" kern="1200"/>
        </a:p>
      </dsp:txBody>
      <dsp:txXfrm>
        <a:off x="2242800" y="2355670"/>
        <a:ext cx="1800000" cy="720000"/>
      </dsp:txXfrm>
    </dsp:sp>
    <dsp:sp modelId="{141FB3F0-99F8-4839-BD5A-E065D57F1AE4}">
      <dsp:nvSpPr>
        <dsp:cNvPr id="0" name=""/>
        <dsp:cNvSpPr/>
      </dsp:nvSpPr>
      <dsp:spPr>
        <a:xfrm>
          <a:off x="4852800" y="1275667"/>
          <a:ext cx="810000" cy="81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541638-F7DE-4C13-A4C3-B2FBC664AEAE}">
      <dsp:nvSpPr>
        <dsp:cNvPr id="0" name=""/>
        <dsp:cNvSpPr/>
      </dsp:nvSpPr>
      <dsp:spPr>
        <a:xfrm>
          <a:off x="4357800" y="2355670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Klíčové kompetence</a:t>
          </a:r>
          <a:endParaRPr lang="en-US" sz="1800" kern="1200"/>
        </a:p>
      </dsp:txBody>
      <dsp:txXfrm>
        <a:off x="4357800" y="2355670"/>
        <a:ext cx="1800000" cy="720000"/>
      </dsp:txXfrm>
    </dsp:sp>
    <dsp:sp modelId="{32B97C9A-5A73-4078-9491-5B81D7D4EB8C}">
      <dsp:nvSpPr>
        <dsp:cNvPr id="0" name=""/>
        <dsp:cNvSpPr/>
      </dsp:nvSpPr>
      <dsp:spPr>
        <a:xfrm>
          <a:off x="6967800" y="1275667"/>
          <a:ext cx="810000" cy="81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3BF879-D28C-46C0-8F32-10E29D0994E5}">
      <dsp:nvSpPr>
        <dsp:cNvPr id="0" name=""/>
        <dsp:cNvSpPr/>
      </dsp:nvSpPr>
      <dsp:spPr>
        <a:xfrm>
          <a:off x="6472800" y="2355670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Vzdělávací oblasti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Očekávané výstupy</a:t>
          </a:r>
          <a:endParaRPr lang="en-US" sz="1800" kern="1200" dirty="0"/>
        </a:p>
      </dsp:txBody>
      <dsp:txXfrm>
        <a:off x="6472800" y="2355670"/>
        <a:ext cx="1800000" cy="720000"/>
      </dsp:txXfrm>
    </dsp:sp>
    <dsp:sp modelId="{069B5868-B882-4252-8518-EA700B17E3EB}">
      <dsp:nvSpPr>
        <dsp:cNvPr id="0" name=""/>
        <dsp:cNvSpPr/>
      </dsp:nvSpPr>
      <dsp:spPr>
        <a:xfrm>
          <a:off x="9082800" y="1275667"/>
          <a:ext cx="810000" cy="81000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96BC47-C5B0-4C59-80D2-FA0EF4FACCAE}">
      <dsp:nvSpPr>
        <dsp:cNvPr id="0" name=""/>
        <dsp:cNvSpPr/>
      </dsp:nvSpPr>
      <dsp:spPr>
        <a:xfrm>
          <a:off x="8587800" y="2355670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Průřezová témata</a:t>
          </a:r>
          <a:endParaRPr lang="en-US" sz="1800" kern="1200"/>
        </a:p>
      </dsp:txBody>
      <dsp:txXfrm>
        <a:off x="8587800" y="2355670"/>
        <a:ext cx="1800000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4540A1-DE32-47C3-9801-6ED6BB4AEF98}">
      <dsp:nvSpPr>
        <dsp:cNvPr id="0" name=""/>
        <dsp:cNvSpPr/>
      </dsp:nvSpPr>
      <dsp:spPr>
        <a:xfrm>
          <a:off x="0" y="1778"/>
          <a:ext cx="5157787" cy="90128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7A5991-046D-4AE7-8761-7A25009CEF4C}">
      <dsp:nvSpPr>
        <dsp:cNvPr id="0" name=""/>
        <dsp:cNvSpPr/>
      </dsp:nvSpPr>
      <dsp:spPr>
        <a:xfrm>
          <a:off x="272638" y="204567"/>
          <a:ext cx="495707" cy="49570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58F149-0678-4979-BC4E-339395DE339D}">
      <dsp:nvSpPr>
        <dsp:cNvPr id="0" name=""/>
        <dsp:cNvSpPr/>
      </dsp:nvSpPr>
      <dsp:spPr>
        <a:xfrm>
          <a:off x="1040984" y="1778"/>
          <a:ext cx="4116802" cy="9012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386" tIns="95386" rIns="95386" bIns="95386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/>
            <a:t>Kompetence k učení</a:t>
          </a:r>
          <a:endParaRPr lang="en-US" sz="2100" kern="1200"/>
        </a:p>
      </dsp:txBody>
      <dsp:txXfrm>
        <a:off x="1040984" y="1778"/>
        <a:ext cx="4116802" cy="901285"/>
      </dsp:txXfrm>
    </dsp:sp>
    <dsp:sp modelId="{7AB63AF8-9FDE-45C7-A5E3-7C066022A629}">
      <dsp:nvSpPr>
        <dsp:cNvPr id="0" name=""/>
        <dsp:cNvSpPr/>
      </dsp:nvSpPr>
      <dsp:spPr>
        <a:xfrm>
          <a:off x="0" y="1128385"/>
          <a:ext cx="5157787" cy="90128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727178-2C02-4F4E-BED8-DC5930557A74}">
      <dsp:nvSpPr>
        <dsp:cNvPr id="0" name=""/>
        <dsp:cNvSpPr/>
      </dsp:nvSpPr>
      <dsp:spPr>
        <a:xfrm>
          <a:off x="272638" y="1331174"/>
          <a:ext cx="495707" cy="49570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BAF47B-D967-41F6-B560-049D16AA8669}">
      <dsp:nvSpPr>
        <dsp:cNvPr id="0" name=""/>
        <dsp:cNvSpPr/>
      </dsp:nvSpPr>
      <dsp:spPr>
        <a:xfrm>
          <a:off x="1040984" y="1128385"/>
          <a:ext cx="4116802" cy="9012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386" tIns="95386" rIns="95386" bIns="95386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- zájem o cizí jazyk, uvědomování si důležitosti znalosti cizího jazyka</a:t>
          </a:r>
          <a:endParaRPr lang="en-US" sz="2100" kern="1200"/>
        </a:p>
      </dsp:txBody>
      <dsp:txXfrm>
        <a:off x="1040984" y="1128385"/>
        <a:ext cx="4116802" cy="901285"/>
      </dsp:txXfrm>
    </dsp:sp>
    <dsp:sp modelId="{2B7CBAC8-CB87-4645-BA1D-523EA39AADA7}">
      <dsp:nvSpPr>
        <dsp:cNvPr id="0" name=""/>
        <dsp:cNvSpPr/>
      </dsp:nvSpPr>
      <dsp:spPr>
        <a:xfrm>
          <a:off x="0" y="2254992"/>
          <a:ext cx="5157787" cy="90128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E5654C-0461-45EA-850F-FFEC87A9417F}">
      <dsp:nvSpPr>
        <dsp:cNvPr id="0" name=""/>
        <dsp:cNvSpPr/>
      </dsp:nvSpPr>
      <dsp:spPr>
        <a:xfrm>
          <a:off x="272638" y="2457781"/>
          <a:ext cx="495707" cy="49570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234FF4-6172-4EAC-A59D-3FE9C97B4272}">
      <dsp:nvSpPr>
        <dsp:cNvPr id="0" name=""/>
        <dsp:cNvSpPr/>
      </dsp:nvSpPr>
      <dsp:spPr>
        <a:xfrm>
          <a:off x="1040984" y="2254992"/>
          <a:ext cx="4116802" cy="9012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386" tIns="95386" rIns="95386" bIns="95386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- vedení k sebehodnocení i vzájemnému hodnocení</a:t>
          </a:r>
          <a:endParaRPr lang="en-US" sz="2100" kern="1200"/>
        </a:p>
      </dsp:txBody>
      <dsp:txXfrm>
        <a:off x="1040984" y="2254992"/>
        <a:ext cx="4116802" cy="901285"/>
      </dsp:txXfrm>
    </dsp:sp>
    <dsp:sp modelId="{EADD74F7-1B75-42AE-A2C0-5FA40F350B3D}">
      <dsp:nvSpPr>
        <dsp:cNvPr id="0" name=""/>
        <dsp:cNvSpPr/>
      </dsp:nvSpPr>
      <dsp:spPr>
        <a:xfrm>
          <a:off x="0" y="3381599"/>
          <a:ext cx="5157787" cy="90128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06B334-907F-4831-A337-10F2A93E85C9}">
      <dsp:nvSpPr>
        <dsp:cNvPr id="0" name=""/>
        <dsp:cNvSpPr/>
      </dsp:nvSpPr>
      <dsp:spPr>
        <a:xfrm>
          <a:off x="272638" y="3584388"/>
          <a:ext cx="495707" cy="49570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765FEE-388C-4CCB-8380-5209741F2F13}">
      <dsp:nvSpPr>
        <dsp:cNvPr id="0" name=""/>
        <dsp:cNvSpPr/>
      </dsp:nvSpPr>
      <dsp:spPr>
        <a:xfrm>
          <a:off x="1040984" y="3381599"/>
          <a:ext cx="4116802" cy="9012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386" tIns="95386" rIns="95386" bIns="95386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- vedení k vlastní aktivitě při vyhledávání učebního materiálu</a:t>
          </a:r>
          <a:endParaRPr lang="en-US" sz="2100" kern="1200"/>
        </a:p>
      </dsp:txBody>
      <dsp:txXfrm>
        <a:off x="1040984" y="3381599"/>
        <a:ext cx="4116802" cy="90128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49E848-863E-4893-9167-C9760BFD7119}">
      <dsp:nvSpPr>
        <dsp:cNvPr id="0" name=""/>
        <dsp:cNvSpPr/>
      </dsp:nvSpPr>
      <dsp:spPr>
        <a:xfrm>
          <a:off x="0" y="598745"/>
          <a:ext cx="5157787" cy="110537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02B058-F396-4B9F-B4D8-65D47EEE0306}">
      <dsp:nvSpPr>
        <dsp:cNvPr id="0" name=""/>
        <dsp:cNvSpPr/>
      </dsp:nvSpPr>
      <dsp:spPr>
        <a:xfrm>
          <a:off x="334376" y="847455"/>
          <a:ext cx="607957" cy="60795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1374E8-3D11-4366-941E-9A0D4D5BCF20}">
      <dsp:nvSpPr>
        <dsp:cNvPr id="0" name=""/>
        <dsp:cNvSpPr/>
      </dsp:nvSpPr>
      <dsp:spPr>
        <a:xfrm>
          <a:off x="1276709" y="598745"/>
          <a:ext cx="3881077" cy="11053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986" tIns="116986" rIns="116986" bIns="116986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- práce s obrázkovým a akustickým materiálem</a:t>
          </a:r>
          <a:endParaRPr lang="en-US" sz="1800" kern="1200"/>
        </a:p>
      </dsp:txBody>
      <dsp:txXfrm>
        <a:off x="1276709" y="598745"/>
        <a:ext cx="3881077" cy="1105376"/>
      </dsp:txXfrm>
    </dsp:sp>
    <dsp:sp modelId="{0C5FDF02-38ED-4A3C-9043-F859452A518E}">
      <dsp:nvSpPr>
        <dsp:cNvPr id="0" name=""/>
        <dsp:cNvSpPr/>
      </dsp:nvSpPr>
      <dsp:spPr>
        <a:xfrm>
          <a:off x="0" y="1980466"/>
          <a:ext cx="5157787" cy="110537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43B822-04B5-47DA-961B-F48E263C1B21}">
      <dsp:nvSpPr>
        <dsp:cNvPr id="0" name=""/>
        <dsp:cNvSpPr/>
      </dsp:nvSpPr>
      <dsp:spPr>
        <a:xfrm>
          <a:off x="334376" y="2229175"/>
          <a:ext cx="607957" cy="60795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E20D30-4253-4BF8-B522-CE0F03DD34C3}">
      <dsp:nvSpPr>
        <dsp:cNvPr id="0" name=""/>
        <dsp:cNvSpPr/>
      </dsp:nvSpPr>
      <dsp:spPr>
        <a:xfrm>
          <a:off x="1276709" y="1980466"/>
          <a:ext cx="3881077" cy="11053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986" tIns="116986" rIns="116986" bIns="116986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- zpracovávání předloženého problému – hledání správné odpovědi</a:t>
          </a:r>
          <a:endParaRPr lang="en-US" sz="1800" kern="1200"/>
        </a:p>
      </dsp:txBody>
      <dsp:txXfrm>
        <a:off x="1276709" y="1980466"/>
        <a:ext cx="3881077" cy="110537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C0865E-E910-4A32-A9AC-EE5F796C1CFA}">
      <dsp:nvSpPr>
        <dsp:cNvPr id="0" name=""/>
        <dsp:cNvSpPr/>
      </dsp:nvSpPr>
      <dsp:spPr>
        <a:xfrm>
          <a:off x="0" y="615477"/>
          <a:ext cx="7289799" cy="4907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5769" tIns="853948" rIns="565769" bIns="291592" numCol="1" spcCol="1270" anchor="t" anchorCtr="0">
          <a:noAutofit/>
        </a:bodyPr>
        <a:lstStyle/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4100" kern="1200"/>
            <a:t>vysvětlí, co tvoří učivo</a:t>
          </a:r>
          <a:endParaRPr lang="en-US" sz="4100" kern="1200"/>
        </a:p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4100" kern="1200"/>
            <a:t>provede didaktickou analýzu učiva,</a:t>
          </a:r>
          <a:endParaRPr lang="en-US" sz="4100" kern="1200"/>
        </a:p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4100" kern="1200"/>
            <a:t>zpracuje myšlenkovou mapu,</a:t>
          </a:r>
          <a:endParaRPr lang="en-US" sz="4100" kern="1200"/>
        </a:p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4100" kern="1200"/>
            <a:t>vymezí výukový cíl.</a:t>
          </a:r>
          <a:endParaRPr lang="en-US" sz="4100" kern="1200"/>
        </a:p>
      </dsp:txBody>
      <dsp:txXfrm>
        <a:off x="0" y="615477"/>
        <a:ext cx="7289799" cy="4907700"/>
      </dsp:txXfrm>
    </dsp:sp>
    <dsp:sp modelId="{C2453170-7CFD-4F19-AA35-36865F810A0C}">
      <dsp:nvSpPr>
        <dsp:cNvPr id="0" name=""/>
        <dsp:cNvSpPr/>
      </dsp:nvSpPr>
      <dsp:spPr>
        <a:xfrm>
          <a:off x="364489" y="10317"/>
          <a:ext cx="5102859" cy="1210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876" tIns="0" rIns="192876" bIns="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100" b="1" kern="1200"/>
            <a:t>Student/ka:</a:t>
          </a:r>
          <a:endParaRPr lang="en-US" sz="4100" kern="1200"/>
        </a:p>
      </dsp:txBody>
      <dsp:txXfrm>
        <a:off x="423572" y="69400"/>
        <a:ext cx="4984693" cy="109215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B71AF0-7B3C-460D-B6D6-E434CD859324}">
      <dsp:nvSpPr>
        <dsp:cNvPr id="0" name=""/>
        <dsp:cNvSpPr/>
      </dsp:nvSpPr>
      <dsp:spPr>
        <a:xfrm>
          <a:off x="0" y="4078917"/>
          <a:ext cx="8128000" cy="13387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>
              <a:latin typeface="+mj-lt"/>
            </a:rPr>
            <a:t>Oborové, kurikulární – výuky – znalostí jako obsahy mysli </a:t>
          </a:r>
          <a:endParaRPr lang="cs-CZ" sz="2500" kern="1200" dirty="0"/>
        </a:p>
      </dsp:txBody>
      <dsp:txXfrm>
        <a:off x="0" y="4078917"/>
        <a:ext cx="8128000" cy="722947"/>
      </dsp:txXfrm>
    </dsp:sp>
    <dsp:sp modelId="{7A9D0DEE-275F-4C0C-AC67-735F83A70F12}">
      <dsp:nvSpPr>
        <dsp:cNvPr id="0" name=""/>
        <dsp:cNvSpPr/>
      </dsp:nvSpPr>
      <dsp:spPr>
        <a:xfrm>
          <a:off x="0" y="4775089"/>
          <a:ext cx="4064000" cy="6158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vyučování</a:t>
          </a:r>
        </a:p>
      </dsp:txBody>
      <dsp:txXfrm>
        <a:off x="0" y="4775089"/>
        <a:ext cx="4064000" cy="615844"/>
      </dsp:txXfrm>
    </dsp:sp>
    <dsp:sp modelId="{FAE40C20-023C-4629-AACA-48192C9CC8EF}">
      <dsp:nvSpPr>
        <dsp:cNvPr id="0" name=""/>
        <dsp:cNvSpPr/>
      </dsp:nvSpPr>
      <dsp:spPr>
        <a:xfrm>
          <a:off x="4064000" y="4775089"/>
          <a:ext cx="4064000" cy="6158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učení</a:t>
          </a:r>
        </a:p>
      </dsp:txBody>
      <dsp:txXfrm>
        <a:off x="4064000" y="4775089"/>
        <a:ext cx="4064000" cy="615844"/>
      </dsp:txXfrm>
    </dsp:sp>
    <dsp:sp modelId="{34B5C9CC-E977-4C01-AD33-AB25CB3969AC}">
      <dsp:nvSpPr>
        <dsp:cNvPr id="0" name=""/>
        <dsp:cNvSpPr/>
      </dsp:nvSpPr>
      <dsp:spPr>
        <a:xfrm rot="10800000">
          <a:off x="0" y="2039937"/>
          <a:ext cx="8128000" cy="205906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Tvůrce kurikula     -      učitel       -       žák</a:t>
          </a:r>
        </a:p>
      </dsp:txBody>
      <dsp:txXfrm rot="-10800000">
        <a:off x="0" y="2039937"/>
        <a:ext cx="8128000" cy="722730"/>
      </dsp:txXfrm>
    </dsp:sp>
    <dsp:sp modelId="{DE5444F5-087B-40BA-B3E9-2FFA116309FE}">
      <dsp:nvSpPr>
        <dsp:cNvPr id="0" name=""/>
        <dsp:cNvSpPr/>
      </dsp:nvSpPr>
      <dsp:spPr>
        <a:xfrm>
          <a:off x="3968" y="2762668"/>
          <a:ext cx="2706687" cy="6156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>
              <a:latin typeface="+mj-lt"/>
            </a:rPr>
            <a:t>Ontodidaktická</a:t>
          </a:r>
          <a:endParaRPr lang="cs-CZ" sz="2500" kern="1200" dirty="0"/>
        </a:p>
      </dsp:txBody>
      <dsp:txXfrm>
        <a:off x="3968" y="2762668"/>
        <a:ext cx="2706687" cy="615659"/>
      </dsp:txXfrm>
    </dsp:sp>
    <dsp:sp modelId="{BF7A463D-E549-4922-AE77-2C859C43ADDE}">
      <dsp:nvSpPr>
        <dsp:cNvPr id="0" name=""/>
        <dsp:cNvSpPr/>
      </dsp:nvSpPr>
      <dsp:spPr>
        <a:xfrm>
          <a:off x="2710656" y="2762668"/>
          <a:ext cx="2706687" cy="6156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>
              <a:latin typeface="+mj-lt"/>
            </a:rPr>
            <a:t>psychodidaktická – </a:t>
          </a:r>
          <a:endParaRPr lang="cs-CZ" sz="2500" kern="1200" dirty="0"/>
        </a:p>
      </dsp:txBody>
      <dsp:txXfrm>
        <a:off x="2710656" y="2762668"/>
        <a:ext cx="2706687" cy="615659"/>
      </dsp:txXfrm>
    </dsp:sp>
    <dsp:sp modelId="{A70C5BB7-4562-42E7-AC11-CEEA4B25A710}">
      <dsp:nvSpPr>
        <dsp:cNvPr id="0" name=""/>
        <dsp:cNvSpPr/>
      </dsp:nvSpPr>
      <dsp:spPr>
        <a:xfrm>
          <a:off x="5417343" y="2762668"/>
          <a:ext cx="2706687" cy="6156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>
              <a:latin typeface="+mj-lt"/>
            </a:rPr>
            <a:t>kognitivní</a:t>
          </a:r>
          <a:endParaRPr lang="cs-CZ" sz="2500" kern="1200" dirty="0"/>
        </a:p>
      </dsp:txBody>
      <dsp:txXfrm>
        <a:off x="5417343" y="2762668"/>
        <a:ext cx="2706687" cy="615659"/>
      </dsp:txXfrm>
    </dsp:sp>
    <dsp:sp modelId="{AC1FCDA9-0360-4E63-92DB-3788F124F2B0}">
      <dsp:nvSpPr>
        <dsp:cNvPr id="0" name=""/>
        <dsp:cNvSpPr/>
      </dsp:nvSpPr>
      <dsp:spPr>
        <a:xfrm rot="10800000">
          <a:off x="0" y="0"/>
          <a:ext cx="8128000" cy="205906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/>
            <a:t>Didaktická transformace obsahu          </a:t>
          </a:r>
          <a:endParaRPr lang="cs-CZ" sz="2500" kern="1200" dirty="0"/>
        </a:p>
      </dsp:txBody>
      <dsp:txXfrm rot="-10800000">
        <a:off x="0" y="0"/>
        <a:ext cx="8128000" cy="722730"/>
      </dsp:txXfrm>
    </dsp:sp>
    <dsp:sp modelId="{CAD60040-BAFC-414C-BD98-67E8A7BE1957}">
      <dsp:nvSpPr>
        <dsp:cNvPr id="0" name=""/>
        <dsp:cNvSpPr/>
      </dsp:nvSpPr>
      <dsp:spPr>
        <a:xfrm>
          <a:off x="0" y="723688"/>
          <a:ext cx="4064000" cy="6156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/>
            <a:t>  </a:t>
          </a:r>
          <a:endParaRPr lang="cs-CZ" sz="2500" kern="1200" dirty="0"/>
        </a:p>
      </dsp:txBody>
      <dsp:txXfrm>
        <a:off x="0" y="723688"/>
        <a:ext cx="4064000" cy="615659"/>
      </dsp:txXfrm>
    </dsp:sp>
    <dsp:sp modelId="{8477D958-18F5-4183-A7BB-33331D889EB5}">
      <dsp:nvSpPr>
        <dsp:cNvPr id="0" name=""/>
        <dsp:cNvSpPr/>
      </dsp:nvSpPr>
      <dsp:spPr>
        <a:xfrm>
          <a:off x="4064000" y="723688"/>
          <a:ext cx="4064000" cy="6156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500" kern="1200" dirty="0"/>
        </a:p>
      </dsp:txBody>
      <dsp:txXfrm>
        <a:off x="4064000" y="723688"/>
        <a:ext cx="4064000" cy="61565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8A6848-F856-4D43-9027-7FBA8FE9BA91}">
      <dsp:nvSpPr>
        <dsp:cNvPr id="0" name=""/>
        <dsp:cNvSpPr/>
      </dsp:nvSpPr>
      <dsp:spPr>
        <a:xfrm rot="16200000">
          <a:off x="-1852196" y="2776209"/>
          <a:ext cx="4226560" cy="4179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68633" bIns="0" numCol="1" spcCol="1270" anchor="t" anchorCtr="0">
          <a:noAutofit/>
        </a:bodyPr>
        <a:lstStyle/>
        <a:p>
          <a:pPr marL="0" lvl="0" indent="0" algn="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900" kern="1200"/>
        </a:p>
      </dsp:txBody>
      <dsp:txXfrm>
        <a:off x="-1852196" y="2776209"/>
        <a:ext cx="4226560" cy="417977"/>
      </dsp:txXfrm>
    </dsp:sp>
    <dsp:sp modelId="{33621D4C-DE54-4DB4-8559-24E72A423C3E}">
      <dsp:nvSpPr>
        <dsp:cNvPr id="0" name=""/>
        <dsp:cNvSpPr/>
      </dsp:nvSpPr>
      <dsp:spPr>
        <a:xfrm>
          <a:off x="0" y="797277"/>
          <a:ext cx="2081968" cy="42265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368633" rIns="156464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cs-CZ" sz="2200" b="1" kern="1200" dirty="0" err="1"/>
            <a:t>Ontodidaktika</a:t>
          </a:r>
          <a:endParaRPr lang="cs-CZ" sz="22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b="1" kern="1200" dirty="0"/>
            <a:t>Oborové obsahy -</a:t>
          </a:r>
          <a:endParaRPr lang="cs-CZ" sz="24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fakta, pojmy, struktury oborů vědeckých, uměleckých, technických a jiných</a:t>
          </a:r>
        </a:p>
      </dsp:txBody>
      <dsp:txXfrm>
        <a:off x="0" y="797277"/>
        <a:ext cx="2081968" cy="4226560"/>
      </dsp:txXfrm>
    </dsp:sp>
    <dsp:sp modelId="{5FCE3537-4CD8-44FB-BF46-BF2D161887AB}">
      <dsp:nvSpPr>
        <dsp:cNvPr id="0" name=""/>
        <dsp:cNvSpPr/>
      </dsp:nvSpPr>
      <dsp:spPr>
        <a:xfrm>
          <a:off x="21616" y="0"/>
          <a:ext cx="835954" cy="835954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8CF8B3-9C32-476B-B7D1-D863A40BD4C6}">
      <dsp:nvSpPr>
        <dsp:cNvPr id="0" name=""/>
        <dsp:cNvSpPr/>
      </dsp:nvSpPr>
      <dsp:spPr>
        <a:xfrm rot="16200000">
          <a:off x="1179286" y="2776209"/>
          <a:ext cx="4226560" cy="4179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68633" bIns="0" numCol="1" spcCol="1270" anchor="t" anchorCtr="0">
          <a:noAutofit/>
        </a:bodyPr>
        <a:lstStyle/>
        <a:p>
          <a:pPr marL="0" lvl="0" indent="0" algn="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900" kern="1200"/>
        </a:p>
      </dsp:txBody>
      <dsp:txXfrm>
        <a:off x="1179286" y="2776209"/>
        <a:ext cx="4226560" cy="417977"/>
      </dsp:txXfrm>
    </dsp:sp>
    <dsp:sp modelId="{EE6EB542-10CC-4ECD-B1BA-BE6C654E166B}">
      <dsp:nvSpPr>
        <dsp:cNvPr id="0" name=""/>
        <dsp:cNvSpPr/>
      </dsp:nvSpPr>
      <dsp:spPr>
        <a:xfrm>
          <a:off x="3562119" y="971031"/>
          <a:ext cx="2081968" cy="42265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368633" rIns="170688" bIns="17068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9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/>
            <a:t>analýza obsahů vědních oborů s cílem jejich didaktické interpretace.</a:t>
          </a:r>
        </a:p>
      </dsp:txBody>
      <dsp:txXfrm>
        <a:off x="3562119" y="971031"/>
        <a:ext cx="2081968" cy="4226560"/>
      </dsp:txXfrm>
    </dsp:sp>
    <dsp:sp modelId="{2853DD17-66E7-4184-8C04-E0FA9E862BE6}">
      <dsp:nvSpPr>
        <dsp:cNvPr id="0" name=""/>
        <dsp:cNvSpPr/>
      </dsp:nvSpPr>
      <dsp:spPr>
        <a:xfrm>
          <a:off x="3083578" y="320188"/>
          <a:ext cx="835954" cy="835954"/>
        </a:xfrm>
        <a:prstGeom prst="rect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3000" r="-2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468EF4-B0C4-42D6-A281-672659BE274B}">
      <dsp:nvSpPr>
        <dsp:cNvPr id="0" name=""/>
        <dsp:cNvSpPr/>
      </dsp:nvSpPr>
      <dsp:spPr>
        <a:xfrm rot="16200000">
          <a:off x="4210769" y="2776209"/>
          <a:ext cx="4226560" cy="4179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68633" bIns="0" numCol="1" spcCol="1270" anchor="t" anchorCtr="0">
          <a:noAutofit/>
        </a:bodyPr>
        <a:lstStyle/>
        <a:p>
          <a:pPr marL="0" lvl="0" indent="0" algn="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900" kern="1200"/>
        </a:p>
      </dsp:txBody>
      <dsp:txXfrm>
        <a:off x="4210769" y="2776209"/>
        <a:ext cx="4226560" cy="417977"/>
      </dsp:txXfrm>
    </dsp:sp>
    <dsp:sp modelId="{9D603BD0-3807-4255-AFE1-6364FEA2A6AC}">
      <dsp:nvSpPr>
        <dsp:cNvPr id="0" name=""/>
        <dsp:cNvSpPr/>
      </dsp:nvSpPr>
      <dsp:spPr>
        <a:xfrm>
          <a:off x="6540991" y="971031"/>
          <a:ext cx="2081968" cy="42265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368633" rIns="142240" bIns="14224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b="1" kern="1200" dirty="0"/>
            <a:t>Psychodidaktika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b="1" kern="1200" dirty="0"/>
            <a:t>Strukturovaní obsahu </a:t>
          </a:r>
          <a:r>
            <a:rPr lang="cs-CZ" sz="2000" kern="1200" dirty="0"/>
            <a:t>aneb jak jej uspořádat?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b="1" kern="1200" dirty="0"/>
            <a:t>Legitimizace obsahu </a:t>
          </a:r>
          <a:r>
            <a:rPr lang="cs-CZ" sz="2000" kern="1200" dirty="0"/>
            <a:t>aneb proč tomu vyučovat?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b="1" kern="1200" dirty="0"/>
            <a:t>Výběr obsahu </a:t>
          </a:r>
          <a:r>
            <a:rPr lang="cs-CZ" sz="2000" kern="1200" dirty="0"/>
            <a:t>aneb čemu vyučovat?</a:t>
          </a:r>
        </a:p>
      </dsp:txBody>
      <dsp:txXfrm>
        <a:off x="6540991" y="971031"/>
        <a:ext cx="2081968" cy="4226560"/>
      </dsp:txXfrm>
    </dsp:sp>
    <dsp:sp modelId="{71642EEB-E237-4016-AC95-8293F121DF17}">
      <dsp:nvSpPr>
        <dsp:cNvPr id="0" name=""/>
        <dsp:cNvSpPr/>
      </dsp:nvSpPr>
      <dsp:spPr>
        <a:xfrm>
          <a:off x="6115061" y="320188"/>
          <a:ext cx="835954" cy="835954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6000" b="-36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495551-A68A-44A7-AB1F-7F0964D30D9E}">
      <dsp:nvSpPr>
        <dsp:cNvPr id="0" name=""/>
        <dsp:cNvSpPr/>
      </dsp:nvSpPr>
      <dsp:spPr>
        <a:xfrm>
          <a:off x="0" y="692859"/>
          <a:ext cx="6224335" cy="40458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b="1" kern="1200"/>
            <a:t>Didaktická analýza učiva</a:t>
          </a:r>
          <a:r>
            <a:rPr lang="cs-CZ" sz="3400" kern="1200"/>
            <a:t> = analytická myšlenková činnost, kterou  provádí učitel nad učební látkou (tématem), aby objevil a realizoval veškerý její výchovný a vzdělávací potenciál (publikace J. Skalkové).</a:t>
          </a:r>
          <a:endParaRPr lang="en-US" sz="3400" kern="1200"/>
        </a:p>
      </dsp:txBody>
      <dsp:txXfrm>
        <a:off x="197501" y="890360"/>
        <a:ext cx="5829333" cy="365081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416E09-2B24-4A45-A42D-E4A8C6E6B41D}">
      <dsp:nvSpPr>
        <dsp:cNvPr id="0" name=""/>
        <dsp:cNvSpPr/>
      </dsp:nvSpPr>
      <dsp:spPr>
        <a:xfrm>
          <a:off x="6479827" y="1740313"/>
          <a:ext cx="2688461" cy="6397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5958"/>
              </a:lnTo>
              <a:lnTo>
                <a:pt x="2688461" y="435958"/>
              </a:lnTo>
              <a:lnTo>
                <a:pt x="2688461" y="639731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FF58E7-6516-4AD9-B198-7342E2BA2B7B}">
      <dsp:nvSpPr>
        <dsp:cNvPr id="0" name=""/>
        <dsp:cNvSpPr/>
      </dsp:nvSpPr>
      <dsp:spPr>
        <a:xfrm>
          <a:off x="6434107" y="1740313"/>
          <a:ext cx="91440" cy="63973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39731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2F57A6-A806-46A6-9A17-02F5D15838AF}">
      <dsp:nvSpPr>
        <dsp:cNvPr id="0" name=""/>
        <dsp:cNvSpPr/>
      </dsp:nvSpPr>
      <dsp:spPr>
        <a:xfrm>
          <a:off x="3791366" y="1740313"/>
          <a:ext cx="2688461" cy="639731"/>
        </a:xfrm>
        <a:custGeom>
          <a:avLst/>
          <a:gdLst/>
          <a:ahLst/>
          <a:cxnLst/>
          <a:rect l="0" t="0" r="0" b="0"/>
          <a:pathLst>
            <a:path>
              <a:moveTo>
                <a:pt x="2688461" y="0"/>
              </a:moveTo>
              <a:lnTo>
                <a:pt x="2688461" y="435958"/>
              </a:lnTo>
              <a:lnTo>
                <a:pt x="0" y="435958"/>
              </a:lnTo>
              <a:lnTo>
                <a:pt x="0" y="639731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D44FBF-3A4B-4DC1-9238-D797725D9FA5}">
      <dsp:nvSpPr>
        <dsp:cNvPr id="0" name=""/>
        <dsp:cNvSpPr/>
      </dsp:nvSpPr>
      <dsp:spPr>
        <a:xfrm>
          <a:off x="3080" y="343535"/>
          <a:ext cx="2199649" cy="139677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7FAC99-97A6-45D2-8749-B76ED904229E}">
      <dsp:nvSpPr>
        <dsp:cNvPr id="0" name=""/>
        <dsp:cNvSpPr/>
      </dsp:nvSpPr>
      <dsp:spPr>
        <a:xfrm>
          <a:off x="247486" y="575721"/>
          <a:ext cx="2199649" cy="1396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/>
            <a:t>Nástroje</a:t>
          </a:r>
          <a:r>
            <a:rPr lang="cs-CZ" sz="2200" kern="1200"/>
            <a:t>:</a:t>
          </a:r>
          <a:endParaRPr lang="en-US" sz="2200" kern="1200"/>
        </a:p>
      </dsp:txBody>
      <dsp:txXfrm>
        <a:off x="288396" y="616631"/>
        <a:ext cx="2117829" cy="1314957"/>
      </dsp:txXfrm>
    </dsp:sp>
    <dsp:sp modelId="{1DA93B11-849B-4FF4-B2AA-E25A6329ED9C}">
      <dsp:nvSpPr>
        <dsp:cNvPr id="0" name=""/>
        <dsp:cNvSpPr/>
      </dsp:nvSpPr>
      <dsp:spPr>
        <a:xfrm>
          <a:off x="2691541" y="343535"/>
          <a:ext cx="2199649" cy="139677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AC73F5-2D06-4A13-AB54-0F3EF11C4B26}">
      <dsp:nvSpPr>
        <dsp:cNvPr id="0" name=""/>
        <dsp:cNvSpPr/>
      </dsp:nvSpPr>
      <dsp:spPr>
        <a:xfrm>
          <a:off x="2935947" y="575721"/>
          <a:ext cx="2199649" cy="1396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pojmová mapa</a:t>
          </a:r>
          <a:endParaRPr lang="en-US" sz="2200" kern="1200"/>
        </a:p>
      </dsp:txBody>
      <dsp:txXfrm>
        <a:off x="2976857" y="616631"/>
        <a:ext cx="2117829" cy="1314957"/>
      </dsp:txXfrm>
    </dsp:sp>
    <dsp:sp modelId="{FC8C1210-AEBD-493B-9E71-777DA71C1F44}">
      <dsp:nvSpPr>
        <dsp:cNvPr id="0" name=""/>
        <dsp:cNvSpPr/>
      </dsp:nvSpPr>
      <dsp:spPr>
        <a:xfrm>
          <a:off x="5380002" y="343535"/>
          <a:ext cx="2199649" cy="139677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DBF0F8-4233-4452-A12B-C151BC97F2D4}">
      <dsp:nvSpPr>
        <dsp:cNvPr id="0" name=""/>
        <dsp:cNvSpPr/>
      </dsp:nvSpPr>
      <dsp:spPr>
        <a:xfrm>
          <a:off x="5624408" y="575721"/>
          <a:ext cx="2199649" cy="1396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analýza struktury učiva – </a:t>
          </a:r>
        </a:p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3 kategorie:</a:t>
          </a:r>
          <a:endParaRPr lang="en-US" sz="2200" kern="1200" dirty="0"/>
        </a:p>
      </dsp:txBody>
      <dsp:txXfrm>
        <a:off x="5665318" y="616631"/>
        <a:ext cx="2117829" cy="1314957"/>
      </dsp:txXfrm>
    </dsp:sp>
    <dsp:sp modelId="{05AC7866-B660-4D1D-9741-CF6C8ABF6121}">
      <dsp:nvSpPr>
        <dsp:cNvPr id="0" name=""/>
        <dsp:cNvSpPr/>
      </dsp:nvSpPr>
      <dsp:spPr>
        <a:xfrm>
          <a:off x="2691541" y="2380045"/>
          <a:ext cx="2199649" cy="139677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7D2227-65DF-4017-BF07-0D32C8871BFF}">
      <dsp:nvSpPr>
        <dsp:cNvPr id="0" name=""/>
        <dsp:cNvSpPr/>
      </dsp:nvSpPr>
      <dsp:spPr>
        <a:xfrm>
          <a:off x="2935947" y="2612230"/>
          <a:ext cx="2199649" cy="1396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fakta</a:t>
          </a:r>
          <a:endParaRPr lang="en-US" sz="2200" kern="1200"/>
        </a:p>
      </dsp:txBody>
      <dsp:txXfrm>
        <a:off x="2976857" y="2653140"/>
        <a:ext cx="2117829" cy="1314957"/>
      </dsp:txXfrm>
    </dsp:sp>
    <dsp:sp modelId="{204A454D-8226-40CB-8E9A-2094E8CE94AE}">
      <dsp:nvSpPr>
        <dsp:cNvPr id="0" name=""/>
        <dsp:cNvSpPr/>
      </dsp:nvSpPr>
      <dsp:spPr>
        <a:xfrm>
          <a:off x="5380002" y="2380045"/>
          <a:ext cx="2199649" cy="139677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A10CFE-504E-433D-873B-E1AE4DA542E4}">
      <dsp:nvSpPr>
        <dsp:cNvPr id="0" name=""/>
        <dsp:cNvSpPr/>
      </dsp:nvSpPr>
      <dsp:spPr>
        <a:xfrm>
          <a:off x="5624408" y="2612230"/>
          <a:ext cx="2199649" cy="1396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pojmy</a:t>
          </a:r>
          <a:endParaRPr lang="en-US" sz="2200" kern="1200"/>
        </a:p>
      </dsp:txBody>
      <dsp:txXfrm>
        <a:off x="5665318" y="2653140"/>
        <a:ext cx="2117829" cy="1314957"/>
      </dsp:txXfrm>
    </dsp:sp>
    <dsp:sp modelId="{F07B8A7F-BAA5-4BDB-925D-1C6B8D959F33}">
      <dsp:nvSpPr>
        <dsp:cNvPr id="0" name=""/>
        <dsp:cNvSpPr/>
      </dsp:nvSpPr>
      <dsp:spPr>
        <a:xfrm>
          <a:off x="8068463" y="2380045"/>
          <a:ext cx="2199649" cy="139677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1E2766-2BA9-4B3B-ADA6-4961635067E9}">
      <dsp:nvSpPr>
        <dsp:cNvPr id="0" name=""/>
        <dsp:cNvSpPr/>
      </dsp:nvSpPr>
      <dsp:spPr>
        <a:xfrm>
          <a:off x="8312869" y="2612230"/>
          <a:ext cx="2199649" cy="1396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generalizace      </a:t>
          </a:r>
          <a:endParaRPr lang="en-US" sz="2200" kern="1200"/>
        </a:p>
      </dsp:txBody>
      <dsp:txXfrm>
        <a:off x="8353779" y="2653140"/>
        <a:ext cx="2117829" cy="13149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0E2705-81CF-4EDA-9A4F-6E839F16518A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FDD731-5E40-4D02-8A56-B0FD585200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2848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2545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8498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82702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77813"/>
            <a:ext cx="103632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219200" y="1600201"/>
            <a:ext cx="10363200" cy="4530725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353E4-BDB4-441E-8599-973849EC5D9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59047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7934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9062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8421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363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987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1991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2561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3271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4B079-D627-4248-94BB-EBE3CD5D9429}" type="datetimeFigureOut">
              <a:rPr lang="cs-CZ" smtClean="0"/>
              <a:t>24.10.2021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4604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sv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sv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2.xml"/><Relationship Id="rId3" Type="http://schemas.openxmlformats.org/officeDocument/2006/relationships/image" Target="../media/image29.svg"/><Relationship Id="rId7" Type="http://schemas.openxmlformats.org/officeDocument/2006/relationships/diagramColors" Target="../diagrams/colors12.xml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2.xml"/><Relationship Id="rId5" Type="http://schemas.openxmlformats.org/officeDocument/2006/relationships/diagramLayout" Target="../diagrams/layout12.xml"/><Relationship Id="rId4" Type="http://schemas.openxmlformats.org/officeDocument/2006/relationships/diagramData" Target="../diagrams/data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sv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pedagogika.skolni.eu/pedagogika/didaktika/taxonomie/" TargetMode="External"/><Relationship Id="rId2" Type="http://schemas.openxmlformats.org/officeDocument/2006/relationships/hyperlink" Target="https://is.muni.cz/el/1421/jaro2008/UZB003/um/4429574/Vyukove_cile_I.pdf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sv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sv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audiovideo.rvp.cz/video/4327/CHEMIE-ONLINE-INTERNETOVE-ZDROJE-PRO-UCITELE-I-ZAKY.html" TargetMode="External"/><Relationship Id="rId2" Type="http://schemas.openxmlformats.org/officeDocument/2006/relationships/hyperlink" Target="https://clanky.rvp.cz/clanek/c/G/10553/virtualni-hospitace-cesky-jazyk-a-literatura-prakticka-aplikace-teroretickych-poznatku-z-hlaskoslovi.html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lanky.rvp.cz/clanek/c/z/14423/VIRTUALNI-HOSPITACE---POZNAVAME-SVET-A-NASI-REPUBLIKU-SEZNAMENI-S-LITOSFEROU.html/" TargetMode="External"/><Relationship Id="rId4" Type="http://schemas.openxmlformats.org/officeDocument/2006/relationships/hyperlink" Target="https://spomocnik.rvp.cz/clanek/20157/VERSO---AKTIVNI-PRISTUP-K-UCENI.html" TargetMode="Externa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sv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ocplayer.cz/113452147-Shrnuti-a-zakladni-pojmy-chemie-9-rocnik-zs.html" TargetMode="External"/><Relationship Id="rId2" Type="http://schemas.openxmlformats.org/officeDocument/2006/relationships/hyperlink" Target="file:///D:\&#197;&#160;PLF_PS21\fraus-prirodopis-8-pro-zs-a-vg-uc-ukazky-str-3-4-16-17-32-33-42-101-102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lanky.rvp.cz/wp-content/upload/prilohy/10497/ucebni_osnovy_pro_fyziku_%E2%80%93_varianta_p_casova_dotace_2__2__2__2.pdf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29.svg"/><Relationship Id="rId7" Type="http://schemas.openxmlformats.org/officeDocument/2006/relationships/diagramColors" Target="../diagrams/colors5.xml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F6A2C97-2F4F-4A47-86E1-E4937033F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en-US" sz="5400" b="1" kern="1200" dirty="0" err="1">
                <a:latin typeface="+mj-lt"/>
                <a:ea typeface="+mj-ea"/>
                <a:cs typeface="+mj-cs"/>
              </a:rPr>
              <a:t>Kurikulární</a:t>
            </a:r>
            <a:r>
              <a:rPr lang="en-US" sz="5400" b="1" kern="1200">
                <a:latin typeface="+mj-lt"/>
                <a:ea typeface="+mj-ea"/>
                <a:cs typeface="+mj-cs"/>
              </a:rPr>
              <a:t> činnosti učitele</a:t>
            </a:r>
            <a:endParaRPr lang="cs-CZ" sz="5400"/>
          </a:p>
        </p:txBody>
      </p:sp>
      <p:sp>
        <p:nvSpPr>
          <p:cNvPr id="48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Zástupný obsah 2">
            <a:extLst>
              <a:ext uri="{FF2B5EF4-FFF2-40B4-BE49-F238E27FC236}">
                <a16:creationId xmlns:a16="http://schemas.microsoft.com/office/drawing/2014/main" id="{B3A3D37E-8454-4C16-9C37-55834C8AC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endParaRPr lang="cs-CZ" sz="2200" dirty="0"/>
          </a:p>
          <a:p>
            <a:pPr marL="0" indent="0">
              <a:buNone/>
            </a:pPr>
            <a:br>
              <a:rPr lang="cs-CZ" sz="2200" b="1" dirty="0"/>
            </a:br>
            <a:br>
              <a:rPr lang="en-US" sz="2200" b="1" kern="1200" dirty="0">
                <a:latin typeface="+mj-lt"/>
                <a:ea typeface="+mj-ea"/>
                <a:cs typeface="+mj-cs"/>
              </a:rPr>
            </a:br>
            <a:r>
              <a:rPr lang="cs-CZ" sz="3600" kern="1200" dirty="0">
                <a:latin typeface="+mj-lt"/>
                <a:ea typeface="+mj-ea"/>
                <a:cs typeface="+mj-cs"/>
              </a:rPr>
              <a:t>Od 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učiva</a:t>
            </a:r>
            <a:r>
              <a:rPr lang="cs-CZ" sz="3600" kern="1200" dirty="0">
                <a:latin typeface="+mj-lt"/>
                <a:ea typeface="+mj-ea"/>
                <a:cs typeface="+mj-cs"/>
              </a:rPr>
              <a:t> </a:t>
            </a:r>
            <a:br>
              <a:rPr lang="cs-CZ" sz="3600" kern="1200" dirty="0">
                <a:latin typeface="+mj-lt"/>
                <a:ea typeface="+mj-ea"/>
                <a:cs typeface="+mj-cs"/>
              </a:rPr>
            </a:br>
            <a:r>
              <a:rPr lang="cs-CZ" sz="3600" kern="1200" dirty="0">
                <a:latin typeface="+mj-lt"/>
                <a:ea typeface="+mj-ea"/>
                <a:cs typeface="+mj-cs"/>
              </a:rPr>
              <a:t>k jeho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latin typeface="+mj-lt"/>
                <a:ea typeface="+mj-ea"/>
                <a:cs typeface="+mj-cs"/>
              </a:rPr>
              <a:t>didaktick</a:t>
            </a:r>
            <a:r>
              <a:rPr lang="cs-CZ" sz="3600" kern="1200" dirty="0">
                <a:latin typeface="+mj-lt"/>
                <a:ea typeface="+mj-ea"/>
                <a:cs typeface="+mj-cs"/>
              </a:rPr>
              <a:t>é</a:t>
            </a:r>
            <a:r>
              <a:rPr lang="cs-CZ" sz="3600" dirty="0"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latin typeface="+mj-lt"/>
                <a:ea typeface="+mj-ea"/>
                <a:cs typeface="+mj-cs"/>
              </a:rPr>
              <a:t>analýz</a:t>
            </a:r>
            <a:r>
              <a:rPr lang="cs-CZ" sz="3600" kern="1200" dirty="0">
                <a:latin typeface="+mj-lt"/>
                <a:ea typeface="+mj-ea"/>
                <a:cs typeface="+mj-cs"/>
              </a:rPr>
              <a:t>e,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 </a:t>
            </a:r>
            <a:br>
              <a:rPr lang="cs-CZ" sz="3600" kern="1200" dirty="0">
                <a:latin typeface="+mj-lt"/>
                <a:ea typeface="+mj-ea"/>
                <a:cs typeface="+mj-cs"/>
              </a:rPr>
            </a:br>
            <a:r>
              <a:rPr lang="en-US" sz="3600" kern="1200" dirty="0" err="1">
                <a:latin typeface="+mj-lt"/>
                <a:ea typeface="+mj-ea"/>
                <a:cs typeface="+mj-cs"/>
              </a:rPr>
              <a:t>výukov</a:t>
            </a:r>
            <a:r>
              <a:rPr lang="cs-CZ" sz="3600" kern="1200" dirty="0" err="1">
                <a:latin typeface="+mj-lt"/>
                <a:ea typeface="+mj-ea"/>
                <a:cs typeface="+mj-cs"/>
              </a:rPr>
              <a:t>ému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latin typeface="+mj-lt"/>
                <a:ea typeface="+mj-ea"/>
                <a:cs typeface="+mj-cs"/>
              </a:rPr>
              <a:t>cíl</a:t>
            </a:r>
            <a:r>
              <a:rPr lang="cs-CZ" sz="3600" kern="1200" dirty="0">
                <a:latin typeface="+mj-lt"/>
                <a:ea typeface="+mj-ea"/>
                <a:cs typeface="+mj-cs"/>
              </a:rPr>
              <a:t>i a učebním úlohám</a:t>
            </a:r>
          </a:p>
          <a:p>
            <a:pPr marL="0" indent="0">
              <a:buNone/>
            </a:pPr>
            <a:endParaRPr lang="cs-CZ" sz="3600" dirty="0"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r>
              <a:rPr lang="cs-CZ" sz="3600" dirty="0">
                <a:latin typeface="+mj-lt"/>
                <a:ea typeface="+mj-ea"/>
                <a:cs typeface="+mj-cs"/>
              </a:rPr>
              <a:t>ŠP PS CŽV_2021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7420880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8630" y="500062"/>
            <a:ext cx="10515600" cy="1325563"/>
          </a:xfrm>
        </p:spPr>
        <p:txBody>
          <a:bodyPr>
            <a:noAutofit/>
          </a:bodyPr>
          <a:lstStyle/>
          <a:p>
            <a:pPr lvl="0"/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5943" y="1825625"/>
            <a:ext cx="1115785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Aktéři:</a:t>
            </a:r>
            <a:r>
              <a:rPr lang="cs-CZ" b="1" dirty="0">
                <a:latin typeface="+mj-lt"/>
              </a:rPr>
              <a:t>                  Tvůrce kurikula      -       učitel              - </a:t>
            </a:r>
            <a:r>
              <a:rPr lang="cs-CZ" dirty="0">
                <a:latin typeface="+mj-lt"/>
              </a:rPr>
              <a:t>ž</a:t>
            </a:r>
            <a:r>
              <a:rPr lang="cs-CZ" b="1" dirty="0">
                <a:latin typeface="+mj-lt"/>
              </a:rPr>
              <a:t>ák</a:t>
            </a:r>
          </a:p>
          <a:p>
            <a:pPr marL="0" indent="0">
              <a:buNone/>
            </a:pPr>
            <a:endParaRPr lang="cs-CZ" b="1" dirty="0">
              <a:latin typeface="+mj-lt"/>
            </a:endParaRPr>
          </a:p>
          <a:p>
            <a:pPr marL="0" indent="0">
              <a:buNone/>
            </a:pPr>
            <a:r>
              <a:rPr lang="cs-CZ" sz="2400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Transformace</a:t>
            </a:r>
            <a:r>
              <a:rPr lang="cs-CZ" sz="2400" b="1" dirty="0">
                <a:latin typeface="+mj-lt"/>
              </a:rPr>
              <a:t> </a:t>
            </a:r>
            <a:endParaRPr lang="cs-CZ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marL="0" indent="0">
              <a:buNone/>
            </a:pPr>
            <a:endParaRPr lang="cs-CZ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Obsahy</a:t>
            </a:r>
            <a:endParaRPr lang="cs-CZ" b="1" dirty="0">
              <a:latin typeface="+mj-lt"/>
            </a:endParaRPr>
          </a:p>
          <a:p>
            <a:pPr marL="0" indent="0">
              <a:buNone/>
            </a:pPr>
            <a:r>
              <a:rPr lang="cs-CZ" b="1" dirty="0">
                <a:latin typeface="+mj-lt"/>
              </a:rPr>
              <a:t>                                         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Procesy  </a:t>
            </a:r>
            <a:r>
              <a:rPr lang="cs-CZ" b="1" dirty="0">
                <a:latin typeface="+mj-lt"/>
              </a:rPr>
              <a:t>                                vyučování a učení</a:t>
            </a:r>
          </a:p>
          <a:p>
            <a:pPr marL="0" indent="0">
              <a:buNone/>
            </a:pPr>
            <a:endParaRPr lang="cs-CZ" b="1" dirty="0">
              <a:latin typeface="+mj-lt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375963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0290" y="204522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492898" y="719666"/>
          <a:ext cx="8667102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093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423" name="Rectangle 135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pPr marL="838200" indent="-838200"/>
            <a:r>
              <a:rPr lang="cs-CZ" altLang="cs-CZ" sz="2600"/>
              <a:t>Didaktická analýza učiva (pojmová, operační/učební úlohy a mezipředmětová)</a:t>
            </a:r>
          </a:p>
        </p:txBody>
      </p:sp>
      <p:sp>
        <p:nvSpPr>
          <p:cNvPr id="17424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413" name="Rectangle 3">
            <a:extLst>
              <a:ext uri="{FF2B5EF4-FFF2-40B4-BE49-F238E27FC236}">
                <a16:creationId xmlns:a16="http://schemas.microsoft.com/office/drawing/2014/main" id="{927A79EE-FEA0-4F43-ACC6-BD7BEBA84E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66788722"/>
              </p:ext>
            </p:extLst>
          </p:nvPr>
        </p:nvGraphicFramePr>
        <p:xfrm>
          <a:off x="5126418" y="552091"/>
          <a:ext cx="6224335" cy="5431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78582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cs-CZ" sz="2800" b="1" dirty="0"/>
              <a:t>Didaktická analýza učiva = projektová a hodnotící činnost</a:t>
            </a:r>
            <a:r>
              <a:rPr lang="cs-CZ" sz="2800" dirty="0"/>
              <a:t> </a:t>
            </a:r>
            <a:r>
              <a:rPr lang="cs-CZ" sz="2800" b="1" dirty="0"/>
              <a:t>učitele</a:t>
            </a:r>
            <a:r>
              <a:rPr lang="cs-CZ" sz="2800" dirty="0"/>
              <a:t>, který při přípravě na hodinu zvažuje, zda se v konkrétním učivu jedná o:</a:t>
            </a:r>
          </a:p>
        </p:txBody>
      </p:sp>
      <p:sp>
        <p:nvSpPr>
          <p:cNvPr id="80" name="Zástupný symbol pro obsah 2"/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952263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cs-CZ" sz="2200" dirty="0">
                <a:latin typeface="+mj-lt"/>
              </a:rPr>
              <a:t> </a:t>
            </a:r>
          </a:p>
          <a:p>
            <a:pPr>
              <a:buNone/>
            </a:pPr>
            <a:r>
              <a:rPr lang="cs-CZ" sz="2200" dirty="0">
                <a:latin typeface="+mj-lt"/>
              </a:rPr>
              <a:t> </a:t>
            </a:r>
            <a:r>
              <a:rPr lang="cs-CZ" sz="2200" dirty="0">
                <a:latin typeface="+mj-lt"/>
                <a:sym typeface="Symbol"/>
              </a:rPr>
              <a:t>    </a:t>
            </a:r>
            <a:endParaRPr lang="cs-CZ" sz="2200" b="1" dirty="0">
              <a:latin typeface="+mj-lt"/>
            </a:endParaRPr>
          </a:p>
          <a:p>
            <a:r>
              <a:rPr lang="cs-CZ" sz="2200" b="1" dirty="0">
                <a:latin typeface="+mj-lt"/>
              </a:rPr>
              <a:t>poznatky</a:t>
            </a:r>
            <a:r>
              <a:rPr lang="cs-CZ" sz="2200" dirty="0">
                <a:latin typeface="+mj-lt"/>
              </a:rPr>
              <a:t> (definice, data, poučky, zákony, pravidla, reálie)  ---  osvojením se tvoří </a:t>
            </a:r>
            <a:r>
              <a:rPr lang="cs-CZ" sz="2200" b="1" dirty="0">
                <a:latin typeface="+mj-lt"/>
              </a:rPr>
              <a:t>vědomosti jako </a:t>
            </a:r>
            <a:r>
              <a:rPr lang="cs-CZ" sz="2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„soustava faktů a pojmů, teorií a komplexních poznatkových struktur …“(Průcha, Walterová, Mareš 2003 s. 270). </a:t>
            </a:r>
          </a:p>
          <a:p>
            <a:r>
              <a:rPr lang="cs-CZ" sz="2200" b="1" dirty="0">
                <a:latin typeface="+mj-lt"/>
              </a:rPr>
              <a:t>činnosti </a:t>
            </a:r>
            <a:r>
              <a:rPr lang="cs-CZ" sz="2200" dirty="0">
                <a:latin typeface="+mj-lt"/>
              </a:rPr>
              <a:t>(aktivity, cvičení, trénink, výkony) --- opakovaným prováděním se dosáhne určitých </a:t>
            </a:r>
            <a:r>
              <a:rPr lang="cs-CZ" sz="2200" b="1" dirty="0">
                <a:latin typeface="+mj-lt"/>
              </a:rPr>
              <a:t>dovedností </a:t>
            </a:r>
            <a:r>
              <a:rPr lang="cs-CZ" sz="2200" dirty="0">
                <a:latin typeface="+mj-lt"/>
              </a:rPr>
              <a:t>v intelektuální, motorické nebo psychomotorické úrovni žáka, při větším počtu opakování i zautomatizovaných struktur, tj. návyků;</a:t>
            </a:r>
          </a:p>
          <a:p>
            <a:pPr>
              <a:buNone/>
            </a:pPr>
            <a:r>
              <a:rPr lang="cs-CZ" sz="2200" dirty="0">
                <a:latin typeface="+mj-lt"/>
              </a:rPr>
              <a:t> </a:t>
            </a:r>
          </a:p>
          <a:p>
            <a:endParaRPr lang="cs-CZ" sz="2200" dirty="0">
              <a:latin typeface="+mj-lt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9" name="Graphic 48" descr="Soudce">
            <a:extLst>
              <a:ext uri="{FF2B5EF4-FFF2-40B4-BE49-F238E27FC236}">
                <a16:creationId xmlns:a16="http://schemas.microsoft.com/office/drawing/2014/main" id="{D520C85F-4AC9-4BBF-BAE6-1BD533FE998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6" name="Rectangle 183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28893711-7669-4265-97A8-5320F61F0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1"/>
            <a:ext cx="9688296" cy="1642969"/>
          </a:xfrm>
        </p:spPr>
        <p:txBody>
          <a:bodyPr anchor="b">
            <a:normAutofit/>
          </a:bodyPr>
          <a:lstStyle/>
          <a:p>
            <a:endParaRPr lang="cs-CZ" sz="40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36397" y="2418409"/>
            <a:ext cx="9688296" cy="3454358"/>
          </a:xfrm>
        </p:spPr>
        <p:txBody>
          <a:bodyPr anchor="t">
            <a:normAutofit/>
          </a:bodyPr>
          <a:lstStyle/>
          <a:p>
            <a:r>
              <a:rPr lang="cs-CZ">
                <a:latin typeface="+mj-lt"/>
                <a:sym typeface="Symbol"/>
              </a:rPr>
              <a:t>     </a:t>
            </a:r>
            <a:r>
              <a:rPr lang="cs-CZ" b="1">
                <a:latin typeface="+mj-lt"/>
              </a:rPr>
              <a:t>logické operace </a:t>
            </a:r>
            <a:r>
              <a:rPr lang="cs-CZ">
                <a:latin typeface="+mj-lt"/>
              </a:rPr>
              <a:t>a myšlenkové pochody</a:t>
            </a:r>
            <a:r>
              <a:rPr lang="cs-CZ" b="1">
                <a:latin typeface="+mj-lt"/>
              </a:rPr>
              <a:t> </a:t>
            </a:r>
            <a:r>
              <a:rPr lang="cs-CZ">
                <a:latin typeface="+mj-lt"/>
              </a:rPr>
              <a:t>a postupy k pochopení nového učiva a jeho souvislostí; mají formativní význam, učí žáka </a:t>
            </a:r>
            <a:r>
              <a:rPr lang="cs-CZ" b="1">
                <a:latin typeface="+mj-lt"/>
              </a:rPr>
              <a:t>myslet</a:t>
            </a:r>
            <a:r>
              <a:rPr lang="cs-CZ">
                <a:latin typeface="+mj-lt"/>
              </a:rPr>
              <a:t> a </a:t>
            </a:r>
            <a:r>
              <a:rPr lang="cs-CZ" b="1">
                <a:latin typeface="+mj-lt"/>
              </a:rPr>
              <a:t>hledat</a:t>
            </a:r>
            <a:r>
              <a:rPr lang="cs-CZ">
                <a:latin typeface="+mj-lt"/>
              </a:rPr>
              <a:t> řešení a postupy; </a:t>
            </a:r>
          </a:p>
          <a:p>
            <a:r>
              <a:rPr lang="cs-CZ">
                <a:latin typeface="+mj-lt"/>
                <a:sym typeface="Symbol"/>
              </a:rPr>
              <a:t>    </a:t>
            </a:r>
            <a:r>
              <a:rPr lang="cs-CZ" b="1">
                <a:latin typeface="+mj-lt"/>
              </a:rPr>
              <a:t>výchovné momenty,</a:t>
            </a:r>
            <a:r>
              <a:rPr lang="cs-CZ">
                <a:latin typeface="+mj-lt"/>
              </a:rPr>
              <a:t> obohacující a rozvíjející </a:t>
            </a:r>
            <a:r>
              <a:rPr lang="cs-CZ" b="1">
                <a:latin typeface="+mj-lt"/>
              </a:rPr>
              <a:t>emotivní sféru </a:t>
            </a:r>
            <a:r>
              <a:rPr lang="cs-CZ">
                <a:latin typeface="+mj-lt"/>
              </a:rPr>
              <a:t>člověka, prožívání citů a emocí, estetických vjemů a prožitků;</a:t>
            </a:r>
          </a:p>
          <a:p>
            <a:r>
              <a:rPr lang="cs-CZ">
                <a:latin typeface="+mj-lt"/>
                <a:sym typeface="Symbol"/>
              </a:rPr>
              <a:t>    </a:t>
            </a:r>
            <a:r>
              <a:rPr lang="cs-CZ" b="1">
                <a:latin typeface="+mj-lt"/>
              </a:rPr>
              <a:t>volní prvky </a:t>
            </a:r>
            <a:r>
              <a:rPr lang="cs-CZ">
                <a:latin typeface="+mj-lt"/>
              </a:rPr>
              <a:t>k rozvíjení určité míry snahy, </a:t>
            </a:r>
            <a:r>
              <a:rPr lang="cs-CZ" b="1">
                <a:latin typeface="+mj-lt"/>
              </a:rPr>
              <a:t>vytrvalosti </a:t>
            </a:r>
            <a:r>
              <a:rPr lang="cs-CZ">
                <a:latin typeface="+mj-lt"/>
              </a:rPr>
              <a:t>a</a:t>
            </a:r>
            <a:r>
              <a:rPr lang="cs-CZ" b="1">
                <a:latin typeface="+mj-lt"/>
              </a:rPr>
              <a:t> vůle </a:t>
            </a:r>
            <a:r>
              <a:rPr lang="cs-CZ">
                <a:latin typeface="+mj-lt"/>
              </a:rPr>
              <a:t>k pochopení nového a k překonání překážek.</a:t>
            </a:r>
            <a:r>
              <a:rPr lang="cs-CZ" b="1">
                <a:latin typeface="+mj-lt"/>
              </a:rPr>
              <a:t> </a:t>
            </a:r>
            <a:endParaRPr lang="cs-CZ" dirty="0">
              <a:latin typeface="+mj-lt"/>
            </a:endParaRPr>
          </a:p>
        </p:txBody>
      </p:sp>
      <p:sp>
        <p:nvSpPr>
          <p:cNvPr id="197" name="Rectangle 185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439" name="Rectangle 101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marL="838200" indent="-838200" algn="ctr"/>
            <a:r>
              <a:rPr lang="cs-CZ" altLang="cs-CZ" sz="3600" b="1" dirty="0"/>
              <a:t>1. Pojmová analýza = analýza stěžejních pojmů v tématu </a:t>
            </a:r>
            <a:br>
              <a:rPr lang="cs-CZ" altLang="cs-CZ" sz="3600" b="1" dirty="0"/>
            </a:br>
            <a:r>
              <a:rPr lang="cs-CZ" altLang="cs-CZ" sz="3600" b="1" dirty="0"/>
              <a:t>a vztahů mezi nimi. </a:t>
            </a:r>
          </a:p>
        </p:txBody>
      </p:sp>
      <p:graphicFrame>
        <p:nvGraphicFramePr>
          <p:cNvPr id="18437" name="Rectangle 3">
            <a:extLst>
              <a:ext uri="{FF2B5EF4-FFF2-40B4-BE49-F238E27FC236}">
                <a16:creationId xmlns:a16="http://schemas.microsoft.com/office/drawing/2014/main" id="{22E71BE5-9BFB-4AB0-ADB8-D8737BBBA2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28308034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611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2" name="Rectangle 191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sz="5200"/>
              <a:t>Struktura učiva</a:t>
            </a:r>
          </a:p>
        </p:txBody>
      </p:sp>
      <p:graphicFrame>
        <p:nvGraphicFramePr>
          <p:cNvPr id="19466" name="Rectangle 3">
            <a:extLst>
              <a:ext uri="{FF2B5EF4-FFF2-40B4-BE49-F238E27FC236}">
                <a16:creationId xmlns:a16="http://schemas.microsoft.com/office/drawing/2014/main" id="{8F8B06C1-EEFC-40CD-B81B-55EA454FB8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99622725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95994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AE8E5A6-B255-4AD3-BACE-1E0E81467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5400" b="1"/>
              <a:t>Pojmy</a:t>
            </a:r>
            <a:r>
              <a:rPr lang="cs-CZ" sz="5400"/>
              <a:t> jako </a:t>
            </a:r>
            <a:r>
              <a:rPr lang="cs-CZ" sz="5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zobecnění dílčích faktů</a:t>
            </a:r>
            <a:endParaRPr lang="cs-CZ" sz="5400"/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D85150-0164-4DE7-A29A-8E71828E9F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Např.: pojem „kružnice“ je definován jako „množina bodů, které mají od daného bodu (středu) stejnou vzdálenost (poloměr)“. </a:t>
            </a:r>
          </a:p>
          <a:p>
            <a:pPr marL="0" indent="0">
              <a:buNone/>
            </a:pPr>
            <a:r>
              <a:rPr lang="cs-CZ" sz="2200" dirty="0">
                <a:latin typeface="+mj-lt"/>
              </a:rPr>
              <a:t>Kategorie nebo třídy věcí či myšlenek se společnými nejdůležitějšími /podstatnými/ vlastnostmi; </a:t>
            </a:r>
          </a:p>
          <a:p>
            <a:pPr marL="0" indent="0">
              <a:buNone/>
            </a:pPr>
            <a:r>
              <a:rPr lang="cs-CZ" sz="2200" dirty="0">
                <a:latin typeface="+mj-lt"/>
              </a:rPr>
              <a:t>konkrétní, abstraktní; 1 -2 slova.</a:t>
            </a:r>
          </a:p>
          <a:p>
            <a:pPr>
              <a:buNone/>
              <a:defRPr/>
            </a:pPr>
            <a:r>
              <a:rPr lang="cs-CZ" sz="2200" i="1" dirty="0">
                <a:latin typeface="+mj-lt"/>
              </a:rPr>
              <a:t>Příklady: Oběhová soustava</a:t>
            </a:r>
            <a:r>
              <a:rPr lang="cs-CZ" sz="2200" dirty="0">
                <a:latin typeface="+mj-lt"/>
              </a:rPr>
              <a:t>. </a:t>
            </a:r>
            <a:r>
              <a:rPr lang="cs-CZ" sz="2200" i="1" dirty="0">
                <a:latin typeface="+mj-lt"/>
              </a:rPr>
              <a:t>Krev</a:t>
            </a:r>
            <a:r>
              <a:rPr lang="cs-CZ" sz="2200" dirty="0">
                <a:latin typeface="+mj-lt"/>
              </a:rPr>
              <a:t>, </a:t>
            </a:r>
            <a:r>
              <a:rPr lang="cs-CZ" sz="2200" i="1" dirty="0">
                <a:latin typeface="+mj-lt"/>
              </a:rPr>
              <a:t>červené krvinky</a:t>
            </a:r>
            <a:r>
              <a:rPr lang="cs-CZ" sz="2200" dirty="0">
                <a:latin typeface="+mj-lt"/>
              </a:rPr>
              <a:t>, </a:t>
            </a:r>
            <a:r>
              <a:rPr lang="cs-CZ" sz="2200" i="1" dirty="0">
                <a:latin typeface="+mj-lt"/>
              </a:rPr>
              <a:t>bílé krvinky</a:t>
            </a:r>
            <a:r>
              <a:rPr lang="cs-CZ" sz="2200" dirty="0">
                <a:latin typeface="+mj-lt"/>
              </a:rPr>
              <a:t>, </a:t>
            </a:r>
            <a:r>
              <a:rPr lang="cs-CZ" sz="2200" i="1" dirty="0">
                <a:latin typeface="+mj-lt"/>
              </a:rPr>
              <a:t>krevní destičky.</a:t>
            </a:r>
          </a:p>
          <a:p>
            <a:pPr marL="0" indent="0">
              <a:buNone/>
            </a:pPr>
            <a:r>
              <a:rPr lang="cs-CZ" sz="2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Pojmy 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cs-CZ" sz="2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vnitřní mentální reprezentace (vyjádření našeho vědění o světě). </a:t>
            </a:r>
          </a:p>
          <a:p>
            <a:pPr marL="0" indent="0">
              <a:buNone/>
            </a:pPr>
            <a:r>
              <a:rPr lang="cs-CZ" sz="2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Osvojení dostatečné a smysluplné pojmové struktury podmiňuje úspěšný způsob uvažování a následně i řešení konkrétních situací. </a:t>
            </a:r>
          </a:p>
          <a:p>
            <a:pPr marL="0" indent="0">
              <a:buNone/>
            </a:pPr>
            <a:r>
              <a:rPr lang="cs-CZ" sz="2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Vytváření pojmů, korekce (přebudování a odstraňování) spontánně (a tedy ne vždy vhodně) vytvořených pojmů (prekonceptů). </a:t>
            </a:r>
          </a:p>
          <a:p>
            <a:endParaRPr lang="cs-CZ" sz="2200" dirty="0">
              <a:latin typeface="+mj-lt"/>
            </a:endParaRPr>
          </a:p>
          <a:p>
            <a:pPr>
              <a:buNone/>
              <a:defRPr/>
            </a:pPr>
            <a:endParaRPr lang="cs-CZ" sz="2200" dirty="0">
              <a:latin typeface="+mj-lt"/>
            </a:endParaRPr>
          </a:p>
          <a:p>
            <a:endParaRPr lang="en-US" sz="2200" dirty="0">
              <a:latin typeface="+mj-lt"/>
            </a:endParaRPr>
          </a:p>
          <a:p>
            <a:endParaRPr lang="cs-CZ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637076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402CE15-9A39-45D3-BAFD-F9DB99943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cs-CZ" sz="5400" b="1"/>
              <a:t>Fakta </a:t>
            </a:r>
            <a:endParaRPr lang="cs-CZ" sz="5400"/>
          </a:p>
        </p:txBody>
      </p:sp>
      <p:grpSp>
        <p:nvGrpSpPr>
          <p:cNvPr id="17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8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04733E-BBAC-408B-B224-9595AF5F58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203079"/>
            <a:ext cx="10143668" cy="3831961"/>
          </a:xfrm>
        </p:spPr>
        <p:txBody>
          <a:bodyPr anchor="ctr">
            <a:noAutofit/>
          </a:bodyPr>
          <a:lstStyle/>
          <a:p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zachycují jevy popisem podoby, počtem, polohou, místem, časem apod. </a:t>
            </a:r>
          </a:p>
          <a:p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objektivní popis skutečnosti pozorováním, experimentem, dotazováním apod. </a:t>
            </a:r>
            <a:endParaRPr lang="cs-CZ" dirty="0">
              <a:latin typeface="+mj-lt"/>
            </a:endParaRPr>
          </a:p>
          <a:p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Přílišné zaměření škol na fakta jako předmět kritiky škol.</a:t>
            </a:r>
            <a:endParaRPr lang="cs-CZ" dirty="0">
              <a:latin typeface="+mj-lt"/>
            </a:endParaRPr>
          </a:p>
          <a:p>
            <a:pPr marL="0" indent="0">
              <a:buNone/>
            </a:pPr>
            <a:endParaRPr lang="cs-CZ" dirty="0">
              <a:latin typeface="+mj-lt"/>
            </a:endParaRPr>
          </a:p>
          <a:p>
            <a:pPr marL="0" indent="0">
              <a:buNone/>
            </a:pPr>
            <a:r>
              <a:rPr lang="cs-CZ" dirty="0">
                <a:latin typeface="+mj-lt"/>
              </a:rPr>
              <a:t>Př.: V těle máme 5-6l krve. Dýcháním je nepřetržitě zajištěn přívod kyslíku ze vzduchu.  </a:t>
            </a:r>
            <a:endParaRPr lang="en-US" dirty="0">
              <a:latin typeface="+mj-lt"/>
            </a:endParaRPr>
          </a:p>
          <a:p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964868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1416733-A945-4727-B7AA-D648BE531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cs-CZ" sz="3800" b="1"/>
              <a:t>Generalizace (zobecnění) -</a:t>
            </a:r>
            <a:r>
              <a:rPr lang="cs-CZ" sz="38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zákony, principy, teorie</a:t>
            </a:r>
            <a:endParaRPr lang="cs-CZ" sz="3800"/>
          </a:p>
        </p:txBody>
      </p:sp>
      <p:grpSp>
        <p:nvGrpSpPr>
          <p:cNvPr id="2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2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BA22B8-9EDF-40BD-9C70-2627EAD7C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Odvozování zákonitosti na základě pozorování, experimentu, dotazování. </a:t>
            </a:r>
          </a:p>
          <a:p>
            <a:pPr marL="0" indent="0">
              <a:buNone/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Např.: pozorujeme veverky a zjistíme, že umí skákat po stromech. </a:t>
            </a:r>
          </a:p>
          <a:p>
            <a:pPr marL="0" indent="0">
              <a:buNone/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Generalizace: „veverky skáčou po stromech“. A když pak vidíme někde nějakou konkrétní veverku, předpokládáme, že umí skákat po stromech (což jsme odvodili z předchozí generalizace). </a:t>
            </a:r>
          </a:p>
          <a:p>
            <a:pPr marL="0" indent="0">
              <a:buNone/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Zákon – pevně daný (nevyhnutelný a opakující se) vztah mezi určitými jevy. </a:t>
            </a:r>
          </a:p>
          <a:p>
            <a:pPr marL="0" indent="0">
              <a:buNone/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Např.: jeden jev (nebo děj) přesně popsaným způsobem ovlivní jiný - Ohmův zákon: „V kovovém vodiči je elektrický proud přímo úměrný elektrickému napětí.“, neboli „kolikrát zvětšíme elektrické napětí mezi svorkami kovového vodiče, tolikrát se zvětší proud procházející tímto vodičem“. </a:t>
            </a:r>
          </a:p>
          <a:p>
            <a:pPr marL="0" indent="0">
              <a:buNone/>
            </a:pPr>
            <a:r>
              <a:rPr lang="cs-CZ" sz="2000" dirty="0">
                <a:latin typeface="+mj-lt"/>
              </a:rPr>
              <a:t>Výrok, který vyjadřuje vztahy mezi 2 nebo více pojmy; (př. Dělení je operací inverzní k  násobení).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34034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F605A7-3DA0-4BBB-8C59-1A4666B1B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209086"/>
            <a:ext cx="3876848" cy="4064925"/>
          </a:xfrm>
        </p:spPr>
        <p:txBody>
          <a:bodyPr anchor="ctr">
            <a:normAutofit/>
          </a:bodyPr>
          <a:lstStyle/>
          <a:p>
            <a:r>
              <a:rPr lang="cs-CZ" sz="5000" dirty="0"/>
              <a:t>Diskuse </a:t>
            </a:r>
            <a:br>
              <a:rPr lang="cs-CZ" sz="5000" dirty="0"/>
            </a:br>
            <a:r>
              <a:rPr lang="cs-CZ" sz="5000" dirty="0"/>
              <a:t>k plnění </a:t>
            </a:r>
            <a:br>
              <a:rPr lang="cs-CZ" sz="5000" dirty="0"/>
            </a:br>
            <a:r>
              <a:rPr lang="cs-CZ" sz="5000" dirty="0"/>
              <a:t>1. části portfoliového úkolu.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B92D7B95-A20B-4B75-B808-4776A96BD1F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614416" y="457200"/>
          <a:ext cx="6117336" cy="5696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35926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DA718D0-4865-4629-8134-44F68D41D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5167ED7-6315-43AB-B1B6-C326D5FD8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F4D8839-FB03-487D-ACC8-8BFEDD4FE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EF75023-9A3B-42FC-B704-61A8F7BE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39867DC-FA5F-4C5F-AC69-480936591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2963" y="1238080"/>
            <a:ext cx="9849751" cy="1349671"/>
          </a:xfrm>
        </p:spPr>
        <p:txBody>
          <a:bodyPr anchor="b">
            <a:normAutofit/>
          </a:bodyPr>
          <a:lstStyle/>
          <a:p>
            <a:endParaRPr lang="cs-CZ" sz="540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98C469-7937-4F49-A4BA-EF3681A0C2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9304" y="2902913"/>
            <a:ext cx="9849751" cy="3032168"/>
          </a:xfrm>
        </p:spPr>
        <p:txBody>
          <a:bodyPr anchor="ctr">
            <a:normAutofit/>
          </a:bodyPr>
          <a:lstStyle/>
          <a:p>
            <a:pPr>
              <a:spcAft>
                <a:spcPts val="800"/>
              </a:spcAft>
            </a:pPr>
            <a:r>
              <a:rPr lang="cs-CZ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Ve vědě generalizace představují většinou pravděpodobnostní vztahy mezi určitými proměnnými (např. intenzita kouření a výskyt daného onemocnění).</a:t>
            </a:r>
          </a:p>
          <a:p>
            <a:pPr>
              <a:spcAft>
                <a:spcPts val="800"/>
              </a:spcAft>
            </a:pPr>
            <a:r>
              <a:rPr lang="cs-CZ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Například výrok „kouření cigaret škodí zdraví“, můžeme pokládat za generalizaci: </a:t>
            </a:r>
            <a:r>
              <a:rPr lang="cs-CZ" sz="2400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 </a:t>
            </a:r>
            <a:endParaRPr lang="cs-CZ" sz="24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2400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G</a:t>
            </a:r>
            <a:r>
              <a:rPr lang="cs-CZ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eneralizace z vědeckého poznání/výzkumů.</a:t>
            </a:r>
          </a:p>
          <a:p>
            <a:endParaRPr lang="cs-CZ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1162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03D55D-B331-4C5D-AB1B-B90F3E3FB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68" y="365125"/>
            <a:ext cx="9440332" cy="1325563"/>
          </a:xfrm>
        </p:spPr>
        <p:txBody>
          <a:bodyPr>
            <a:normAutofit/>
          </a:bodyPr>
          <a:lstStyle/>
          <a:p>
            <a:endParaRPr lang="cs-CZ" sz="540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DD103AA-7536-490B-973F-73CA63A7E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032938" y="-6032938"/>
            <a:ext cx="126124" cy="12192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7" name="Graphic 16" descr="Otisk prstu">
            <a:extLst>
              <a:ext uri="{FF2B5EF4-FFF2-40B4-BE49-F238E27FC236}">
                <a16:creationId xmlns:a16="http://schemas.microsoft.com/office/drawing/2014/main" id="{04ADF0BB-0B0A-476A-91F1-173F91AC22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570706"/>
            <a:ext cx="914400" cy="91440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ABAE37-CCDE-4AF1-A159-F1D2E406A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 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zákon, který sjednocuje výsledky do celku (základní pravidlo, jehož všechny důsledky se shodují s pozorováním). </a:t>
            </a:r>
          </a:p>
          <a:p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Příklad: Newtonův „princip akce a reakce“ (zákon vzájemného působení těles): </a:t>
            </a:r>
          </a:p>
          <a:p>
            <a:pPr marL="0" indent="0"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„Když jedno těleso působí na druhé silou, působí i druhé těleso na první stejně velkou silou opačného směru. Síly vzájemného působení současně vznikají a zanikají.“ </a:t>
            </a:r>
          </a:p>
          <a:p>
            <a:pPr marL="0" indent="0">
              <a:buNone/>
            </a:pP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Teorie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systém zobecněného poznání v dané vědní oblasti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fakty, pojmy i zákony. </a:t>
            </a:r>
          </a:p>
          <a:p>
            <a:endParaRPr lang="cs-CZ" dirty="0"/>
          </a:p>
        </p:txBody>
      </p:sp>
      <p:pic>
        <p:nvPicPr>
          <p:cNvPr id="8" name="Picture 4" descr="Zaplétání barevných motouzů">
            <a:extLst>
              <a:ext uri="{FF2B5EF4-FFF2-40B4-BE49-F238E27FC236}">
                <a16:creationId xmlns:a16="http://schemas.microsoft.com/office/drawing/2014/main" id="{4A250785-0323-4593-89F7-1AB569B947B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865" b="7865"/>
          <a:stretch/>
        </p:blipFill>
        <p:spPr>
          <a:xfrm>
            <a:off x="838200" y="770730"/>
            <a:ext cx="914400" cy="514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0283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28E09B-1D70-4DA6-B160-6466F88A8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cs-CZ" sz="4000" dirty="0">
                <a:solidFill>
                  <a:srgbClr val="FFFFFF"/>
                </a:solidFill>
              </a:rPr>
              <a:t>Cíl semináře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61743E02-C7BD-4FD9-8345-2FC71B73634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421739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AEA8E8-274E-4EA2-B4DE-C7A28CFFF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68" y="365125"/>
            <a:ext cx="9440332" cy="1325563"/>
          </a:xfrm>
        </p:spPr>
        <p:txBody>
          <a:bodyPr>
            <a:normAutofit/>
          </a:bodyPr>
          <a:lstStyle/>
          <a:p>
            <a:br>
              <a:rPr lang="cs-CZ" sz="4200" dirty="0">
                <a:solidFill>
                  <a:schemeClr val="accent1"/>
                </a:solidFill>
              </a:rPr>
            </a:br>
            <a:endParaRPr lang="cs-CZ" sz="4200" dirty="0">
              <a:solidFill>
                <a:schemeClr val="accent1"/>
              </a:solidFill>
            </a:endParaRPr>
          </a:p>
        </p:txBody>
      </p:sp>
      <p:pic>
        <p:nvPicPr>
          <p:cNvPr id="7" name="Graphic 6" descr="Trefa do černého">
            <a:extLst>
              <a:ext uri="{FF2B5EF4-FFF2-40B4-BE49-F238E27FC236}">
                <a16:creationId xmlns:a16="http://schemas.microsoft.com/office/drawing/2014/main" id="{F85C700B-3C7A-461E-AAD8-6BC83C3EF5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570706"/>
            <a:ext cx="914400" cy="914400"/>
          </a:xfrm>
          <a:prstGeom prst="rect">
            <a:avLst/>
          </a:prstGeom>
        </p:spPr>
      </p:pic>
      <p:graphicFrame>
        <p:nvGraphicFramePr>
          <p:cNvPr id="44" name="Zástupný obsah 2">
            <a:extLst>
              <a:ext uri="{FF2B5EF4-FFF2-40B4-BE49-F238E27FC236}">
                <a16:creationId xmlns:a16="http://schemas.microsoft.com/office/drawing/2014/main" id="{0B6D7B32-A5C8-4603-8B11-A3B11C0B0D0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7968077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3EB02B-5FBD-48AA-87BC-604BFBB95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13400" cy="1869222"/>
          </a:xfrm>
        </p:spPr>
        <p:txBody>
          <a:bodyPr/>
          <a:lstStyle/>
          <a:p>
            <a:endParaRPr lang="cs-CZ" sz="1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300C82-AF1B-4E75-94B2-63011CCC7E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063" y="258308"/>
            <a:ext cx="11013400" cy="149654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0" lang="cs-CZ" altLang="cs-CZ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DIDAKTICKÁ ANALÝZA UČIVA</a:t>
            </a:r>
            <a:b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</a:br>
            <a:endParaRPr lang="cs-CZ" sz="2400" dirty="0">
              <a:latin typeface="+mj-lt"/>
            </a:endParaRPr>
          </a:p>
        </p:txBody>
      </p:sp>
      <p:sp>
        <p:nvSpPr>
          <p:cNvPr id="38" name="Ovál 37">
            <a:extLst>
              <a:ext uri="{FF2B5EF4-FFF2-40B4-BE49-F238E27FC236}">
                <a16:creationId xmlns:a16="http://schemas.microsoft.com/office/drawing/2014/main" id="{864DE24C-26F5-4907-8DA8-C99894EF84A4}"/>
              </a:ext>
            </a:extLst>
          </p:cNvPr>
          <p:cNvSpPr/>
          <p:nvPr/>
        </p:nvSpPr>
        <p:spPr>
          <a:xfrm>
            <a:off x="4033953" y="7964456"/>
            <a:ext cx="3212242" cy="218437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 sz="1600">
              <a:latin typeface="+mj-lt"/>
            </a:endParaRPr>
          </a:p>
        </p:txBody>
      </p:sp>
      <p:sp>
        <p:nvSpPr>
          <p:cNvPr id="39" name="Textové pole 2">
            <a:extLst>
              <a:ext uri="{FF2B5EF4-FFF2-40B4-BE49-F238E27FC236}">
                <a16:creationId xmlns:a16="http://schemas.microsoft.com/office/drawing/2014/main" id="{1BBA9BE3-27E9-4207-8612-724361D62A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1962" y="1187002"/>
            <a:ext cx="3752392" cy="83099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1" i="0" u="none" strike="noStrike" normalizeH="0" baseline="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Kardiovaskulární</a:t>
            </a:r>
            <a:endParaRPr kumimoji="0" lang="cs-CZ" altLang="cs-CZ" sz="2400" b="1" i="0" u="none" strike="noStrike" normalizeH="0" baseline="0" dirty="0">
              <a:solidFill>
                <a:schemeClr val="tx1"/>
              </a:solidFill>
              <a:latin typeface="+mj-lt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1" i="0" u="none" strike="noStrike" normalizeH="0" baseline="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soustava</a:t>
            </a:r>
            <a:endParaRPr kumimoji="0" lang="cs-CZ" altLang="cs-CZ" sz="2400" b="1" i="0" u="none" strike="noStrike" normalizeH="0" baseline="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40" name="Přímá spojnice 39">
            <a:extLst>
              <a:ext uri="{FF2B5EF4-FFF2-40B4-BE49-F238E27FC236}">
                <a16:creationId xmlns:a16="http://schemas.microsoft.com/office/drawing/2014/main" id="{4770B107-E351-4BE9-AE20-E9EF14C66CB8}"/>
              </a:ext>
            </a:extLst>
          </p:cNvPr>
          <p:cNvCxnSpPr/>
          <p:nvPr/>
        </p:nvCxnSpPr>
        <p:spPr>
          <a:xfrm flipH="1">
            <a:off x="2563293" y="8571517"/>
            <a:ext cx="637540" cy="30480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>
            <a:extLst>
              <a:ext uri="{FF2B5EF4-FFF2-40B4-BE49-F238E27FC236}">
                <a16:creationId xmlns:a16="http://schemas.microsoft.com/office/drawing/2014/main" id="{444F3EA1-7DE1-48C2-85D6-84A45FA2B0C5}"/>
              </a:ext>
            </a:extLst>
          </p:cNvPr>
          <p:cNvCxnSpPr/>
          <p:nvPr/>
        </p:nvCxnSpPr>
        <p:spPr>
          <a:xfrm flipH="1">
            <a:off x="3487218" y="8771542"/>
            <a:ext cx="466090" cy="72390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>
            <a:extLst>
              <a:ext uri="{FF2B5EF4-FFF2-40B4-BE49-F238E27FC236}">
                <a16:creationId xmlns:a16="http://schemas.microsoft.com/office/drawing/2014/main" id="{FBAA6E71-54C2-41C0-8513-49640DD4C80F}"/>
              </a:ext>
            </a:extLst>
          </p:cNvPr>
          <p:cNvCxnSpPr/>
          <p:nvPr/>
        </p:nvCxnSpPr>
        <p:spPr>
          <a:xfrm>
            <a:off x="4820718" y="8819167"/>
            <a:ext cx="0" cy="1787214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42">
            <a:extLst>
              <a:ext uri="{FF2B5EF4-FFF2-40B4-BE49-F238E27FC236}">
                <a16:creationId xmlns:a16="http://schemas.microsoft.com/office/drawing/2014/main" id="{D469585D-55B2-4235-AB44-58BF712B63D5}"/>
              </a:ext>
            </a:extLst>
          </p:cNvPr>
          <p:cNvCxnSpPr/>
          <p:nvPr/>
        </p:nvCxnSpPr>
        <p:spPr>
          <a:xfrm>
            <a:off x="5538903" y="8740427"/>
            <a:ext cx="476250" cy="574675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 Box 51">
            <a:extLst>
              <a:ext uri="{FF2B5EF4-FFF2-40B4-BE49-F238E27FC236}">
                <a16:creationId xmlns:a16="http://schemas.microsoft.com/office/drawing/2014/main" id="{84593821-D52B-47B6-A4EE-153D418488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73" y="1735967"/>
            <a:ext cx="1421476" cy="206210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SRDCE</a:t>
            </a:r>
            <a:endParaRPr kumimoji="0" lang="cs-CZ" altLang="cs-CZ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Uložení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Stavba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Funkce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Výživa 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Řízení 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Tepová frekvence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5" name="Text Box 44">
            <a:extLst>
              <a:ext uri="{FF2B5EF4-FFF2-40B4-BE49-F238E27FC236}">
                <a16:creationId xmlns:a16="http://schemas.microsoft.com/office/drawing/2014/main" id="{D68C175F-1351-4661-832E-124EA3EB91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0567" y="3930872"/>
            <a:ext cx="1742790" cy="248655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KREV</a:t>
            </a:r>
            <a:endParaRPr kumimoji="0" lang="cs-CZ" altLang="cs-CZ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Funkce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Složení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Krevní elementy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→ Krevní plazma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→ Červené krvinky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→ Bílé krvinky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→ Krevní destičky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6" name="Text Box 43">
            <a:extLst>
              <a:ext uri="{FF2B5EF4-FFF2-40B4-BE49-F238E27FC236}">
                <a16:creationId xmlns:a16="http://schemas.microsoft.com/office/drawing/2014/main" id="{C8FCF2A6-2A8B-405C-9740-1E5B1D341E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2362" y="3307247"/>
            <a:ext cx="2197058" cy="233835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CÉVY</a:t>
            </a:r>
            <a:endParaRPr kumimoji="0" lang="cs-CZ" altLang="cs-CZ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Typy: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→ Tepny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→ Vlásečnice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→ Žíly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Stavba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Funkce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7" name="Text Box 48">
            <a:extLst>
              <a:ext uri="{FF2B5EF4-FFF2-40B4-BE49-F238E27FC236}">
                <a16:creationId xmlns:a16="http://schemas.microsoft.com/office/drawing/2014/main" id="{2E6A6C67-741C-4608-9DE6-2D91CB7E54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6770" y="3412381"/>
            <a:ext cx="1659658" cy="194101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KREVNÍ OBĚH</a:t>
            </a:r>
            <a:endParaRPr kumimoji="0" lang="cs-CZ" altLang="cs-CZ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→ Velký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→ Malý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Tep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Krevní tlak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8" name="Text Box 52">
            <a:extLst>
              <a:ext uri="{FF2B5EF4-FFF2-40B4-BE49-F238E27FC236}">
                <a16:creationId xmlns:a16="http://schemas.microsoft.com/office/drawing/2014/main" id="{34440555-2E9B-47D6-A8AD-CA31DF6E1D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8911" y="1656389"/>
            <a:ext cx="1556241" cy="16212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ONEMOCNĚNÍ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Prevence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49" name="Přímá spojnice 48">
            <a:extLst>
              <a:ext uri="{FF2B5EF4-FFF2-40B4-BE49-F238E27FC236}">
                <a16:creationId xmlns:a16="http://schemas.microsoft.com/office/drawing/2014/main" id="{2055575D-2C08-428F-8852-4FA69B983BB6}"/>
              </a:ext>
            </a:extLst>
          </p:cNvPr>
          <p:cNvCxnSpPr/>
          <p:nvPr/>
        </p:nvCxnSpPr>
        <p:spPr>
          <a:xfrm flipH="1" flipV="1">
            <a:off x="6011343" y="8571517"/>
            <a:ext cx="438150" cy="9525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7">
            <a:extLst>
              <a:ext uri="{FF2B5EF4-FFF2-40B4-BE49-F238E27FC236}">
                <a16:creationId xmlns:a16="http://schemas.microsoft.com/office/drawing/2014/main" id="{C6419EE5-3AA9-4141-984E-9605E2EFFF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6848" y="2341165"/>
            <a:ext cx="1276916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sz="1600">
              <a:latin typeface="+mj-lt"/>
            </a:endParaRPr>
          </a:p>
        </p:txBody>
      </p:sp>
      <p:sp>
        <p:nvSpPr>
          <p:cNvPr id="52" name="Rectangle 59">
            <a:extLst>
              <a:ext uri="{FF2B5EF4-FFF2-40B4-BE49-F238E27FC236}">
                <a16:creationId xmlns:a16="http://schemas.microsoft.com/office/drawing/2014/main" id="{F0F6E6A5-102C-40D4-B0F6-1DC37A408D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6848" y="2341165"/>
            <a:ext cx="1276916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sz="1600">
              <a:latin typeface="+mj-lt"/>
            </a:endParaRPr>
          </a:p>
        </p:txBody>
      </p:sp>
      <p:sp>
        <p:nvSpPr>
          <p:cNvPr id="53" name="Rectangle 60">
            <a:extLst>
              <a:ext uri="{FF2B5EF4-FFF2-40B4-BE49-F238E27FC236}">
                <a16:creationId xmlns:a16="http://schemas.microsoft.com/office/drawing/2014/main" id="{928C629D-96E9-4AE8-812D-BFF86004F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6848" y="2200433"/>
            <a:ext cx="1276916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</a:br>
            <a:endParaRPr kumimoji="0" lang="cs-CZ" altLang="cs-CZ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71" name="Přímá spojnice se šipkou 70">
            <a:extLst>
              <a:ext uri="{FF2B5EF4-FFF2-40B4-BE49-F238E27FC236}">
                <a16:creationId xmlns:a16="http://schemas.microsoft.com/office/drawing/2014/main" id="{59798017-B7B7-4E2C-B07A-74328DE07C8C}"/>
              </a:ext>
            </a:extLst>
          </p:cNvPr>
          <p:cNvCxnSpPr/>
          <p:nvPr/>
        </p:nvCxnSpPr>
        <p:spPr>
          <a:xfrm>
            <a:off x="6096000" y="2017999"/>
            <a:ext cx="1742902" cy="13943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Přímá spojnice se šipkou 72">
            <a:extLst>
              <a:ext uri="{FF2B5EF4-FFF2-40B4-BE49-F238E27FC236}">
                <a16:creationId xmlns:a16="http://schemas.microsoft.com/office/drawing/2014/main" id="{FA42935C-3215-4CE9-96DB-86867F2F015E}"/>
              </a:ext>
            </a:extLst>
          </p:cNvPr>
          <p:cNvCxnSpPr/>
          <p:nvPr/>
        </p:nvCxnSpPr>
        <p:spPr>
          <a:xfrm>
            <a:off x="5199410" y="2117815"/>
            <a:ext cx="0" cy="11894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Přímá spojnice se šipkou 74">
            <a:extLst>
              <a:ext uri="{FF2B5EF4-FFF2-40B4-BE49-F238E27FC236}">
                <a16:creationId xmlns:a16="http://schemas.microsoft.com/office/drawing/2014/main" id="{D4ED5785-0CD1-477A-BB69-A8029D26C87E}"/>
              </a:ext>
            </a:extLst>
          </p:cNvPr>
          <p:cNvCxnSpPr>
            <a:endCxn id="45" idx="0"/>
          </p:cNvCxnSpPr>
          <p:nvPr/>
        </p:nvCxnSpPr>
        <p:spPr>
          <a:xfrm flipH="1">
            <a:off x="3331962" y="2117815"/>
            <a:ext cx="621346" cy="18130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nice se šipkou 76">
            <a:extLst>
              <a:ext uri="{FF2B5EF4-FFF2-40B4-BE49-F238E27FC236}">
                <a16:creationId xmlns:a16="http://schemas.microsoft.com/office/drawing/2014/main" id="{0A0BBB30-91BF-4F9B-B172-1B594199312F}"/>
              </a:ext>
            </a:extLst>
          </p:cNvPr>
          <p:cNvCxnSpPr/>
          <p:nvPr/>
        </p:nvCxnSpPr>
        <p:spPr>
          <a:xfrm flipH="1">
            <a:off x="2685011" y="1487978"/>
            <a:ext cx="646951" cy="8531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Přímá spojnice se šipkou 78">
            <a:extLst>
              <a:ext uri="{FF2B5EF4-FFF2-40B4-BE49-F238E27FC236}">
                <a16:creationId xmlns:a16="http://schemas.microsoft.com/office/drawing/2014/main" id="{E7420A8B-F3A9-4260-8238-AEB943FEB0FB}"/>
              </a:ext>
            </a:extLst>
          </p:cNvPr>
          <p:cNvCxnSpPr>
            <a:cxnSpLocks/>
            <a:stCxn id="39" idx="3"/>
            <a:endCxn id="48" idx="1"/>
          </p:cNvCxnSpPr>
          <p:nvPr/>
        </p:nvCxnSpPr>
        <p:spPr>
          <a:xfrm>
            <a:off x="7084354" y="1602501"/>
            <a:ext cx="1754557" cy="8645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9850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1F2928-ACEB-4E3F-9800-147EAC164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68" y="365125"/>
            <a:ext cx="9440332" cy="1325563"/>
          </a:xfrm>
        </p:spPr>
        <p:txBody>
          <a:bodyPr>
            <a:normAutofit/>
          </a:bodyPr>
          <a:lstStyle/>
          <a:p>
            <a:r>
              <a:rPr lang="cs-CZ" sz="5400" dirty="0"/>
              <a:t>Výukový cíl</a:t>
            </a:r>
          </a:p>
        </p:txBody>
      </p:sp>
      <p:pic>
        <p:nvPicPr>
          <p:cNvPr id="26" name="Graphic 18" descr="Třída">
            <a:extLst>
              <a:ext uri="{FF2B5EF4-FFF2-40B4-BE49-F238E27FC236}">
                <a16:creationId xmlns:a16="http://schemas.microsoft.com/office/drawing/2014/main" id="{184C6AC5-F44F-411B-96D1-AF63A56A0A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570706"/>
            <a:ext cx="914400" cy="91440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5DAEAB-C0CD-4181-9916-B8F260A12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lvl="0">
              <a:spcBef>
                <a:spcPts val="0"/>
              </a:spcBef>
              <a:spcAft>
                <a:spcPts val="600"/>
              </a:spcAft>
            </a:pPr>
            <a:r>
              <a:rPr lang="cs-CZ" b="1" dirty="0">
                <a:latin typeface="+mj-lt"/>
              </a:rPr>
              <a:t>Zamýšlený a očekávaný výsledek,</a:t>
            </a:r>
            <a:r>
              <a:rPr lang="cs-CZ" dirty="0">
                <a:latin typeface="+mj-lt"/>
              </a:rPr>
              <a:t> k němuž učitel v součinnosti s žáky směřuje, tzn. „</a:t>
            </a:r>
            <a:r>
              <a:rPr lang="cs-CZ" b="1" dirty="0">
                <a:latin typeface="+mj-lt"/>
              </a:rPr>
              <a:t>směr“ či „směřování</a:t>
            </a:r>
            <a:r>
              <a:rPr lang="cs-CZ" dirty="0">
                <a:latin typeface="+mj-lt"/>
              </a:rPr>
              <a:t>“ k něčemu a predikuje </a:t>
            </a:r>
            <a:r>
              <a:rPr lang="cs-CZ" b="1" dirty="0">
                <a:latin typeface="+mj-lt"/>
              </a:rPr>
              <a:t>„změnu“, 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zvyšuje </a:t>
            </a:r>
            <a:r>
              <a:rPr lang="cs-CZ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motivaci 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žák</a:t>
            </a:r>
            <a:r>
              <a:rPr lang="cs-CZ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ů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k u</a:t>
            </a:r>
            <a:r>
              <a:rPr lang="cs-CZ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ení (Skalková, 1999).</a:t>
            </a:r>
            <a:r>
              <a:rPr lang="cs-CZ" dirty="0">
                <a:latin typeface="+mj-lt"/>
              </a:rPr>
              <a:t> </a:t>
            </a:r>
          </a:p>
          <a:p>
            <a:pPr marL="0">
              <a:spcBef>
                <a:spcPts val="0"/>
              </a:spcBef>
              <a:spcAft>
                <a:spcPts val="600"/>
              </a:spcAft>
            </a:pPr>
            <a:r>
              <a:rPr lang="cs-CZ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ř</a:t>
            </a:r>
            <a:r>
              <a:rPr lang="cs-CZ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edstava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o plánovaných kvalitativních i kvantitativních </a:t>
            </a:r>
            <a:r>
              <a:rPr lang="cs-CZ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zm</a:t>
            </a:r>
            <a:r>
              <a:rPr lang="cs-CZ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ě</a:t>
            </a:r>
            <a:r>
              <a:rPr lang="cs-CZ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nách 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u</a:t>
            </a:r>
            <a:r>
              <a:rPr lang="cs-CZ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ení a rozvoji jednotlivých žák</a:t>
            </a:r>
            <a:r>
              <a:rPr lang="cs-CZ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ů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kterých má být dosaženo </a:t>
            </a:r>
            <a:r>
              <a:rPr lang="cs-CZ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ve stanoveném </a:t>
            </a:r>
            <a:r>
              <a:rPr lang="cs-CZ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cs-CZ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ase 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procesu výuky (Kalhous, Obst, 2002). </a:t>
            </a:r>
            <a:endParaRPr lang="cs-CZ" dirty="0">
              <a:latin typeface="+mj-lt"/>
            </a:endParaRPr>
          </a:p>
          <a:p>
            <a:pPr marL="0" indent="-342900">
              <a:spcBef>
                <a:spcPts val="0"/>
              </a:spcBef>
              <a:spcAft>
                <a:spcPts val="600"/>
              </a:spcAft>
            </a:pPr>
            <a:r>
              <a:rPr lang="cs-CZ" altLang="cs-CZ" b="1" dirty="0">
                <a:latin typeface="+mj-lt"/>
                <a:cs typeface="Calibri Light" panose="020F0302020204030204" pitchFamily="34" charset="0"/>
              </a:rPr>
              <a:t>J</a:t>
            </a:r>
            <a:r>
              <a:rPr lang="cs-CZ" altLang="cs-CZ" dirty="0">
                <a:latin typeface="+mj-lt"/>
                <a:cs typeface="Calibri Light" panose="020F0302020204030204" pitchFamily="34" charset="0"/>
              </a:rPr>
              <a:t>e</a:t>
            </a:r>
            <a:r>
              <a:rPr lang="cs-CZ" altLang="cs-CZ" b="1" dirty="0">
                <a:latin typeface="+mj-lt"/>
                <a:cs typeface="Calibri Light" panose="020F0302020204030204" pitchFamily="34" charset="0"/>
              </a:rPr>
              <a:t> </a:t>
            </a:r>
            <a:r>
              <a:rPr lang="cs-CZ" altLang="cs-CZ" dirty="0">
                <a:latin typeface="+mj-lt"/>
                <a:cs typeface="Calibri Light" panose="020F0302020204030204" pitchFamily="34" charset="0"/>
              </a:rPr>
              <a:t>formulován „v jazyce žákova výkonu“ – „co má žák umět udělat“.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altLang="cs-CZ" dirty="0">
                <a:latin typeface="+mj-lt"/>
                <a:cs typeface="Calibri Light" panose="020F0302020204030204" pitchFamily="34" charset="0"/>
              </a:rPr>
              <a:t>To, co si mají z výuky žáci „odnést“ (nikoli to, co chce učitel „odučit“).</a:t>
            </a:r>
            <a:endParaRPr lang="cs-CZ" dirty="0">
              <a:latin typeface="+mj-lt"/>
            </a:endParaRPr>
          </a:p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</a:pPr>
            <a:endParaRPr lang="cs-CZ" dirty="0">
              <a:latin typeface="+mj-lt"/>
            </a:endParaRP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cs-CZ" dirty="0">
                <a:latin typeface="+mj-lt"/>
              </a:rPr>
              <a:t>Nástrojem, směřujícím k cílům = </a:t>
            </a:r>
            <a:r>
              <a:rPr lang="cs-CZ" b="1" dirty="0">
                <a:latin typeface="+mj-lt"/>
              </a:rPr>
              <a:t>učební úlohy. </a:t>
            </a:r>
            <a:r>
              <a:rPr lang="cs-CZ" dirty="0">
                <a:latin typeface="+mj-lt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2448286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66650" y="1332952"/>
            <a:ext cx="3926898" cy="3921176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sz="5400" b="1"/>
              <a:t>Požadavky na formulaci výukového cíle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1120" y="499833"/>
            <a:ext cx="5100320" cy="5581226"/>
          </a:xfrm>
        </p:spPr>
        <p:txBody>
          <a:bodyPr anchor="ctr">
            <a:noAutofit/>
          </a:bodyPr>
          <a:lstStyle/>
          <a:p>
            <a:pPr eaLnBrk="1" hangingPunct="1">
              <a:buFont typeface="Wingdings" panose="05000000000000000000" pitchFamily="2" charset="2"/>
              <a:buChar char="Ø"/>
            </a:pPr>
            <a:endParaRPr lang="cs-CZ" altLang="cs-CZ" b="1" dirty="0">
              <a:latin typeface="+mj-lt"/>
            </a:endParaRPr>
          </a:p>
          <a:p>
            <a:pPr eaLnBrk="1" hangingPunct="1"/>
            <a:r>
              <a:rPr lang="cs-CZ" altLang="cs-CZ" b="1" dirty="0">
                <a:latin typeface="+mj-lt"/>
              </a:rPr>
              <a:t>přiměřený</a:t>
            </a:r>
            <a:r>
              <a:rPr lang="cs-CZ" altLang="cs-CZ" dirty="0">
                <a:latin typeface="+mj-lt"/>
              </a:rPr>
              <a:t> (věku a možnostem žáků),</a:t>
            </a:r>
            <a:endParaRPr lang="cs-CZ" altLang="cs-CZ" b="1" dirty="0">
              <a:latin typeface="+mj-lt"/>
            </a:endParaRPr>
          </a:p>
          <a:p>
            <a:pPr eaLnBrk="1" hangingPunct="1"/>
            <a:r>
              <a:rPr lang="cs-CZ" altLang="cs-CZ" b="1" dirty="0">
                <a:latin typeface="+mj-lt"/>
              </a:rPr>
              <a:t>kontrolovatelný</a:t>
            </a:r>
            <a:r>
              <a:rPr lang="cs-CZ" altLang="cs-CZ" dirty="0">
                <a:latin typeface="+mj-lt"/>
              </a:rPr>
              <a:t> (vyjádřený jako pozorovatelná činnost žáka, užití tzv. </a:t>
            </a:r>
            <a:r>
              <a:rPr lang="cs-CZ" altLang="cs-CZ" b="1" dirty="0">
                <a:latin typeface="+mj-lt"/>
              </a:rPr>
              <a:t>aktivních sloves</a:t>
            </a:r>
            <a:r>
              <a:rPr lang="cs-CZ" altLang="cs-CZ" dirty="0">
                <a:latin typeface="+mj-lt"/>
              </a:rPr>
              <a:t> – viz </a:t>
            </a:r>
            <a:r>
              <a:rPr lang="cs-CZ" altLang="cs-CZ" dirty="0" err="1">
                <a:latin typeface="+mj-lt"/>
              </a:rPr>
              <a:t>Bloomova</a:t>
            </a:r>
            <a:r>
              <a:rPr lang="cs-CZ" altLang="cs-CZ" dirty="0">
                <a:latin typeface="+mj-lt"/>
              </a:rPr>
              <a:t> taxonomie cílů aj.),</a:t>
            </a:r>
            <a:endParaRPr lang="cs-CZ" altLang="cs-CZ" b="1" dirty="0">
              <a:latin typeface="+mj-lt"/>
            </a:endParaRPr>
          </a:p>
          <a:p>
            <a:pPr eaLnBrk="1" hangingPunct="1"/>
            <a:r>
              <a:rPr lang="cs-CZ" altLang="cs-CZ" b="1" dirty="0">
                <a:latin typeface="+mj-lt"/>
              </a:rPr>
              <a:t>konzistentní </a:t>
            </a:r>
            <a:r>
              <a:rPr lang="cs-CZ" altLang="cs-CZ" dirty="0">
                <a:latin typeface="+mj-lt"/>
              </a:rPr>
              <a:t>(prostupný – nižší cíle směřují k dosažení vyšších a naopak),</a:t>
            </a:r>
          </a:p>
          <a:p>
            <a:pPr eaLnBrk="1" hangingPunct="1"/>
            <a:r>
              <a:rPr lang="cs-CZ" altLang="cs-CZ" b="1" dirty="0">
                <a:latin typeface="+mj-lt"/>
              </a:rPr>
              <a:t>jednoznačný – </a:t>
            </a:r>
            <a:r>
              <a:rPr lang="cs-CZ" altLang="cs-CZ" dirty="0">
                <a:latin typeface="+mj-lt"/>
              </a:rPr>
              <a:t>formulace  cíle by</a:t>
            </a:r>
            <a:r>
              <a:rPr lang="cs-CZ" altLang="cs-CZ" b="1" dirty="0">
                <a:latin typeface="+mj-lt"/>
              </a:rPr>
              <a:t> </a:t>
            </a:r>
            <a:r>
              <a:rPr lang="cs-CZ" altLang="cs-CZ" dirty="0">
                <a:latin typeface="+mj-lt"/>
              </a:rPr>
              <a:t>neměla připouštět různé interpretace.</a:t>
            </a:r>
            <a:r>
              <a:rPr lang="cs-CZ" altLang="cs-CZ" b="1" dirty="0">
                <a:latin typeface="+mj-lt"/>
              </a:rPr>
              <a:t> </a:t>
            </a:r>
          </a:p>
          <a:p>
            <a:pPr marL="0" indent="0" eaLnBrk="1" hangingPunct="1">
              <a:buNone/>
            </a:pPr>
            <a:endParaRPr lang="cs-CZ" altLang="cs-CZ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100358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9AF4D-0B66-48CA-8D6A-6D98EE6C4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600">
                <a:solidFill>
                  <a:srgbClr val="FFFFFF"/>
                </a:solidFill>
              </a:rPr>
              <a:t>SMART</a:t>
            </a:r>
          </a:p>
        </p:txBody>
      </p:sp>
      <p:graphicFrame>
        <p:nvGraphicFramePr>
          <p:cNvPr id="37" name="Zástupný obsah 2">
            <a:extLst>
              <a:ext uri="{FF2B5EF4-FFF2-40B4-BE49-F238E27FC236}">
                <a16:creationId xmlns:a16="http://schemas.microsoft.com/office/drawing/2014/main" id="{A1196A49-1295-46A2-8111-A9362D41D4D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2438400"/>
          <a:ext cx="10515600" cy="3738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291387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B4790D-1968-4261-A05F-8E2D08FBE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Ke studiu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38BC0F-156F-4D84-ACC4-88BCD724D8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dirty="0">
                <a:hlinkClick r:id="rId2"/>
              </a:rPr>
              <a:t>Microsoft Word - Vyukove_cíle_I (muni.cz)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>
                <a:hlinkClick r:id="rId3"/>
              </a:rPr>
              <a:t>Taxonomie | Studentům pedagogiky (skolni.eu)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47118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057AAB39-2290-444A-81D1-F9A4172EB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6650" y="1332952"/>
            <a:ext cx="3926898" cy="3921176"/>
          </a:xfrm>
        </p:spPr>
        <p:txBody>
          <a:bodyPr anchor="ctr">
            <a:normAutofit fontScale="90000"/>
          </a:bodyPr>
          <a:lstStyle/>
          <a:p>
            <a:r>
              <a:rPr lang="cs-CZ" sz="5400" b="1" dirty="0"/>
              <a:t>Formulace výukových cílů – najdeme v nich rozdíly?</a:t>
            </a:r>
            <a:br>
              <a:rPr lang="cs-CZ" sz="5400" b="1" dirty="0"/>
            </a:br>
            <a:endParaRPr lang="cs-CZ" sz="5400" b="1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1D325E29-F3AC-4F45-A0EB-D77107E3F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1120" y="499833"/>
            <a:ext cx="5100320" cy="5581226"/>
          </a:xfrm>
        </p:spPr>
        <p:txBody>
          <a:bodyPr anchor="ctr">
            <a:normAutofit/>
          </a:bodyPr>
          <a:lstStyle/>
          <a:p>
            <a:pPr>
              <a:spcAft>
                <a:spcPts val="800"/>
              </a:spcAft>
            </a:pPr>
            <a:r>
              <a:rPr lang="cs-CZ" sz="2200">
                <a:effectLst/>
                <a:ea typeface="Calibri" panose="020F0502020204030204" pitchFamily="34" charset="0"/>
                <a:cs typeface="Calibri Light" panose="020F0302020204030204" pitchFamily="34" charset="0"/>
              </a:rPr>
              <a:t>Žák vyjmenuje tři stěžejní díla Karla Čapka. </a:t>
            </a:r>
          </a:p>
          <a:p>
            <a:pPr>
              <a:spcAft>
                <a:spcPts val="800"/>
              </a:spcAft>
            </a:pPr>
            <a:r>
              <a:rPr lang="cs-CZ" sz="2200">
                <a:effectLst/>
                <a:ea typeface="Calibri" panose="020F0502020204030204" pitchFamily="34" charset="0"/>
                <a:cs typeface="Calibri Light" panose="020F0302020204030204" pitchFamily="34" charset="0"/>
              </a:rPr>
              <a:t>Žák  samostatně analyzuje rétorické figury v básni Máj. </a:t>
            </a:r>
          </a:p>
          <a:p>
            <a:pPr>
              <a:spcAft>
                <a:spcPts val="800"/>
              </a:spcAft>
            </a:pPr>
            <a:r>
              <a:rPr lang="cs-CZ" sz="2200">
                <a:effectLst/>
                <a:ea typeface="Calibri" panose="020F0502020204030204" pitchFamily="34" charset="0"/>
                <a:cs typeface="Calibri Light" panose="020F0302020204030204" pitchFamily="34" charset="0"/>
              </a:rPr>
              <a:t>Žák vysvětlí důvody, které vedly k zahájení první světové války. </a:t>
            </a:r>
            <a:endParaRPr lang="cs-CZ" sz="2200"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 marL="0" indent="0">
              <a:spcAft>
                <a:spcPts val="800"/>
              </a:spcAft>
              <a:buNone/>
            </a:pPr>
            <a:endParaRPr lang="cs-CZ" sz="2200">
              <a:effectLst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cs-CZ" sz="2200">
                <a:effectLst/>
                <a:ea typeface="Calibri" panose="020F0502020204030204" pitchFamily="34" charset="0"/>
                <a:cs typeface="Calibri Light" panose="020F0302020204030204" pitchFamily="34" charset="0"/>
              </a:rPr>
              <a:t>Představit žákům výčet nepravidelných sloves. </a:t>
            </a:r>
          </a:p>
          <a:p>
            <a:pPr>
              <a:spcAft>
                <a:spcPts val="800"/>
              </a:spcAft>
            </a:pPr>
            <a:r>
              <a:rPr lang="cs-CZ" sz="2200">
                <a:effectLst/>
                <a:ea typeface="Calibri" panose="020F0502020204030204" pitchFamily="34" charset="0"/>
                <a:cs typeface="Calibri Light" panose="020F0302020204030204" pitchFamily="34" charset="0"/>
              </a:rPr>
              <a:t>Žák umí hovořit o tématu „moje rodina“ v německém jazyce. </a:t>
            </a:r>
          </a:p>
          <a:p>
            <a:r>
              <a:rPr lang="cs-CZ" sz="2200">
                <a:effectLst/>
                <a:ea typeface="Calibri" panose="020F0502020204030204" pitchFamily="34" charset="0"/>
                <a:cs typeface="Calibri Light" panose="020F0302020204030204" pitchFamily="34" charset="0"/>
              </a:rPr>
              <a:t>Žák si zapamatuje co nejvíce slovíček z učebnice. </a:t>
            </a:r>
            <a:endParaRPr lang="cs-CZ" sz="2200"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05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E2B703B-46F9-481A-A605-82E2A828C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34DAD05-53A0-4431-A30F-F0CBFEDBC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9863"/>
            <a:ext cx="10515600" cy="1004594"/>
          </a:xfrm>
        </p:spPr>
        <p:txBody>
          <a:bodyPr>
            <a:normAutofit/>
          </a:bodyPr>
          <a:lstStyle/>
          <a:p>
            <a:pPr algn="ctr"/>
            <a:r>
              <a:rPr lang="cs-CZ">
                <a:solidFill>
                  <a:srgbClr val="FFFFFF"/>
                </a:solidFill>
              </a:rPr>
              <a:t>RVP - ŠVP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13BE4D7-0C3D-4906-B230-A1C5B466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496" y="1587970"/>
            <a:ext cx="11033008" cy="4768380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FA3ED2C2-F03E-463C-86F2-F895702D1A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8459918"/>
              </p:ext>
            </p:extLst>
          </p:nvPr>
        </p:nvGraphicFramePr>
        <p:xfrm>
          <a:off x="838200" y="180091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41172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600" b="1" dirty="0"/>
              <a:t>Struktura cílů – 3 složky (domény)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C3885135-7371-482B-961C-BDA929DA04C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296063"/>
          <a:ext cx="10515600" cy="4880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95370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057AAB39-2290-444A-81D1-F9A4172EB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360" y="841248"/>
            <a:ext cx="6227064" cy="1234440"/>
          </a:xfrm>
        </p:spPr>
        <p:txBody>
          <a:bodyPr anchor="t">
            <a:normAutofit fontScale="90000"/>
          </a:bodyPr>
          <a:lstStyle/>
          <a:p>
            <a:r>
              <a:rPr lang="cs-CZ" sz="4000" b="1" dirty="0">
                <a:solidFill>
                  <a:schemeClr val="accent1"/>
                </a:solidFill>
              </a:rPr>
              <a:t>Vyjádřete se prosím k formulaci cílů.</a:t>
            </a:r>
            <a:br>
              <a:rPr lang="cs-CZ" sz="4000" b="1" dirty="0">
                <a:solidFill>
                  <a:schemeClr val="accent1"/>
                </a:solidFill>
              </a:rPr>
            </a:br>
            <a:endParaRPr lang="cs-CZ" sz="4000" b="1" dirty="0">
              <a:solidFill>
                <a:schemeClr val="accent1"/>
              </a:solidFill>
            </a:endParaRP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1D325E29-F3AC-4F45-A0EB-D77107E3F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359" y="2249424"/>
            <a:ext cx="8005127" cy="3803904"/>
          </a:xfrm>
        </p:spPr>
        <p:txBody>
          <a:bodyPr>
            <a:normAutofit/>
          </a:bodyPr>
          <a:lstStyle/>
          <a:p>
            <a:pPr>
              <a:spcAft>
                <a:spcPts val="800"/>
              </a:spcAft>
            </a:pPr>
            <a:r>
              <a:rPr lang="cs-CZ" sz="2400" dirty="0">
                <a:effectLst/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Žák vyjmenuje tři stěžejní díla Karla Čapka. </a:t>
            </a:r>
          </a:p>
          <a:p>
            <a:pPr>
              <a:spcAft>
                <a:spcPts val="800"/>
              </a:spcAft>
            </a:pPr>
            <a:r>
              <a:rPr lang="cs-CZ" sz="2400" dirty="0">
                <a:effectLst/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Žák  samostatně analyzuje rétorické figury v básni Máj. </a:t>
            </a:r>
          </a:p>
          <a:p>
            <a:pPr>
              <a:spcAft>
                <a:spcPts val="800"/>
              </a:spcAft>
            </a:pPr>
            <a:r>
              <a:rPr lang="cs-CZ" sz="2400" dirty="0">
                <a:effectLst/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Žák vysvětlí důvody, které vedly k zahájení první světové války. </a:t>
            </a:r>
          </a:p>
          <a:p>
            <a:pPr>
              <a:spcAft>
                <a:spcPts val="800"/>
              </a:spcAft>
            </a:pPr>
            <a:r>
              <a:rPr lang="cs-CZ" sz="2400" dirty="0">
                <a:effectLst/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Představit žákům výčet nepravidelných sloves. </a:t>
            </a:r>
          </a:p>
          <a:p>
            <a:pPr>
              <a:spcAft>
                <a:spcPts val="800"/>
              </a:spcAft>
            </a:pPr>
            <a:r>
              <a:rPr lang="cs-CZ" sz="2400" dirty="0">
                <a:effectLst/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Žák umí hovořit o tématu „moje rodina“ v německém jazyce. </a:t>
            </a:r>
          </a:p>
          <a:p>
            <a:r>
              <a:rPr lang="cs-CZ" sz="2400" dirty="0">
                <a:effectLst/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Žák si zapamatuje co nejvíce slovíček z učebnice. </a:t>
            </a:r>
            <a:endParaRPr lang="cs-CZ" sz="2400" dirty="0">
              <a:latin typeface="+mj-lt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5470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60184C-6743-4E6C-939B-E85E5AFF6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 čem spatřujete rozdíl?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56E28FFC-4D39-4285-94D4-45C1CF3FB2C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906852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CDCB62-2280-4578-A5CD-B57EA71C0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960120"/>
            <a:ext cx="3867912" cy="4169664"/>
          </a:xfrm>
        </p:spPr>
        <p:txBody>
          <a:bodyPr>
            <a:normAutofit/>
          </a:bodyPr>
          <a:lstStyle/>
          <a:p>
            <a:pPr algn="r"/>
            <a:r>
              <a:rPr lang="cs-CZ" dirty="0"/>
              <a:t>Nejčastější chyby při formulaci výukového cíle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7EDE9E-BD1E-466F-81EF-7DA80A6AE8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480" y="960120"/>
            <a:ext cx="5513832" cy="4169664"/>
          </a:xfrm>
        </p:spPr>
        <p:txBody>
          <a:bodyPr anchor="ctr">
            <a:normAutofit/>
          </a:bodyPr>
          <a:lstStyle/>
          <a:p>
            <a:r>
              <a:rPr lang="cs-CZ" sz="3200" dirty="0">
                <a:latin typeface="+mj-lt"/>
              </a:rPr>
              <a:t>Příliš obecná formulace: </a:t>
            </a:r>
          </a:p>
          <a:p>
            <a:pPr marL="0" indent="0">
              <a:buNone/>
            </a:pPr>
            <a:r>
              <a:rPr lang="cs-CZ" sz="3200" i="1" dirty="0">
                <a:latin typeface="+mj-lt"/>
              </a:rPr>
              <a:t>Žák se má naučit rovnice </a:t>
            </a:r>
          </a:p>
          <a:p>
            <a:r>
              <a:rPr lang="cs-CZ" sz="3200" dirty="0">
                <a:latin typeface="+mj-lt"/>
              </a:rPr>
              <a:t>Záměna výukového cíle s obsahem výuky: </a:t>
            </a:r>
            <a:r>
              <a:rPr lang="cs-CZ" sz="3200" i="1" dirty="0">
                <a:latin typeface="+mj-lt"/>
              </a:rPr>
              <a:t>Fotosyntéza.</a:t>
            </a:r>
            <a:r>
              <a:rPr lang="cs-CZ" sz="3200" dirty="0">
                <a:latin typeface="+mj-lt"/>
              </a:rPr>
              <a:t> </a:t>
            </a:r>
          </a:p>
          <a:p>
            <a:r>
              <a:rPr lang="cs-CZ" sz="3200" dirty="0">
                <a:latin typeface="+mj-lt"/>
              </a:rPr>
              <a:t>Formulace v podobě činnosti učitele: </a:t>
            </a:r>
          </a:p>
          <a:p>
            <a:pPr marL="0" indent="0">
              <a:buNone/>
            </a:pPr>
            <a:r>
              <a:rPr lang="cs-CZ" sz="3200" dirty="0">
                <a:latin typeface="+mj-lt"/>
              </a:rPr>
              <a:t>  </a:t>
            </a:r>
            <a:r>
              <a:rPr lang="cs-CZ" sz="3200" i="1" dirty="0">
                <a:latin typeface="+mj-lt"/>
              </a:rPr>
              <a:t>Provedu pokus s vodou.</a:t>
            </a:r>
          </a:p>
        </p:txBody>
      </p:sp>
    </p:spTree>
    <p:extLst>
      <p:ext uri="{BB962C8B-B14F-4D97-AF65-F5344CB8AC3E}">
        <p14:creationId xmlns:p14="http://schemas.microsoft.com/office/powerpoint/2010/main" val="8543299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AEC30E-A53F-4556-A608-A9D1726D3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9"/>
            <a:ext cx="3374136" cy="5567891"/>
          </a:xfrm>
        </p:spPr>
        <p:txBody>
          <a:bodyPr>
            <a:normAutofit/>
          </a:bodyPr>
          <a:lstStyle/>
          <a:p>
            <a:r>
              <a:rPr lang="cs-CZ" sz="4000"/>
              <a:t>Struktura cílů </a:t>
            </a:r>
            <a:r>
              <a:rPr lang="cs-CZ" sz="4000" b="1"/>
              <a:t>kognitivních – intelektuálních </a:t>
            </a:r>
            <a:br>
              <a:rPr lang="cs-CZ" sz="4000" b="1"/>
            </a:br>
            <a:r>
              <a:rPr lang="cs-CZ" sz="4000" b="1"/>
              <a:t>(pro oblasti znalostí a kognitivních dovedností)</a:t>
            </a:r>
            <a:endParaRPr lang="cs-CZ" sz="4000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79D3BDE8-02C0-49D3-A0AA-324F2DD8DA3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397876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5FCBBB-AD53-41B7-A3EA-E4E6386AA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960120"/>
            <a:ext cx="3867912" cy="4169664"/>
          </a:xfrm>
        </p:spPr>
        <p:txBody>
          <a:bodyPr>
            <a:normAutofit/>
          </a:bodyPr>
          <a:lstStyle/>
          <a:p>
            <a:pPr algn="r"/>
            <a:r>
              <a:rPr lang="cs-CZ" sz="4100" b="1"/>
              <a:t>Psychomotorické (pro oblast manuálních a fyzických dovedností)</a:t>
            </a:r>
            <a:endParaRPr lang="cs-CZ" sz="410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20DBF4-937B-44D0-A98A-646B0CE870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480" y="960120"/>
            <a:ext cx="5513832" cy="416966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400" dirty="0">
                <a:latin typeface="+mj-lt"/>
              </a:rPr>
              <a:t>Např.: </a:t>
            </a:r>
          </a:p>
          <a:p>
            <a:r>
              <a:rPr lang="cs-CZ" sz="2400" dirty="0">
                <a:latin typeface="+mj-lt"/>
              </a:rPr>
              <a:t>Žák nakreslí schéma krevního oběhu… </a:t>
            </a:r>
          </a:p>
          <a:p>
            <a:r>
              <a:rPr lang="cs-CZ" sz="2400" dirty="0">
                <a:latin typeface="+mj-lt"/>
              </a:rPr>
              <a:t>Žák zhotoví model… </a:t>
            </a:r>
          </a:p>
          <a:p>
            <a:r>
              <a:rPr lang="cs-CZ" sz="2400" dirty="0">
                <a:latin typeface="+mj-lt"/>
              </a:rPr>
              <a:t>Žák dokáže letovat součástky k elektrickému obvodu (</a:t>
            </a:r>
            <a:r>
              <a:rPr lang="cs-CZ" sz="2400">
                <a:latin typeface="+mj-lt"/>
              </a:rPr>
              <a:t>Petty</a:t>
            </a:r>
            <a:r>
              <a:rPr lang="cs-CZ" sz="2400" dirty="0">
                <a:latin typeface="+mj-lt"/>
              </a:rPr>
              <a:t>, 2013, s. 394). </a:t>
            </a:r>
          </a:p>
          <a:p>
            <a:r>
              <a:rPr lang="cs-CZ" sz="2400" dirty="0">
                <a:latin typeface="+mj-lt"/>
              </a:rPr>
              <a:t>Žák dokáže opravit nesprávně instalovaný žebřík (</a:t>
            </a:r>
            <a:r>
              <a:rPr lang="cs-CZ" sz="2400">
                <a:latin typeface="+mj-lt"/>
              </a:rPr>
              <a:t>Petty</a:t>
            </a:r>
            <a:r>
              <a:rPr lang="cs-CZ" sz="2400" dirty="0">
                <a:latin typeface="+mj-lt"/>
              </a:rPr>
              <a:t>, 2013, s. 397). </a:t>
            </a:r>
          </a:p>
        </p:txBody>
      </p:sp>
    </p:spTree>
    <p:extLst>
      <p:ext uri="{BB962C8B-B14F-4D97-AF65-F5344CB8AC3E}">
        <p14:creationId xmlns:p14="http://schemas.microsoft.com/office/powerpoint/2010/main" val="31124711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709B51-8EB9-4B76-95F8-CD1E777A9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960120"/>
            <a:ext cx="3867912" cy="4169664"/>
          </a:xfrm>
        </p:spPr>
        <p:txBody>
          <a:bodyPr>
            <a:normAutofit/>
          </a:bodyPr>
          <a:lstStyle/>
          <a:p>
            <a:pPr algn="r"/>
            <a:r>
              <a:rPr lang="cs-CZ" sz="3100" b="1"/>
              <a:t>Afektivní – výchovné cíle </a:t>
            </a:r>
            <a:r>
              <a:rPr lang="cs-CZ" sz="3100"/>
              <a:t>(projevy emocionálního chování, postoje, preference, potřeby, zájmy, hodnoty, osobnostní rozvoj) a sociální (komunikace, spolupráce):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6CEB25-4EB9-4EED-8B0E-FCA49FBC8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480" y="960120"/>
            <a:ext cx="5513832" cy="416966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400">
                <a:latin typeface="+mj-lt"/>
              </a:rPr>
              <a:t>Např.: </a:t>
            </a:r>
          </a:p>
          <a:p>
            <a:pPr marL="0" indent="0">
              <a:buNone/>
            </a:pPr>
            <a:r>
              <a:rPr lang="cs-CZ" sz="2400">
                <a:latin typeface="+mj-lt"/>
              </a:rPr>
              <a:t>Žák ocení význam/důležitost … </a:t>
            </a:r>
          </a:p>
          <a:p>
            <a:pPr marL="0" indent="0">
              <a:buNone/>
            </a:pPr>
            <a:r>
              <a:rPr lang="cs-CZ" sz="2400">
                <a:latin typeface="+mj-lt"/>
              </a:rPr>
              <a:t>• Žák vnímá estetickou hodnotu uměleckého díla… </a:t>
            </a:r>
          </a:p>
          <a:p>
            <a:pPr marL="0" indent="0">
              <a:buNone/>
            </a:pPr>
            <a:r>
              <a:rPr lang="cs-CZ" sz="2400">
                <a:latin typeface="+mj-lt"/>
              </a:rPr>
              <a:t>• Žák citově reaguje na …, </a:t>
            </a:r>
          </a:p>
          <a:p>
            <a:pPr marL="0" indent="0">
              <a:buNone/>
            </a:pPr>
            <a:r>
              <a:rPr lang="cs-CZ" sz="2400">
                <a:latin typeface="+mj-lt"/>
              </a:rPr>
              <a:t>• Žák vidí morální dilema v jednání …, </a:t>
            </a:r>
          </a:p>
          <a:p>
            <a:pPr marL="0" indent="0">
              <a:buNone/>
            </a:pPr>
            <a:r>
              <a:rPr lang="cs-CZ" sz="2400">
                <a:latin typeface="+mj-lt"/>
              </a:rPr>
              <a:t>• Žák spolupracuje ve skupině na úkolu z projektu</a:t>
            </a:r>
          </a:p>
        </p:txBody>
      </p:sp>
    </p:spTree>
    <p:extLst>
      <p:ext uri="{BB962C8B-B14F-4D97-AF65-F5344CB8AC3E}">
        <p14:creationId xmlns:p14="http://schemas.microsoft.com/office/powerpoint/2010/main" val="12958636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9668" y="365125"/>
            <a:ext cx="9440332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5400" b="1"/>
              <a:t>Náročnost výukových cílů</a:t>
            </a:r>
          </a:p>
        </p:txBody>
      </p:sp>
      <p:pic>
        <p:nvPicPr>
          <p:cNvPr id="92" name="Graphic 91" descr="Brain in head">
            <a:extLst>
              <a:ext uri="{FF2B5EF4-FFF2-40B4-BE49-F238E27FC236}">
                <a16:creationId xmlns:a16="http://schemas.microsoft.com/office/drawing/2014/main" id="{FBAD8A19-7F02-45AA-9A76-C220EAD569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570706"/>
            <a:ext cx="914400" cy="914400"/>
          </a:xfrm>
          <a:prstGeom prst="rect">
            <a:avLst/>
          </a:prstGeom>
        </p:spPr>
      </p:pic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200" b="1" dirty="0" err="1">
                <a:latin typeface="+mj-lt"/>
              </a:rPr>
              <a:t>Bloomova</a:t>
            </a:r>
            <a:r>
              <a:rPr lang="cs-CZ" altLang="cs-CZ" sz="3200" b="1" dirty="0">
                <a:latin typeface="+mj-lt"/>
              </a:rPr>
              <a:t> taxonomie</a:t>
            </a:r>
            <a:r>
              <a:rPr lang="cs-CZ" altLang="cs-CZ" sz="3200" dirty="0">
                <a:latin typeface="+mj-lt"/>
              </a:rPr>
              <a:t> – kognitivní náročnost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200" dirty="0">
                <a:latin typeface="+mj-lt"/>
              </a:rPr>
              <a:t>(zapamatování – pochopení – aplikace – analýza – hodnocení - tvořivost).</a:t>
            </a:r>
          </a:p>
          <a:p>
            <a:pPr eaLnBrk="1" hangingPunct="1"/>
            <a:r>
              <a:rPr lang="cs-CZ" altLang="cs-CZ" sz="3200" b="1" dirty="0">
                <a:latin typeface="+mj-lt"/>
              </a:rPr>
              <a:t>H. Dave – </a:t>
            </a:r>
            <a:r>
              <a:rPr lang="cs-CZ" altLang="cs-CZ" sz="3200" dirty="0">
                <a:latin typeface="+mj-lt"/>
              </a:rPr>
              <a:t>psychomotorická doména (dovednosti)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200" dirty="0">
                <a:latin typeface="+mj-lt"/>
              </a:rPr>
              <a:t>(nápodoba – cvičení – zpřesňování – koordinace – automatizace).</a:t>
            </a:r>
          </a:p>
          <a:p>
            <a:pPr eaLnBrk="1" hangingPunct="1"/>
            <a:r>
              <a:rPr lang="cs-CZ" altLang="cs-CZ" sz="3200" b="1" dirty="0" err="1">
                <a:latin typeface="+mj-lt"/>
              </a:rPr>
              <a:t>Kratwohl</a:t>
            </a:r>
            <a:r>
              <a:rPr lang="cs-CZ" altLang="cs-CZ" sz="3200" dirty="0">
                <a:latin typeface="+mj-lt"/>
              </a:rPr>
              <a:t> a kol. – afektivní doména (vnímání – reakce – ocenění – organizování – zvnitřnění).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173748686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6E12A3C2-5DED-4A8B-BBB2-F3E39124D7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2199" y="419529"/>
            <a:ext cx="24478073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CE6A254-BA5C-4131-B91D-CF8DCCE2A7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2199" y="4042834"/>
            <a:ext cx="2447807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DFE4C5D6-A3EE-4FB6-B1AA-32E25680CCB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02174695"/>
              </p:ext>
            </p:extLst>
          </p:nvPr>
        </p:nvGraphicFramePr>
        <p:xfrm>
          <a:off x="838200" y="758514"/>
          <a:ext cx="9819290" cy="54184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1433139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40A91F-E56E-449F-AA1F-BDD2A0866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7956" y="230412"/>
            <a:ext cx="6798541" cy="715793"/>
          </a:xfrm>
        </p:spPr>
        <p:txBody>
          <a:bodyPr anchor="b">
            <a:normAutofit/>
          </a:bodyPr>
          <a:lstStyle/>
          <a:p>
            <a:endParaRPr lang="cs-CZ" sz="4000" dirty="0"/>
          </a:p>
        </p:txBody>
      </p:sp>
      <p:pic>
        <p:nvPicPr>
          <p:cNvPr id="42" name="Picture 41" descr="Bílá skládanka s jedním červeným dílkem">
            <a:extLst>
              <a:ext uri="{FF2B5EF4-FFF2-40B4-BE49-F238E27FC236}">
                <a16:creationId xmlns:a16="http://schemas.microsoft.com/office/drawing/2014/main" id="{812CFB7A-8B4F-462F-B3C3-2D3490888D7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592" r="31988"/>
          <a:stretch/>
        </p:blipFill>
        <p:spPr>
          <a:xfrm>
            <a:off x="1" y="10"/>
            <a:ext cx="2099143" cy="6857990"/>
          </a:xfrm>
          <a:prstGeom prst="rect">
            <a:avLst/>
          </a:prstGeom>
          <a:effectLst/>
        </p:spPr>
      </p:pic>
      <p:sp>
        <p:nvSpPr>
          <p:cNvPr id="40" name="Zástupný obsah 2">
            <a:extLst>
              <a:ext uri="{FF2B5EF4-FFF2-40B4-BE49-F238E27FC236}">
                <a16:creationId xmlns:a16="http://schemas.microsoft.com/office/drawing/2014/main" id="{EF69E712-570B-45CD-910D-BD5B390A9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1050" y="1455090"/>
            <a:ext cx="8911223" cy="50808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>
                <a:latin typeface="+mj-lt"/>
              </a:rPr>
              <a:t>Analýza a syntéza </a:t>
            </a:r>
          </a:p>
          <a:p>
            <a:r>
              <a:rPr lang="cs-CZ" sz="2400" dirty="0">
                <a:latin typeface="+mj-lt"/>
              </a:rPr>
              <a:t>rozbor komplexní informace (systému, procesu) na prvky a části, stanovení hierarchie prvku, princip jejich organizace, vztahů a interakce mezi prvky (analyzovat, provést rozbor, najít vztah, porovnat, shrnout, dát do souvislostí, seřadit do logických posloupností, identifikovat příčiny a následky, kategorizovat, diskutovat, klasifikovat, kombinovat, odhadnout, odvodit, zpochybnit, vyřešit, diagnostikovat)</a:t>
            </a:r>
          </a:p>
          <a:p>
            <a:pPr marL="0" indent="0">
              <a:buNone/>
            </a:pPr>
            <a:r>
              <a:rPr lang="cs-CZ" sz="2400" b="1" dirty="0">
                <a:latin typeface="+mj-lt"/>
              </a:rPr>
              <a:t>Hodnocení</a:t>
            </a:r>
          </a:p>
          <a:p>
            <a:r>
              <a:rPr lang="cs-CZ" sz="2400" dirty="0">
                <a:latin typeface="+mj-lt"/>
              </a:rPr>
              <a:t>posouzení materiálů, podkladů, metod a technik z hlediska účelu podle kritérií, která jsou dána nebo která si žák sám navrhne (kritizovat, obhájit, ocenit, posoudit, podpořit názory, oponovat, prověřit srovnat s normou, vybrat, uvést klady a zápory, zdůvodnit, zhodnotit) </a:t>
            </a:r>
          </a:p>
          <a:p>
            <a:pPr marL="0" indent="0">
              <a:buNone/>
            </a:pPr>
            <a:r>
              <a:rPr lang="cs-CZ" sz="2400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60867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FBD4D03B-2398-4D55-AAD9-ACF050125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Klíčové kompetence a jejich průnik ve výuce – příklad ve výuce cizího jazyka 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BC4EA1B6-6349-4122-BBEE-41040746D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45719"/>
          </a:xfrm>
        </p:spPr>
        <p:txBody>
          <a:bodyPr>
            <a:normAutofit fontScale="25000" lnSpcReduction="20000"/>
          </a:bodyPr>
          <a:lstStyle/>
          <a:p>
            <a:endParaRPr lang="cs-CZ" dirty="0"/>
          </a:p>
        </p:txBody>
      </p:sp>
      <p:graphicFrame>
        <p:nvGraphicFramePr>
          <p:cNvPr id="11" name="Zástupný obsah 2">
            <a:extLst>
              <a:ext uri="{FF2B5EF4-FFF2-40B4-BE49-F238E27FC236}">
                <a16:creationId xmlns:a16="http://schemas.microsoft.com/office/drawing/2014/main" id="{88F44C79-F35E-427D-8ECA-4918874500BD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839788" y="1905000"/>
          <a:ext cx="5157787" cy="4284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Zástupný text 7">
            <a:extLst>
              <a:ext uri="{FF2B5EF4-FFF2-40B4-BE49-F238E27FC236}">
                <a16:creationId xmlns:a16="http://schemas.microsoft.com/office/drawing/2014/main" id="{F9AABC03-C7E1-4A5C-B66D-DF3E2C67EA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45719"/>
          </a:xfrm>
        </p:spPr>
        <p:txBody>
          <a:bodyPr>
            <a:normAutofit fontScale="25000" lnSpcReduction="20000"/>
          </a:bodyPr>
          <a:lstStyle/>
          <a:p>
            <a:endParaRPr lang="cs-CZ" dirty="0"/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5C80C2AB-20AC-4DA1-82AE-614433FF94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690688"/>
            <a:ext cx="5183188" cy="449897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2800" b="1" dirty="0">
              <a:effectLst/>
              <a:latin typeface="TimesNewRomanPS-BoldMT"/>
              <a:ea typeface="Calibri" panose="020F0502020204030204" pitchFamily="34" charset="0"/>
              <a:cs typeface="TimesNewRomanPS-BoldMT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800" b="1" dirty="0">
                <a:effectLst/>
                <a:latin typeface="TimesNewRomanPS-BoldMT"/>
                <a:ea typeface="Calibri" panose="020F0502020204030204" pitchFamily="34" charset="0"/>
                <a:cs typeface="TimesNewRomanPS-BoldMT"/>
              </a:rPr>
              <a:t>Kompetence sociální a personální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8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- schopnost spolupráce a práce ve skupině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8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- zpracovávání témat různou formou dramatizace,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8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dialog, hudební zpracování apod.)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8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- vedení k respektování dohodnutých pravidel a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8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k odpovědnosti za vykonanou práci skupinovou i samostatnou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17416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F7CF775-B9C1-4546-8BE0-661B3B558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endParaRPr lang="cs-CZ" sz="540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5C71D9-1A33-4D4C-B62E-C824DA22F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 fontScale="92500" lnSpcReduction="10000"/>
          </a:bodyPr>
          <a:lstStyle/>
          <a:p>
            <a:endParaRPr lang="cs-CZ" sz="2400" dirty="0"/>
          </a:p>
          <a:p>
            <a:r>
              <a:rPr lang="en-US" sz="2400" b="1" dirty="0"/>
              <a:t>Aplikace</a:t>
            </a:r>
            <a:endParaRPr lang="cs-CZ" sz="2400" dirty="0"/>
          </a:p>
          <a:p>
            <a:r>
              <a:rPr lang="cs-CZ" sz="2400" dirty="0"/>
              <a:t>použití</a:t>
            </a:r>
            <a:r>
              <a:rPr lang="en-US" sz="2400" dirty="0"/>
              <a:t> abstrakcí a zobecnění (teorie, zákony, principy, pravidla, metody, techniky, postupy, obecné myšlenky v konkrétních situacích) (aplikovat, demonstrovat, interpretovat údaje, načrtnout, zobecnit, uvést vztah mezi, plánovat, použít, prokázat, registrovat, řešit, vyzkoušet, rozlišit, připravit, zaznamenat)</a:t>
            </a:r>
            <a:r>
              <a:rPr lang="cs-CZ" sz="2400" dirty="0"/>
              <a:t>.</a:t>
            </a:r>
            <a:endParaRPr lang="en-US" sz="2400" dirty="0"/>
          </a:p>
          <a:p>
            <a:pPr marL="0" indent="0">
              <a:buNone/>
            </a:pPr>
            <a:r>
              <a:rPr lang="en-US" sz="2400" b="1" dirty="0"/>
              <a:t>Tvorba</a:t>
            </a:r>
            <a:endParaRPr lang="cs-CZ" sz="2400" b="1" dirty="0"/>
          </a:p>
          <a:p>
            <a:r>
              <a:rPr lang="en-US" sz="2400" dirty="0"/>
              <a:t>složení prvků a jejich částí do předtím neexistujícího celku (upravit, organizovat, formulovat, reorganizovat, složit, navrhnout, spravovat, řídit, vytvořit systém, zrekonstruovat, předpovědět, navrhnout)</a:t>
            </a:r>
            <a:r>
              <a:rPr lang="cs-CZ" sz="2400" dirty="0"/>
              <a:t>.</a:t>
            </a:r>
            <a:endParaRPr lang="en-US" sz="2400" b="1" dirty="0"/>
          </a:p>
          <a:p>
            <a:endParaRPr lang="en-US" sz="2400" b="1" dirty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78453312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04944E-C26A-42D5-9DA6-D57F51AD1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68" y="365125"/>
            <a:ext cx="9440332" cy="1325563"/>
          </a:xfrm>
        </p:spPr>
        <p:txBody>
          <a:bodyPr>
            <a:normAutofit/>
          </a:bodyPr>
          <a:lstStyle/>
          <a:p>
            <a:r>
              <a:rPr lang="cs-CZ" sz="5400" dirty="0"/>
              <a:t>Příklady </a:t>
            </a:r>
          </a:p>
        </p:txBody>
      </p:sp>
      <p:pic>
        <p:nvPicPr>
          <p:cNvPr id="7" name="Graphic 6" descr="Open Book">
            <a:extLst>
              <a:ext uri="{FF2B5EF4-FFF2-40B4-BE49-F238E27FC236}">
                <a16:creationId xmlns:a16="http://schemas.microsoft.com/office/drawing/2014/main" id="{AA7E537F-5F84-4B6F-88AB-A307847BC0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570706"/>
            <a:ext cx="914400" cy="91440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322CE4-A7D2-4075-99DE-2E7BE9D28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Zapamatování</a:t>
            </a: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Bez použití poznámek a jiných informačních zdrojů napište, co jste si zapamatovali k těmto pojmům: J. J. Rousseau, J. G. Herder, hnutí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Sturm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Drang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žánr balada, preromantická lidová tvorba a báseň Růžička od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Goetheho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Porozumění </a:t>
            </a: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Přečtěte si báseň Růžička od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Goetheho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interpretujte ji, o čem báseň vypovídá, co má sdělit.  Aplikace </a:t>
            </a:r>
          </a:p>
          <a:p>
            <a:pPr>
              <a:spcAft>
                <a:spcPts val="800"/>
              </a:spcAft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Podívejte se na nejznámější obraz romantického hrdiny od C. D. Friedricha a vzpomeňte si na to, co už o romantismu víte, a na základě toho charakterizujte romantického hrdinu. </a:t>
            </a:r>
          </a:p>
          <a:p>
            <a:pPr marL="0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9744869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4848A8-73AC-419D-A654-F53C8CC49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endParaRPr lang="cs-CZ" sz="540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3FAD6C-A256-4AD9-BC29-9F77453EA6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>
              <a:spcAft>
                <a:spcPts val="800"/>
              </a:spcAft>
            </a:pPr>
            <a:r>
              <a:rPr lang="cs-CZ" sz="22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Analýza a syntéza </a:t>
            </a:r>
            <a:endParaRPr lang="cs-CZ" sz="2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cs-CZ" sz="22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Porovnejte originál básně Růžička od Goetheho v němčině s překladem v češtině co do zvukové podoby básně a identifikujte, jak se překlad liší od originálu. </a:t>
            </a:r>
          </a:p>
          <a:p>
            <a:pPr>
              <a:spcAft>
                <a:spcPts val="800"/>
              </a:spcAft>
            </a:pPr>
            <a:r>
              <a:rPr lang="cs-CZ" sz="22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Hodnocení </a:t>
            </a:r>
            <a:endParaRPr lang="cs-CZ" sz="2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cs-CZ" sz="22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Jakým způsobem může šestnáctiletého člověka poškodit pornografie (v souvislosti s textem Markýze de Sade)?</a:t>
            </a:r>
          </a:p>
          <a:p>
            <a:pPr>
              <a:spcAft>
                <a:spcPts val="800"/>
              </a:spcAft>
            </a:pPr>
            <a:r>
              <a:rPr lang="cs-CZ" sz="22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Tvorba </a:t>
            </a:r>
            <a:endParaRPr lang="cs-CZ" sz="2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cs-CZ" sz="22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Napište, jak byste postupovali, kdybyste byli autoři děsivého námětu filmu?</a:t>
            </a:r>
          </a:p>
          <a:p>
            <a:pPr marL="0" indent="0">
              <a:buNone/>
            </a:pPr>
            <a:endParaRPr lang="cs-CZ" sz="2200"/>
          </a:p>
        </p:txBody>
      </p:sp>
    </p:spTree>
    <p:extLst>
      <p:ext uri="{BB962C8B-B14F-4D97-AF65-F5344CB8AC3E}">
        <p14:creationId xmlns:p14="http://schemas.microsoft.com/office/powerpoint/2010/main" val="276739124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043131-796D-4E37-9A8D-629315E70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7048" y="407987"/>
            <a:ext cx="5721484" cy="1325563"/>
          </a:xfrm>
        </p:spPr>
        <p:txBody>
          <a:bodyPr>
            <a:normAutofit/>
          </a:bodyPr>
          <a:lstStyle/>
          <a:p>
            <a:r>
              <a:rPr lang="cs-CZ" sz="2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Zařaďte následující cíle do kategorií: kognitivní, afektivní, psychomotorické výukové cíle</a:t>
            </a:r>
            <a:endParaRPr lang="cs-CZ" sz="280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E7E6FA-FF3F-4DEB-9189-AAE498B97C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7048" y="1868487"/>
            <a:ext cx="5721484" cy="4351338"/>
          </a:xfrm>
        </p:spPr>
        <p:txBody>
          <a:bodyPr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 Žáci dokážou vyjmenovat státy, se kterými sousedí ČR. ......................................................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B. Žáci budou interpretovat obsah básně od Jana Nerudy. .................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D. Žáci uplavou stanovenou vzdálenost v bazénu stylem „motýlek“........................................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 Žáci umí vhodně projevit úctu ke starším osobám. ...................................................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F. Žáci vyrobí lodičku z papíru lodičku. …................................................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G. Žáci se vhodně chovají při návštěvě muzea. …............................................... </a:t>
            </a:r>
          </a:p>
        </p:txBody>
      </p:sp>
    </p:spTree>
    <p:extLst>
      <p:ext uri="{BB962C8B-B14F-4D97-AF65-F5344CB8AC3E}">
        <p14:creationId xmlns:p14="http://schemas.microsoft.com/office/powerpoint/2010/main" val="363726442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C2626E-85A7-452B-ADFF-D6239C523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/>
              <a:t>Doporučuji shlédnout podle svého </a:t>
            </a:r>
            <a:r>
              <a:rPr lang="cs-CZ" sz="4400"/>
              <a:t>výběru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72F881-3438-46A4-AD52-ADDFAB0C8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>
                <a:hlinkClick r:id="rId2"/>
              </a:rPr>
              <a:t>https://clanky.rvp.cz/clanek/c/G/10553/virtualni-hospitace-cesky-jazyk-a-literatura-prakticka-aplikace-teroretickych-poznatku-z-hlaskoslovi.html/</a:t>
            </a:r>
            <a:endParaRPr lang="cs-CZ" dirty="0"/>
          </a:p>
          <a:p>
            <a:r>
              <a:rPr lang="cs-CZ" dirty="0">
                <a:hlinkClick r:id="rId3"/>
              </a:rPr>
              <a:t>https://audiovideo.rvp.cz/video/4327/CHEMIE-ONLINE-INTERNETOVE-ZDROJE-PRO-UCITELE-I-ZAKY.html</a:t>
            </a:r>
            <a:endParaRPr lang="cs-CZ" dirty="0"/>
          </a:p>
          <a:p>
            <a:r>
              <a:rPr lang="cs-CZ" dirty="0">
                <a:hlinkClick r:id="rId4"/>
              </a:rPr>
              <a:t>https://spomocnik.rvp.cz/clanek/20157/VERSO---AKTIVNI-PRISTUP-K-UCENI.html</a:t>
            </a:r>
            <a:endParaRPr lang="cs-CZ" dirty="0"/>
          </a:p>
          <a:p>
            <a:endParaRPr lang="cs-CZ" dirty="0"/>
          </a:p>
          <a:p>
            <a:r>
              <a:rPr lang="cs-CZ" sz="2800" dirty="0">
                <a:hlinkClick r:id="rId5"/>
              </a:rPr>
              <a:t>https://clanky.rvp.cz/clanek/c/z/14423/VIRTUALNI-HOSPITACE---POZNAVAME-SVET-A-NASI-REPUBLIKU-SEZNAMENI-S-LITOSFEROU.html/</a:t>
            </a:r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034485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0AD0C8-C667-4BE7-B752-3500A7813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aneb co jsme si uvědomili?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D1FB66-C40B-4F9B-B4CC-49EC68797A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3790"/>
            <a:ext cx="10515600" cy="4351338"/>
          </a:xfrm>
        </p:spPr>
        <p:txBody>
          <a:bodyPr>
            <a:normAutofit lnSpcReduction="10000"/>
          </a:bodyPr>
          <a:lstStyle/>
          <a:p>
            <a:pPr fontAlgn="t"/>
            <a:r>
              <a:rPr lang="cs-CZ" dirty="0">
                <a:latin typeface="+mj-lt"/>
              </a:rPr>
              <a:t>Učitel</a:t>
            </a:r>
            <a:r>
              <a:rPr lang="cs-CZ" b="1" dirty="0">
                <a:latin typeface="+mj-lt"/>
              </a:rPr>
              <a:t> porozumí </a:t>
            </a:r>
            <a:r>
              <a:rPr lang="cs-CZ" dirty="0">
                <a:latin typeface="+mj-lt"/>
              </a:rPr>
              <a:t>do hloubky </a:t>
            </a:r>
            <a:r>
              <a:rPr lang="cs-CZ" b="1" dirty="0">
                <a:latin typeface="+mj-lt"/>
              </a:rPr>
              <a:t>učivu</a:t>
            </a:r>
            <a:r>
              <a:rPr lang="cs-CZ" dirty="0">
                <a:latin typeface="+mj-lt"/>
              </a:rPr>
              <a:t>, </a:t>
            </a:r>
            <a:r>
              <a:rPr lang="cs-CZ" b="1" dirty="0">
                <a:latin typeface="+mj-lt"/>
              </a:rPr>
              <a:t>cílům</a:t>
            </a:r>
            <a:r>
              <a:rPr lang="cs-CZ" dirty="0">
                <a:latin typeface="+mj-lt"/>
              </a:rPr>
              <a:t>, </a:t>
            </a:r>
            <a:r>
              <a:rPr lang="cs-CZ" b="1" dirty="0">
                <a:latin typeface="+mj-lt"/>
              </a:rPr>
              <a:t>strukturám učiva </a:t>
            </a:r>
            <a:r>
              <a:rPr lang="cs-CZ" dirty="0">
                <a:latin typeface="+mj-lt"/>
              </a:rPr>
              <a:t>a vztahům v něm.</a:t>
            </a:r>
          </a:p>
          <a:p>
            <a:pPr fontAlgn="t"/>
            <a:r>
              <a:rPr lang="cs-CZ" dirty="0">
                <a:latin typeface="+mj-lt"/>
              </a:rPr>
              <a:t>Učitel </a:t>
            </a:r>
            <a:r>
              <a:rPr lang="cs-CZ" b="1" dirty="0">
                <a:latin typeface="+mj-lt"/>
              </a:rPr>
              <a:t>transformuje </a:t>
            </a:r>
            <a:r>
              <a:rPr lang="cs-CZ" dirty="0">
                <a:latin typeface="+mj-lt"/>
              </a:rPr>
              <a:t>učivo tak, aby se stalo </a:t>
            </a:r>
            <a:r>
              <a:rPr lang="cs-CZ" b="1" dirty="0">
                <a:latin typeface="+mj-lt"/>
              </a:rPr>
              <a:t>srozumitelným i pro žáky</a:t>
            </a:r>
            <a:r>
              <a:rPr lang="cs-CZ" dirty="0">
                <a:latin typeface="+mj-lt"/>
              </a:rPr>
              <a:t>. Transformace zahrnuje několik kroků:</a:t>
            </a:r>
          </a:p>
          <a:p>
            <a:pPr marL="514350" indent="-514350" fontAlgn="t">
              <a:buFont typeface="+mj-lt"/>
              <a:buAutoNum type="alphaLcParenR"/>
            </a:pPr>
            <a:r>
              <a:rPr lang="cs-CZ" b="1" dirty="0">
                <a:latin typeface="+mj-lt"/>
              </a:rPr>
              <a:t>Příprava</a:t>
            </a:r>
            <a:r>
              <a:rPr lang="cs-CZ" dirty="0">
                <a:latin typeface="+mj-lt"/>
              </a:rPr>
              <a:t> – kritická analýza a interpretace učiva, strukturování a rozfázování učiva s ohledem na cíle výuky.</a:t>
            </a:r>
          </a:p>
          <a:p>
            <a:pPr marL="0" indent="0" fontAlgn="t">
              <a:buNone/>
            </a:pPr>
            <a:r>
              <a:rPr lang="cs-CZ" b="1" dirty="0">
                <a:latin typeface="+mj-lt"/>
              </a:rPr>
              <a:t> </a:t>
            </a:r>
          </a:p>
          <a:p>
            <a:pPr marL="0" indent="0" fontAlgn="t">
              <a:buNone/>
            </a:pPr>
            <a:r>
              <a:rPr lang="cs-CZ" b="1" dirty="0">
                <a:latin typeface="+mj-lt"/>
              </a:rPr>
              <a:t>Vyučování </a:t>
            </a:r>
            <a:r>
              <a:rPr lang="cs-CZ" dirty="0">
                <a:latin typeface="+mj-lt"/>
              </a:rPr>
              <a:t>jako</a:t>
            </a:r>
            <a:r>
              <a:rPr lang="cs-CZ" b="1" dirty="0">
                <a:latin typeface="+mj-lt"/>
              </a:rPr>
              <a:t> didaktická transformace </a:t>
            </a:r>
            <a:r>
              <a:rPr lang="cs-CZ" dirty="0">
                <a:latin typeface="+mj-lt"/>
              </a:rPr>
              <a:t>aneb jako</a:t>
            </a:r>
            <a:r>
              <a:rPr lang="cs-CZ" b="1" dirty="0">
                <a:latin typeface="+mj-lt"/>
              </a:rPr>
              <a:t> cyklus pedagogického uvažování a jednání  </a:t>
            </a:r>
            <a:r>
              <a:rPr lang="cs-CZ" dirty="0">
                <a:latin typeface="+mj-lt"/>
              </a:rPr>
              <a:t>(</a:t>
            </a:r>
            <a:r>
              <a:rPr lang="cs-CZ" dirty="0" err="1">
                <a:latin typeface="+mj-lt"/>
              </a:rPr>
              <a:t>Shulman</a:t>
            </a:r>
            <a:r>
              <a:rPr lang="cs-CZ" dirty="0">
                <a:latin typeface="+mj-lt"/>
              </a:rPr>
              <a:t>, 1987, s. 12–17; cit. podle Janík, 2009, s. 181). </a:t>
            </a:r>
          </a:p>
        </p:txBody>
      </p:sp>
      <p:sp>
        <p:nvSpPr>
          <p:cNvPr id="11" name="Šipka: doprava 10">
            <a:extLst>
              <a:ext uri="{FF2B5EF4-FFF2-40B4-BE49-F238E27FC236}">
                <a16:creationId xmlns:a16="http://schemas.microsoft.com/office/drawing/2014/main" id="{29C941A5-3C37-42BD-B8CF-D24FB20DCBE1}"/>
              </a:ext>
            </a:extLst>
          </p:cNvPr>
          <p:cNvSpPr/>
          <p:nvPr/>
        </p:nvSpPr>
        <p:spPr>
          <a:xfrm>
            <a:off x="1298121" y="5225143"/>
            <a:ext cx="45719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: doprava 15">
            <a:extLst>
              <a:ext uri="{FF2B5EF4-FFF2-40B4-BE49-F238E27FC236}">
                <a16:creationId xmlns:a16="http://schemas.microsoft.com/office/drawing/2014/main" id="{53A0CC20-F32A-403E-9BDD-FEA3C9C164DE}"/>
              </a:ext>
            </a:extLst>
          </p:cNvPr>
          <p:cNvSpPr/>
          <p:nvPr/>
        </p:nvSpPr>
        <p:spPr>
          <a:xfrm>
            <a:off x="8108653" y="3808458"/>
            <a:ext cx="936000" cy="540000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978321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CA4845-2739-44A3-B73B-FFCB83FF4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68" y="365124"/>
            <a:ext cx="9440332" cy="1325563"/>
          </a:xfrm>
        </p:spPr>
        <p:txBody>
          <a:bodyPr>
            <a:normAutofit/>
          </a:bodyPr>
          <a:lstStyle/>
          <a:p>
            <a:r>
              <a:rPr lang="cs-CZ" sz="3600" dirty="0"/>
              <a:t>Od začátku studia k závěrečným zkouškám</a:t>
            </a:r>
          </a:p>
        </p:txBody>
      </p:sp>
      <p:pic>
        <p:nvPicPr>
          <p:cNvPr id="7" name="Graphic 6" descr="Školní budova">
            <a:extLst>
              <a:ext uri="{FF2B5EF4-FFF2-40B4-BE49-F238E27FC236}">
                <a16:creationId xmlns:a16="http://schemas.microsoft.com/office/drawing/2014/main" id="{50875D4F-505E-4E58-86CA-E11A005EFCA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570706"/>
            <a:ext cx="914400" cy="91440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C1908A-5192-4C26-B024-0CD0AA170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Základní škola/střední škola ve vzdělávacím systému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(dle klasifikace ISCED). Funkce školy v současné společnosti. Proměna školy v souvislosti s proměnou kurikula a společnosti.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spcBef>
                <a:spcPts val="1200"/>
              </a:spcBef>
            </a:pP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Cíle základního / středního vzdělávání 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 rámcových vzdělávacích programech a jejich aplikace ve školních vzdělávacích programech. Taxonomie výukových cílů. Využití výukových cílů k řízení výuky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Plánování výuky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(ŠVP jako východisko pro projektování výuky), časový tematický plán a příprava na výukovou jednotku. Výukové cíle, vzdělávací obsah, jeho koncipování, didaktická analýza učiva, tvorba učebních úloh.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6105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045D41-CEE7-4753-B15D-062C2CA0B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925CEEC-A908-43CF-9195-E97F2C3F52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b="1" dirty="0">
                <a:effectLst/>
                <a:latin typeface="TimesNewRomanPS-BoldMT"/>
                <a:ea typeface="Calibri" panose="020F0502020204030204" pitchFamily="34" charset="0"/>
                <a:cs typeface="TimesNewRomanPS-BoldMT"/>
              </a:rPr>
              <a:t>Kompetence k řešení problémů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Zástupný obsah 3">
            <a:extLst>
              <a:ext uri="{FF2B5EF4-FFF2-40B4-BE49-F238E27FC236}">
                <a16:creationId xmlns:a16="http://schemas.microsoft.com/office/drawing/2014/main" id="{AE93BB75-0C29-4766-9FC1-89E6C64CB5D0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839788" y="2505075"/>
          <a:ext cx="5157787" cy="3684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B9F0E9F-08B7-4EC9-93F5-0F7A1EA645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sz="2400" b="1" dirty="0">
                <a:effectLst/>
                <a:latin typeface="TimesNewRomanPS-BoldMT"/>
                <a:ea typeface="Calibri" panose="020F0502020204030204" pitchFamily="34" charset="0"/>
                <a:cs typeface="TimesNewRomanPS-BoldMT"/>
              </a:rPr>
              <a:t>Kompetence občanské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B2304E1-F5BD-4E8C-9055-7A42767DEE9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8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- možnost využití cizího jazyka v běžném životě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8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- seznámení s reáliemi anglicky mluvících zemí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9116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3020" y="609600"/>
            <a:ext cx="9594981" cy="25146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500" b="1" i="1" u="sng" dirty="0"/>
              <a:t>Formální struktura portfoliového úkolu</a:t>
            </a:r>
            <a:br>
              <a:rPr lang="cs-CZ" altLang="cs-CZ" sz="2500" b="1" i="1" u="sng" dirty="0"/>
            </a:br>
            <a:r>
              <a:rPr lang="cs-CZ" altLang="cs-CZ" sz="1900" b="1" dirty="0"/>
              <a:t>Předmět – vzdělávací oblast:                                                           Ročník:</a:t>
            </a:r>
            <a:br>
              <a:rPr lang="cs-CZ" altLang="cs-CZ" sz="1900" b="1" dirty="0"/>
            </a:br>
            <a:r>
              <a:rPr lang="cs-CZ" altLang="cs-CZ" sz="1900" b="1" dirty="0"/>
              <a:t>Tematický celek:                                      </a:t>
            </a:r>
            <a:br>
              <a:rPr lang="cs-CZ" altLang="cs-CZ" sz="1900" b="1" dirty="0"/>
            </a:br>
            <a:r>
              <a:rPr lang="cs-CZ" altLang="cs-CZ" sz="1900" b="1" dirty="0"/>
              <a:t>Téma (3-4 vyuč. jednotek) …..  </a:t>
            </a:r>
            <a:r>
              <a:rPr lang="cs-CZ" altLang="cs-CZ" sz="1900" b="1" i="1" dirty="0"/>
              <a:t>myšlenková mapa</a:t>
            </a:r>
            <a:br>
              <a:rPr lang="cs-CZ" altLang="cs-CZ" sz="1900" b="1" i="1" dirty="0"/>
            </a:br>
            <a:r>
              <a:rPr lang="cs-CZ" altLang="cs-CZ" sz="1900" b="1" dirty="0"/>
              <a:t>Cíle tématu:</a:t>
            </a:r>
            <a:r>
              <a:rPr lang="cs-CZ" altLang="cs-CZ" sz="1900" b="1" i="1" dirty="0"/>
              <a:t> – vybírat v RVP  („cíle“, „klíčové kompetence“ a „očekávané výstupy“)</a:t>
            </a:r>
            <a:r>
              <a:rPr lang="cs-CZ" altLang="cs-CZ" sz="1900" b="1" dirty="0"/>
              <a:t>:</a:t>
            </a:r>
            <a:br>
              <a:rPr lang="cs-CZ" altLang="cs-CZ" sz="1900" b="1" i="1" dirty="0"/>
            </a:br>
            <a:r>
              <a:rPr lang="cs-CZ" altLang="cs-CZ" sz="1900" i="1" dirty="0"/>
              <a:t>-</a:t>
            </a:r>
            <a:r>
              <a:rPr lang="cs-CZ" altLang="cs-CZ" sz="1900" b="1" i="1" dirty="0"/>
              <a:t> </a:t>
            </a:r>
            <a:r>
              <a:rPr lang="cs-CZ" altLang="cs-CZ" sz="1900" i="1" dirty="0"/>
              <a:t>kognitivní (vědomosti)                    </a:t>
            </a:r>
            <a:br>
              <a:rPr lang="cs-CZ" altLang="cs-CZ" sz="1900" i="1" dirty="0"/>
            </a:br>
            <a:r>
              <a:rPr lang="cs-CZ" altLang="cs-CZ" sz="1900" i="1" dirty="0"/>
              <a:t>- psychomotorické (dovednosti, schopnosti) </a:t>
            </a:r>
            <a:br>
              <a:rPr lang="cs-CZ" altLang="cs-CZ" sz="1900" i="1" dirty="0"/>
            </a:br>
            <a:r>
              <a:rPr lang="cs-CZ" altLang="cs-CZ" sz="1900" i="1" dirty="0"/>
              <a:t>- postojové - afektivní – výchovné (postoje, potřeby, zájmy, hodnoty)</a:t>
            </a:r>
            <a:r>
              <a:rPr lang="cs-CZ" altLang="cs-CZ" sz="2100" b="1" i="1" dirty="0"/>
              <a:t>  </a:t>
            </a:r>
          </a:p>
        </p:txBody>
      </p:sp>
      <p:graphicFrame>
        <p:nvGraphicFramePr>
          <p:cNvPr id="22616" name="Group 88"/>
          <p:cNvGraphicFramePr>
            <a:graphicFrameLocks noGrp="1"/>
          </p:cNvGraphicFramePr>
          <p:nvPr>
            <p:ph type="tbl" idx="1"/>
          </p:nvPr>
        </p:nvGraphicFramePr>
        <p:xfrm>
          <a:off x="1073019" y="2985799"/>
          <a:ext cx="9347331" cy="3881902"/>
        </p:xfrm>
        <a:graphic>
          <a:graphicData uri="http://schemas.openxmlformats.org/drawingml/2006/table">
            <a:tbl>
              <a:tblPr/>
              <a:tblGrid>
                <a:gridCol w="16896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1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12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6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9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2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338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Téma vyuč. jednotky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Výukové cíle*)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sng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Did.an.učiva</a:t>
                      </a:r>
                      <a:endParaRPr kumimoji="0" lang="cs-CZ" sz="16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POJMOVÁ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sng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Did.an.učiva</a:t>
                      </a:r>
                      <a:endParaRPr kumimoji="0" lang="cs-CZ" sz="16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OPERAČNÍ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Výukové strategie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Evaluační nástroje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Metodické poznámky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25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 mapy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vyplývají  z cílů  tématu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fakta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učební úlohy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0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pojmy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(zadání)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25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generalizace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(otázky)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7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KONKRÉTNĚ, ve 2. os.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5701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2FA04DF-3082-4E6B-A023-E372496FE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329184"/>
            <a:ext cx="6251110" cy="1783080"/>
          </a:xfrm>
        </p:spPr>
        <p:txBody>
          <a:bodyPr anchor="b">
            <a:normAutofit/>
          </a:bodyPr>
          <a:lstStyle/>
          <a:p>
            <a:r>
              <a:rPr lang="cs-CZ" sz="5400"/>
              <a:t>Učivo </a:t>
            </a:r>
          </a:p>
        </p:txBody>
      </p:sp>
      <p:sp>
        <p:nvSpPr>
          <p:cNvPr id="13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762" y="237494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0FAD624-3C02-4213-81BF-A93409967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62" y="2706624"/>
            <a:ext cx="6251110" cy="3483864"/>
          </a:xfrm>
        </p:spPr>
        <p:txBody>
          <a:bodyPr>
            <a:normAutofit lnSpcReduction="10000"/>
          </a:bodyPr>
          <a:lstStyle/>
          <a:p>
            <a:r>
              <a:rPr lang="cs-CZ" sz="2200" dirty="0">
                <a:hlinkClick r:id="rId2"/>
              </a:rPr>
              <a:t>fraus-prirodopis-8-pro-zs-a-vg-uc-ukazky-str-3-4-16-17-32-33-42-101-102.pdf</a:t>
            </a:r>
            <a:endParaRPr lang="cs-CZ" sz="2200" dirty="0"/>
          </a:p>
          <a:p>
            <a:pPr marL="0" indent="0">
              <a:buNone/>
            </a:pPr>
            <a:r>
              <a:rPr lang="cs-CZ" sz="2200" dirty="0">
                <a:hlinkClick r:id="rId3"/>
              </a:rPr>
              <a:t>https://docplayer.cz/113452147-Shrnuti-a-zakladni-pojmy-chemie-9-rocnik-zs</a:t>
            </a:r>
            <a:r>
              <a:rPr lang="cs-CZ" sz="2200">
                <a:hlinkClick r:id="rId3"/>
              </a:rPr>
              <a:t>.html</a:t>
            </a:r>
            <a:endParaRPr lang="cs-CZ" sz="2200" dirty="0"/>
          </a:p>
          <a:p>
            <a:pPr marL="0" indent="0">
              <a:buNone/>
            </a:pPr>
            <a:r>
              <a:rPr lang="cs-CZ" sz="2200" dirty="0">
                <a:hlinkClick r:id="rId4"/>
              </a:rPr>
              <a:t>https://clanky.rvp.cz/wp-content/upload/prilohy/10497/ucebni_osnovy_pro_fyziku_%E2%80%93_varianta_p_casova_dotace_2__2__2__2.pdf</a:t>
            </a: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r>
              <a:rPr lang="cs-CZ" sz="2200" dirty="0"/>
              <a:t>Trávicí-soustava-1.pdf</a:t>
            </a:r>
          </a:p>
          <a:p>
            <a:endParaRPr lang="cs-CZ" sz="2200" dirty="0"/>
          </a:p>
          <a:p>
            <a:endParaRPr lang="cs-CZ" sz="2200" dirty="0"/>
          </a:p>
          <a:p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574772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AEA8E8-274E-4EA2-B4DE-C7A28CFFF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494" y="3433763"/>
            <a:ext cx="3197013" cy="2743200"/>
          </a:xfrm>
        </p:spPr>
        <p:txBody>
          <a:bodyPr anchor="t">
            <a:normAutofit/>
          </a:bodyPr>
          <a:lstStyle/>
          <a:p>
            <a:pPr algn="ctr"/>
            <a:br>
              <a:rPr lang="cs-CZ" sz="4800"/>
            </a:br>
            <a:r>
              <a:rPr lang="cs-CZ" sz="4800"/>
              <a:t>Cíl semináře</a:t>
            </a:r>
            <a:endParaRPr lang="cs-CZ" sz="48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E0C1D5B-DAD5-442B-92B7-5C2B73978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 descr="Trefa do černého">
            <a:extLst>
              <a:ext uri="{FF2B5EF4-FFF2-40B4-BE49-F238E27FC236}">
                <a16:creationId xmlns:a16="http://schemas.microsoft.com/office/drawing/2014/main" id="{F85C700B-3C7A-461E-AAD8-6BC83C3EF5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74801" y="2030528"/>
            <a:ext cx="914400" cy="914400"/>
          </a:xfrm>
          <a:prstGeom prst="rect">
            <a:avLst/>
          </a:prstGeom>
        </p:spPr>
      </p:pic>
      <p:graphicFrame>
        <p:nvGraphicFramePr>
          <p:cNvPr id="44" name="Zástupný obsah 2">
            <a:extLst>
              <a:ext uri="{FF2B5EF4-FFF2-40B4-BE49-F238E27FC236}">
                <a16:creationId xmlns:a16="http://schemas.microsoft.com/office/drawing/2014/main" id="{0B6D7B32-A5C8-4603-8B11-A3B11C0B0D0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064000" y="643467"/>
          <a:ext cx="7289799" cy="5533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513368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cs-CZ" sz="5400" b="1" dirty="0"/>
              <a:t>Kurikulární obsahy</a:t>
            </a:r>
            <a:endParaRPr lang="cs-CZ" sz="540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200"/>
              <a:t>V kurikulárních dokumentech jsou uspořádány zpravidla do </a:t>
            </a:r>
            <a:r>
              <a:rPr lang="cs-CZ" sz="2200" b="1"/>
              <a:t>vzdělávacích oblastí </a:t>
            </a:r>
            <a:r>
              <a:rPr lang="cs-CZ" sz="2200"/>
              <a:t>nebo </a:t>
            </a:r>
            <a:r>
              <a:rPr lang="cs-CZ" sz="2200" b="1"/>
              <a:t>vyučovacích předmětů. </a:t>
            </a:r>
          </a:p>
          <a:p>
            <a:pPr marL="0" indent="0">
              <a:buNone/>
            </a:pPr>
            <a:r>
              <a:rPr lang="cs-CZ" sz="2200"/>
              <a:t>Vyučovací předměty „</a:t>
            </a:r>
            <a:r>
              <a:rPr lang="cs-CZ" sz="2200" b="1"/>
              <a:t>vymezuji rámec učiva </a:t>
            </a:r>
            <a:r>
              <a:rPr lang="cs-CZ" sz="2200"/>
              <a:t>a zároveň poskytují předpoklady pro odbornost výuky tím, že jsou zakotveny v jednotlivých specializovaných oborech“ (Slavik, 1999, s. 220).</a:t>
            </a:r>
          </a:p>
          <a:p>
            <a:pPr marL="0" indent="0">
              <a:buNone/>
            </a:pPr>
            <a:r>
              <a:rPr lang="cs-CZ" sz="2200" b="1"/>
              <a:t>Vyučovací předměty </a:t>
            </a:r>
            <a:r>
              <a:rPr lang="cs-CZ" sz="2200"/>
              <a:t>jsou způsoby myšleni o určitých jevech; </a:t>
            </a:r>
            <a:r>
              <a:rPr lang="cs-CZ" sz="2200" b="1"/>
              <a:t>nejsou </a:t>
            </a:r>
            <a:r>
              <a:rPr lang="cs-CZ" sz="2200"/>
              <a:t>vědami v „kapesním vydání“; transformuji je </a:t>
            </a:r>
            <a:r>
              <a:rPr lang="cs-CZ" sz="2200" b="1"/>
              <a:t>s ohledem na žáky </a:t>
            </a:r>
            <a:r>
              <a:rPr lang="cs-CZ" sz="2200"/>
              <a:t>a na </a:t>
            </a:r>
            <a:r>
              <a:rPr lang="cs-CZ" sz="2200" b="1"/>
              <a:t>cíle</a:t>
            </a:r>
            <a:r>
              <a:rPr lang="cs-CZ" sz="2200"/>
              <a:t> vzdělávání.</a:t>
            </a:r>
          </a:p>
          <a:p>
            <a:pPr marL="0" indent="0">
              <a:buNone/>
            </a:pPr>
            <a:r>
              <a:rPr lang="cs-CZ" sz="2200"/>
              <a:t>Vztah </a:t>
            </a:r>
            <a:r>
              <a:rPr lang="cs-CZ" sz="2200" b="1"/>
              <a:t>obor – vyučovací předmět </a:t>
            </a:r>
            <a:r>
              <a:rPr lang="cs-CZ" sz="2200"/>
              <a:t>jako klíčový problém tvorby kurikula.</a:t>
            </a:r>
          </a:p>
        </p:txBody>
      </p:sp>
    </p:spTree>
    <p:extLst>
      <p:ext uri="{BB962C8B-B14F-4D97-AF65-F5344CB8AC3E}">
        <p14:creationId xmlns:p14="http://schemas.microsoft.com/office/powerpoint/2010/main" val="222801321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BB7A38A0058A641A35D7AAA8AF09637" ma:contentTypeVersion="2" ma:contentTypeDescription="Vytvoří nový dokument" ma:contentTypeScope="" ma:versionID="07d1f40962b15dd4da9f1141274b0eb2">
  <xsd:schema xmlns:xsd="http://www.w3.org/2001/XMLSchema" xmlns:xs="http://www.w3.org/2001/XMLSchema" xmlns:p="http://schemas.microsoft.com/office/2006/metadata/properties" xmlns:ns3="61f2ff1e-d339-44b6-a036-ca36cfa39f31" targetNamespace="http://schemas.microsoft.com/office/2006/metadata/properties" ma:root="true" ma:fieldsID="e670618fc491f66925f08c320fde0198" ns3:_="">
    <xsd:import namespace="61f2ff1e-d339-44b6-a036-ca36cfa39f3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f2ff1e-d339-44b6-a036-ca36cfa39f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7EE3634-BAF6-4977-9823-2B724847376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AF5A3C2-EE96-4243-956B-FD66FA9289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f2ff1e-d339-44b6-a036-ca36cfa39f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18868CA-02E9-448C-A57E-5F9271FDA58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809</TotalTime>
  <Words>3120</Words>
  <Application>Microsoft Office PowerPoint</Application>
  <PresentationFormat>Širokoúhlá obrazovka</PresentationFormat>
  <Paragraphs>337</Paragraphs>
  <Slides>46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53" baseType="lpstr">
      <vt:lpstr>Arial</vt:lpstr>
      <vt:lpstr>Calibri</vt:lpstr>
      <vt:lpstr>Calibri Light</vt:lpstr>
      <vt:lpstr>TimesNewRomanPS-BoldMT</vt:lpstr>
      <vt:lpstr>TimesNewRomanPSMT</vt:lpstr>
      <vt:lpstr>Wingdings</vt:lpstr>
      <vt:lpstr>Motiv Office</vt:lpstr>
      <vt:lpstr>Kurikulární činnosti učitele</vt:lpstr>
      <vt:lpstr>Diskuse  k plnění  1. části portfoliového úkolu.</vt:lpstr>
      <vt:lpstr>RVP - ŠVP</vt:lpstr>
      <vt:lpstr>Klíčové kompetence a jejich průnik ve výuce – příklad ve výuce cizího jazyka </vt:lpstr>
      <vt:lpstr>Prezentace aplikace PowerPoint</vt:lpstr>
      <vt:lpstr>Formální struktura portfoliového úkolu Předmět – vzdělávací oblast:                                                           Ročník: Tematický celek:                                       Téma (3-4 vyuč. jednotek) …..  myšlenková mapa Cíle tématu: – vybírat v RVP  („cíle“, „klíčové kompetence“ a „očekávané výstupy“): - kognitivní (vědomosti)                     - psychomotorické (dovednosti, schopnosti)  - postojové - afektivní – výchovné (postoje, potřeby, zájmy, hodnoty)  </vt:lpstr>
      <vt:lpstr>Učivo </vt:lpstr>
      <vt:lpstr> Cíl semináře</vt:lpstr>
      <vt:lpstr>Kurikulární obsahy</vt:lpstr>
      <vt:lpstr>Prezentace aplikace PowerPoint</vt:lpstr>
      <vt:lpstr>Prezentace aplikace PowerPoint</vt:lpstr>
      <vt:lpstr>Didaktická analýza učiva (pojmová, operační/učební úlohy a mezipředmětová)</vt:lpstr>
      <vt:lpstr>Didaktická analýza učiva = projektová a hodnotící činnost učitele, který při přípravě na hodinu zvažuje, zda se v konkrétním učivu jedná o:</vt:lpstr>
      <vt:lpstr>Prezentace aplikace PowerPoint</vt:lpstr>
      <vt:lpstr>1. Pojmová analýza = analýza stěžejních pojmů v tématu  a vztahů mezi nimi. </vt:lpstr>
      <vt:lpstr>Struktura učiva</vt:lpstr>
      <vt:lpstr>Pojmy jako zobecnění dílčích faktů</vt:lpstr>
      <vt:lpstr>Fakta </vt:lpstr>
      <vt:lpstr>Generalizace (zobecnění) - zákony, principy, teorie</vt:lpstr>
      <vt:lpstr>Prezentace aplikace PowerPoint</vt:lpstr>
      <vt:lpstr>Prezentace aplikace PowerPoint</vt:lpstr>
      <vt:lpstr>Cíl semináře</vt:lpstr>
      <vt:lpstr> </vt:lpstr>
      <vt:lpstr>Prezentace aplikace PowerPoint</vt:lpstr>
      <vt:lpstr>Výukový cíl</vt:lpstr>
      <vt:lpstr>Požadavky na formulaci výukového cíle </vt:lpstr>
      <vt:lpstr>SMART</vt:lpstr>
      <vt:lpstr>Ke studiu</vt:lpstr>
      <vt:lpstr>Formulace výukových cílů – najdeme v nich rozdíly? </vt:lpstr>
      <vt:lpstr>Struktura cílů – 3 složky (domény)</vt:lpstr>
      <vt:lpstr>Vyjádřete se prosím k formulaci cílů. </vt:lpstr>
      <vt:lpstr>V čem spatřujete rozdíl?</vt:lpstr>
      <vt:lpstr>Nejčastější chyby při formulaci výukového cíle</vt:lpstr>
      <vt:lpstr>Struktura cílů kognitivních – intelektuálních  (pro oblasti znalostí a kognitivních dovedností)</vt:lpstr>
      <vt:lpstr>Psychomotorické (pro oblast manuálních a fyzických dovedností)</vt:lpstr>
      <vt:lpstr>Afektivní – výchovné cíle (projevy emocionálního chování, postoje, preference, potřeby, zájmy, hodnoty, osobnostní rozvoj) a sociální (komunikace, spolupráce):</vt:lpstr>
      <vt:lpstr>Náročnost výukových cílů</vt:lpstr>
      <vt:lpstr>Prezentace aplikace PowerPoint</vt:lpstr>
      <vt:lpstr>Prezentace aplikace PowerPoint</vt:lpstr>
      <vt:lpstr>Prezentace aplikace PowerPoint</vt:lpstr>
      <vt:lpstr>Příklady </vt:lpstr>
      <vt:lpstr>Prezentace aplikace PowerPoint</vt:lpstr>
      <vt:lpstr>Zařaďte následující cíle do kategorií: kognitivní, afektivní, psychomotorické výukové cíle</vt:lpstr>
      <vt:lpstr>Doporučuji shlédnout podle svého výběru </vt:lpstr>
      <vt:lpstr>Shrnutí aneb co jsme si uvědomili?</vt:lpstr>
      <vt:lpstr>Od začátku studia k závěrečným zkouškám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Kurikulární činnosti učitele  Od učiva  k jeho didaktické analýze  a výukovému cíli</dc:title>
  <dc:creator>Hana Horká</dc:creator>
  <cp:lastModifiedBy>Hana Horká</cp:lastModifiedBy>
  <cp:revision>32</cp:revision>
  <dcterms:created xsi:type="dcterms:W3CDTF">2020-11-01T22:24:01Z</dcterms:created>
  <dcterms:modified xsi:type="dcterms:W3CDTF">2021-10-24T08:54:34Z</dcterms:modified>
</cp:coreProperties>
</file>