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C4D2F-F8F7-4353-9B4D-34542EF818B6}" type="datetimeFigureOut">
              <a:rPr lang="cs-CZ" smtClean="0"/>
              <a:t>17.2.2020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E3BF7-90B9-4610-9B07-6BE3382EFBF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taskala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MMLW3u_4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1628800"/>
            <a:ext cx="7772400" cy="1470025"/>
          </a:xfrm>
        </p:spPr>
        <p:txBody>
          <a:bodyPr>
            <a:noAutofit/>
          </a:bodyPr>
          <a:lstStyle/>
          <a:p>
            <a:r>
              <a:rPr lang="cs-CZ" sz="6600" b="1" dirty="0" smtClean="0">
                <a:latin typeface="+mn-lt"/>
              </a:rPr>
              <a:t>FRANTIŠEK</a:t>
            </a:r>
            <a:br>
              <a:rPr lang="cs-CZ" sz="6600" b="1" dirty="0" smtClean="0">
                <a:latin typeface="+mn-lt"/>
              </a:rPr>
            </a:br>
            <a:r>
              <a:rPr lang="cs-CZ" sz="6600" b="1" dirty="0" smtClean="0">
                <a:latin typeface="+mn-lt"/>
              </a:rPr>
              <a:t> SKÁLA</a:t>
            </a:r>
            <a:endParaRPr lang="cs-CZ" sz="6600" b="1" dirty="0">
              <a:latin typeface="+mn-lt"/>
            </a:endParaRPr>
          </a:p>
        </p:txBody>
      </p:sp>
      <p:pic>
        <p:nvPicPr>
          <p:cNvPr id="3074" name="Picture 2" descr="Image result for františek ská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4104456" cy="48694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64 let</a:t>
            </a:r>
          </a:p>
          <a:p>
            <a:r>
              <a:rPr lang="cs-CZ" dirty="0"/>
              <a:t>V roce 2010 obdržel cenu </a:t>
            </a:r>
            <a:r>
              <a:rPr lang="cs-CZ" b="1" dirty="0"/>
              <a:t>Ministerstva kultury</a:t>
            </a:r>
            <a:r>
              <a:rPr lang="cs-CZ" dirty="0"/>
              <a:t> za přínos v oblasti výtvarného umění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Chtěl kandidovat na prezidenta ČR</a:t>
            </a:r>
          </a:p>
          <a:p>
            <a:r>
              <a:rPr lang="cs-CZ" dirty="0" smtClean="0"/>
              <a:t>Více než </a:t>
            </a:r>
            <a:r>
              <a:rPr lang="cs-CZ" b="1" dirty="0" smtClean="0"/>
              <a:t>140</a:t>
            </a:r>
            <a:r>
              <a:rPr lang="cs-CZ" dirty="0" smtClean="0"/>
              <a:t> kolektivních výstav a </a:t>
            </a:r>
            <a:r>
              <a:rPr lang="cs-CZ" b="1" dirty="0" smtClean="0"/>
              <a:t>50 </a:t>
            </a:r>
            <a:r>
              <a:rPr lang="cs-CZ" dirty="0" smtClean="0"/>
              <a:t>samostatných</a:t>
            </a:r>
          </a:p>
          <a:p>
            <a:r>
              <a:rPr lang="cs-CZ" dirty="0"/>
              <a:t>V roce 1991 získal </a:t>
            </a:r>
            <a:r>
              <a:rPr lang="cs-CZ" b="1" dirty="0"/>
              <a:t>Cenu Jindřicha </a:t>
            </a:r>
            <a:r>
              <a:rPr lang="cs-CZ" b="1" dirty="0" err="1"/>
              <a:t>Chalupeckého</a:t>
            </a:r>
            <a:r>
              <a:rPr lang="cs-CZ" b="1" dirty="0"/>
              <a:t> </a:t>
            </a:r>
            <a:r>
              <a:rPr lang="cs-CZ" dirty="0"/>
              <a:t>a Cenu </a:t>
            </a:r>
            <a:r>
              <a:rPr lang="cs-CZ" b="1" dirty="0" err="1"/>
              <a:t>Arte</a:t>
            </a:r>
            <a:r>
              <a:rPr lang="cs-CZ" b="1" dirty="0"/>
              <a:t> </a:t>
            </a:r>
            <a:r>
              <a:rPr lang="cs-CZ" b="1" dirty="0" err="1"/>
              <a:t>Giovani</a:t>
            </a:r>
            <a:r>
              <a:rPr lang="cs-CZ" b="1" dirty="0"/>
              <a:t> </a:t>
            </a:r>
            <a:r>
              <a:rPr lang="cs-CZ" b="1" dirty="0" err="1"/>
              <a:t>di</a:t>
            </a:r>
            <a:r>
              <a:rPr lang="cs-CZ" b="1" dirty="0"/>
              <a:t> </a:t>
            </a:r>
            <a:r>
              <a:rPr lang="cs-CZ" b="1" dirty="0" err="1"/>
              <a:t>Europa</a:t>
            </a:r>
            <a:r>
              <a:rPr lang="cs-CZ" b="1" dirty="0"/>
              <a:t> </a:t>
            </a:r>
            <a:r>
              <a:rPr lang="cs-CZ" dirty="0"/>
              <a:t>a o dva roky později reprezentoval Českou republiku na 45. </a:t>
            </a:r>
            <a:r>
              <a:rPr lang="cs-CZ" b="1" dirty="0"/>
              <a:t>Bienále </a:t>
            </a:r>
            <a:r>
              <a:rPr lang="cs-CZ" dirty="0"/>
              <a:t>v Benátkách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frantaskala.com</a:t>
            </a:r>
            <a:r>
              <a:rPr lang="cs-CZ" dirty="0" smtClean="0">
                <a:hlinkClick r:id="rId2"/>
              </a:rPr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https://www.youtube.com/watch?v=vMMLW3u_4ME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františek skála ku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208912" cy="5728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8434" name="Picture 2" descr="Image result for františek skála ku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8352928" cy="5554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františek skála kuk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8208912" cy="5469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</Words>
  <Application>Microsoft Office PowerPoint</Application>
  <PresentationFormat>Předvádění na obrazovce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FRANTIŠEK  SKÁLA</vt:lpstr>
      <vt:lpstr>INFORMACE</vt:lpstr>
      <vt:lpstr>WEB</vt:lpstr>
      <vt:lpstr>ROZHOVOR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FRANTIŠEK  SKÁLA</dc:title>
  <dc:creator>Jitka</dc:creator>
  <cp:lastModifiedBy>Jitka</cp:lastModifiedBy>
  <cp:revision>9</cp:revision>
  <dcterms:created xsi:type="dcterms:W3CDTF">2020-02-17T22:01:41Z</dcterms:created>
  <dcterms:modified xsi:type="dcterms:W3CDTF">2020-02-17T22:56:24Z</dcterms:modified>
</cp:coreProperties>
</file>