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6" r:id="rId1"/>
  </p:sldMasterIdLst>
  <p:notesMasterIdLst>
    <p:notesMasterId r:id="rId21"/>
  </p:notesMasterIdLst>
  <p:sldIdLst>
    <p:sldId id="256" r:id="rId2"/>
    <p:sldId id="257" r:id="rId3"/>
    <p:sldId id="258" r:id="rId4"/>
    <p:sldId id="259" r:id="rId5"/>
    <p:sldId id="276" r:id="rId6"/>
    <p:sldId id="277" r:id="rId7"/>
    <p:sldId id="260" r:id="rId8"/>
    <p:sldId id="261" r:id="rId9"/>
    <p:sldId id="262" r:id="rId10"/>
    <p:sldId id="263" r:id="rId11"/>
    <p:sldId id="264" r:id="rId12"/>
    <p:sldId id="279" r:id="rId13"/>
    <p:sldId id="280" r:id="rId14"/>
    <p:sldId id="278" r:id="rId15"/>
    <p:sldId id="265" r:id="rId16"/>
    <p:sldId id="266" r:id="rId17"/>
    <p:sldId id="267" r:id="rId18"/>
    <p:sldId id="275" r:id="rId19"/>
    <p:sldId id="281" r:id="rId2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4" d="100"/>
          <a:sy n="124" d="100"/>
        </p:scale>
        <p:origin x="122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5" d="100"/>
          <a:sy n="55" d="100"/>
        </p:scale>
        <p:origin x="-2856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hlavičky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3" name="Zástupný symbol dátum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9782B-1C4F-4041-99E9-26F237EFD712}" type="datetimeFigureOut">
              <a:rPr lang="sk-SK" smtClean="0"/>
              <a:pPr/>
              <a:t>9. 12. 2020</a:t>
            </a:fld>
            <a:endParaRPr lang="sk-SK"/>
          </a:p>
        </p:txBody>
      </p:sp>
      <p:sp>
        <p:nvSpPr>
          <p:cNvPr id="4" name="Zástupný symbol obrazu snímky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k-SK"/>
          </a:p>
        </p:txBody>
      </p:sp>
      <p:sp>
        <p:nvSpPr>
          <p:cNvPr id="5" name="Zástupný symbol poznámo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k-SK" smtClean="0"/>
              <a:t>Kliknite sem a upravte štýly predlohy textu.</a:t>
            </a:r>
          </a:p>
          <a:p>
            <a:pPr lvl="1"/>
            <a:r>
              <a:rPr lang="sk-SK" smtClean="0"/>
              <a:t>Druhá úroveň</a:t>
            </a:r>
          </a:p>
          <a:p>
            <a:pPr lvl="2"/>
            <a:r>
              <a:rPr lang="sk-SK" smtClean="0"/>
              <a:t>Tretia úroveň</a:t>
            </a:r>
          </a:p>
          <a:p>
            <a:pPr lvl="3"/>
            <a:r>
              <a:rPr lang="sk-SK" smtClean="0"/>
              <a:t>Štvrtá úroveň</a:t>
            </a:r>
          </a:p>
          <a:p>
            <a:pPr lvl="4"/>
            <a:r>
              <a:rPr lang="sk-SK" smtClean="0"/>
              <a:t>Piata úroveň</a:t>
            </a:r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383E03-339D-4543-9351-CF02128BD974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obrazu snímky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oznámok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C383E03-339D-4543-9351-CF02128BD974}" type="slidenum">
              <a:rPr lang="sk-SK" smtClean="0"/>
              <a:pPr/>
              <a:t>4</a:t>
            </a:fld>
            <a:endParaRPr lang="sk-SK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á sním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28" name="Zástupný symbol dátumu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9. 12. 2020</a:t>
            </a:fld>
            <a:endParaRPr lang="sk-SK"/>
          </a:p>
        </p:txBody>
      </p:sp>
      <p:sp>
        <p:nvSpPr>
          <p:cNvPr id="17" name="Zástupný symbol päty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29" name="Zástupný symbol čísla snímky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sk-SK" smtClean="0"/>
              <a:t>Kliknite sem a upravte štýl predlohy podnadpisov.</a:t>
            </a:r>
            <a:endParaRPr kumimoji="0"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z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9. 12. 2020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Z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zvislého text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9. 12. 2020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9. 12. 2020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Hlavička sekci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dátum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9. 12. 2020</a:t>
            </a:fld>
            <a:endParaRPr lang="sk-SK"/>
          </a:p>
        </p:txBody>
      </p:sp>
      <p:sp>
        <p:nvSpPr>
          <p:cNvPr id="5" name="Zástupný symbol päty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Zástupný symbol čísla snímky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sah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4" name="Zástupný symbol obsah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9. 12. 2020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obsahu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6" name="Zástupný symbol obsahu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7" name="Zástupný symbol dátum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9. 12. 2020</a:t>
            </a:fld>
            <a:endParaRPr lang="sk-SK"/>
          </a:p>
        </p:txBody>
      </p:sp>
      <p:sp>
        <p:nvSpPr>
          <p:cNvPr id="8" name="Zástupný symbol päty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Zástupný symbol čísla snímky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Len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dátum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9. 12. 2020</a:t>
            </a:fld>
            <a:endParaRPr lang="sk-SK"/>
          </a:p>
        </p:txBody>
      </p:sp>
      <p:sp>
        <p:nvSpPr>
          <p:cNvPr id="4" name="Zástupný symbol päty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Zástupný symbol čísla snímky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dátum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9. 12. 2020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Zástupný symbol čísla snímky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textu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4" name="Zástupný symbol obsahu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sk-SK" smtClean="0"/>
              <a:t>Kliknite sem a upravte štýly predlohy textu.</a:t>
            </a:r>
          </a:p>
          <a:p>
            <a:pPr lvl="1" eaLnBrk="1" latinLnBrk="0" hangingPunct="1"/>
            <a:r>
              <a:rPr lang="sk-SK" smtClean="0"/>
              <a:t>Druhá úroveň</a:t>
            </a:r>
          </a:p>
          <a:p>
            <a:pPr lvl="2" eaLnBrk="1" latinLnBrk="0" hangingPunct="1"/>
            <a:r>
              <a:rPr lang="sk-SK" smtClean="0"/>
              <a:t>Tretia úroveň</a:t>
            </a:r>
          </a:p>
          <a:p>
            <a:pPr lvl="3" eaLnBrk="1" latinLnBrk="0" hangingPunct="1"/>
            <a:r>
              <a:rPr lang="sk-SK" smtClean="0"/>
              <a:t>Štvrtá úroveň</a:t>
            </a:r>
          </a:p>
          <a:p>
            <a:pPr lvl="4" eaLnBrk="1" latinLnBrk="0" hangingPunct="1"/>
            <a:r>
              <a:rPr lang="sk-SK" smtClean="0"/>
              <a:t>Piata úroveň</a:t>
            </a:r>
            <a:endParaRPr kumimoji="0" lang="en-US"/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9. 12. 2020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ok s popis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3" name="Zástupný symbol obrázka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sk-SK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Ak chcete pridať obrázok, kliknite na ikonu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Zástupný symbol textu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</p:txBody>
      </p:sp>
      <p:sp>
        <p:nvSpPr>
          <p:cNvPr id="5" name="Zástupný symbol dátum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2DDE29-ABB1-4C77-81B6-A2737C864DF8}" type="datetimeFigureOut">
              <a:rPr lang="sk-SK" smtClean="0"/>
              <a:pPr/>
              <a:t>9. 12. 2020</a:t>
            </a:fld>
            <a:endParaRPr lang="sk-SK"/>
          </a:p>
        </p:txBody>
      </p:sp>
      <p:sp>
        <p:nvSpPr>
          <p:cNvPr id="6" name="Zástupný symbol päty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Zástupný symbol čísla snímky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nadpi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sk-SK" smtClean="0"/>
              <a:t>Kliknite sem a upravte štýl predlohy nadpisov.</a:t>
            </a:r>
            <a:endParaRPr kumimoji="0" lang="en-US"/>
          </a:p>
        </p:txBody>
      </p:sp>
      <p:sp>
        <p:nvSpPr>
          <p:cNvPr id="13" name="Zástupný symbol text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sk-SK" smtClean="0"/>
              <a:t>Kliknite sem a upravte štýly predlohy textu.</a:t>
            </a:r>
          </a:p>
          <a:p>
            <a:pPr lvl="1" eaLnBrk="1" latinLnBrk="0" hangingPunct="1"/>
            <a:r>
              <a:rPr kumimoji="0" lang="sk-SK" smtClean="0"/>
              <a:t>Druhá úroveň</a:t>
            </a:r>
          </a:p>
          <a:p>
            <a:pPr lvl="2" eaLnBrk="1" latinLnBrk="0" hangingPunct="1"/>
            <a:r>
              <a:rPr kumimoji="0" lang="sk-SK" smtClean="0"/>
              <a:t>Tretia úroveň</a:t>
            </a:r>
          </a:p>
          <a:p>
            <a:pPr lvl="3" eaLnBrk="1" latinLnBrk="0" hangingPunct="1"/>
            <a:r>
              <a:rPr kumimoji="0" lang="sk-SK" smtClean="0"/>
              <a:t>Štvrtá úroveň</a:t>
            </a:r>
          </a:p>
          <a:p>
            <a:pPr lvl="4" eaLnBrk="1" latinLnBrk="0" hangingPunct="1"/>
            <a:r>
              <a:rPr kumimoji="0" lang="sk-SK" smtClean="0"/>
              <a:t>Piata úroveň</a:t>
            </a:r>
            <a:endParaRPr kumimoji="0" lang="en-US"/>
          </a:p>
        </p:txBody>
      </p:sp>
      <p:sp>
        <p:nvSpPr>
          <p:cNvPr id="14" name="Zástupný symbol dátumu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C2DDE29-ABB1-4C77-81B6-A2737C864DF8}" type="datetimeFigureOut">
              <a:rPr lang="sk-SK" smtClean="0"/>
              <a:pPr/>
              <a:t>9. 12. 2020</a:t>
            </a:fld>
            <a:endParaRPr lang="sk-SK"/>
          </a:p>
        </p:txBody>
      </p:sp>
      <p:sp>
        <p:nvSpPr>
          <p:cNvPr id="3" name="Zástupný symbol päty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23" name="Zástupný symbol čísla snímky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57CA67B-6C2A-4E06-B490-FAD83AB18298}" type="slidenum">
              <a:rPr lang="sk-SK" smtClean="0"/>
              <a:pPr/>
              <a:t>‹#›</a:t>
            </a:fld>
            <a:endParaRPr lang="sk-SK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77" r:id="rId1"/>
    <p:sldLayoutId id="2147483878" r:id="rId2"/>
    <p:sldLayoutId id="2147483879" r:id="rId3"/>
    <p:sldLayoutId id="2147483880" r:id="rId4"/>
    <p:sldLayoutId id="2147483881" r:id="rId5"/>
    <p:sldLayoutId id="2147483882" r:id="rId6"/>
    <p:sldLayoutId id="2147483883" r:id="rId7"/>
    <p:sldLayoutId id="2147483884" r:id="rId8"/>
    <p:sldLayoutId id="2147483885" r:id="rId9"/>
    <p:sldLayoutId id="2147483886" r:id="rId10"/>
    <p:sldLayoutId id="2147483887" r:id="rId11"/>
  </p:sldLayoutIdLst>
  <p:transition/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commfaculty.fullerton.edu/jbruschke/theory_and_practice_in_academic_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k-SK" dirty="0" err="1" smtClean="0"/>
              <a:t>Academic</a:t>
            </a:r>
            <a:r>
              <a:rPr lang="sk-SK" smtClean="0"/>
              <a:t> debate</a:t>
            </a:r>
            <a:endParaRPr lang="sk-SK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sk-SK" dirty="0" smtClean="0"/>
          </a:p>
          <a:p>
            <a:endParaRPr lang="sk-SK" dirty="0" smtClean="0"/>
          </a:p>
          <a:p>
            <a:pPr algn="r"/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Cambridge format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1st Affirmative (constructive speech)     		 5 minutes</a:t>
            </a:r>
          </a:p>
          <a:p>
            <a:r>
              <a:rPr lang="en-US" dirty="0" smtClean="0"/>
              <a:t> 1st Negative (constructive speech)     		 5 minutes</a:t>
            </a:r>
          </a:p>
          <a:p>
            <a:r>
              <a:rPr lang="en-US" dirty="0" smtClean="0"/>
              <a:t> 2nd Affirmative (constructive speech)    		 5 minutes</a:t>
            </a:r>
          </a:p>
          <a:p>
            <a:r>
              <a:rPr lang="en-US" dirty="0" smtClean="0"/>
              <a:t> 2nd Negative (constructive speech)     		 5 minutes</a:t>
            </a:r>
          </a:p>
          <a:p>
            <a:r>
              <a:rPr lang="sk-SK" dirty="0" smtClean="0"/>
              <a:t> 3rd </a:t>
            </a:r>
            <a:r>
              <a:rPr lang="sk-SK" dirty="0" err="1" smtClean="0"/>
              <a:t>Affirmative</a:t>
            </a:r>
            <a:r>
              <a:rPr lang="sk-SK" dirty="0" smtClean="0"/>
              <a:t> (</a:t>
            </a:r>
            <a:r>
              <a:rPr lang="sk-SK" dirty="0" err="1" smtClean="0"/>
              <a:t>constructive</a:t>
            </a:r>
            <a:r>
              <a:rPr lang="sk-SK" dirty="0" smtClean="0"/>
              <a:t> </a:t>
            </a:r>
            <a:r>
              <a:rPr lang="sk-SK" dirty="0" err="1" smtClean="0"/>
              <a:t>speech</a:t>
            </a:r>
            <a:r>
              <a:rPr lang="sk-SK" dirty="0" smtClean="0"/>
              <a:t>)    </a:t>
            </a:r>
            <a:r>
              <a:rPr lang="en-US" dirty="0" smtClean="0"/>
              <a:t>		</a:t>
            </a:r>
            <a:r>
              <a:rPr lang="sk-SK" dirty="0" smtClean="0"/>
              <a:t> 5 </a:t>
            </a:r>
            <a:r>
              <a:rPr lang="sk-SK" dirty="0" err="1" smtClean="0"/>
              <a:t>minutes</a:t>
            </a:r>
            <a:endParaRPr lang="sk-SK" dirty="0" smtClean="0"/>
          </a:p>
          <a:p>
            <a:r>
              <a:rPr lang="en-US" dirty="0" smtClean="0"/>
              <a:t> 3rd Negative (constructive speech)     		 5 minutes</a:t>
            </a:r>
          </a:p>
          <a:p>
            <a:r>
              <a:rPr lang="en-US" dirty="0" smtClean="0"/>
              <a:t> 1st Negative (rebuttal speech)      			 3 minutes</a:t>
            </a:r>
          </a:p>
          <a:p>
            <a:r>
              <a:rPr lang="en-US" dirty="0" smtClean="0"/>
              <a:t> 1st Affirmative (rebuttal speech)     			 3 minutes</a:t>
            </a:r>
          </a:p>
          <a:p>
            <a:r>
              <a:rPr lang="en-US" dirty="0" smtClean="0"/>
              <a:t> 2nd Negative (rebuttal speech)    			 3 minutes</a:t>
            </a:r>
          </a:p>
          <a:p>
            <a:r>
              <a:rPr lang="en-US" dirty="0" smtClean="0"/>
              <a:t> 2nd Affirmative (rebuttal speech)      		 3 minutes</a:t>
            </a:r>
          </a:p>
          <a:p>
            <a:r>
              <a:rPr lang="en-US" dirty="0" smtClean="0"/>
              <a:t> 3rd Negative (rebuttal speech)      			 3 minutes</a:t>
            </a:r>
          </a:p>
          <a:p>
            <a:r>
              <a:rPr lang="en-US" dirty="0" smtClean="0"/>
              <a:t> 3rd Affirmative (rebuttal speech)    			 3 minutes</a:t>
            </a:r>
          </a:p>
          <a:p>
            <a:pPr>
              <a:buNone/>
            </a:pPr>
            <a:r>
              <a:rPr lang="en-US" dirty="0" smtClean="0"/>
              <a:t> Complaints of rule violations, misquotations, etc. by either team.</a:t>
            </a:r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LD format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Affirmative					6 minutes</a:t>
            </a:r>
          </a:p>
          <a:p>
            <a:r>
              <a:rPr lang="en-US" dirty="0" smtClean="0"/>
              <a:t>Negative Cross-examination		3 minutes</a:t>
            </a:r>
          </a:p>
          <a:p>
            <a:r>
              <a:rPr lang="en-US" dirty="0" smtClean="0"/>
              <a:t>Negative					7 minutes</a:t>
            </a:r>
          </a:p>
          <a:p>
            <a:r>
              <a:rPr lang="en-US" dirty="0" smtClean="0"/>
              <a:t>Positive CX					3 minutes</a:t>
            </a:r>
          </a:p>
          <a:p>
            <a:r>
              <a:rPr lang="en-US" dirty="0" smtClean="0"/>
              <a:t>Affirmative					4 minutes</a:t>
            </a:r>
          </a:p>
          <a:p>
            <a:r>
              <a:rPr lang="en-US" dirty="0" smtClean="0"/>
              <a:t>Negative					6 minutes</a:t>
            </a:r>
          </a:p>
          <a:p>
            <a:r>
              <a:rPr lang="en-US" dirty="0" smtClean="0"/>
              <a:t>Affirmative					3 minutes</a:t>
            </a:r>
          </a:p>
          <a:p>
            <a:endParaRPr lang="en-US" dirty="0" smtClean="0"/>
          </a:p>
          <a:p>
            <a:r>
              <a:rPr lang="en-US" dirty="0" smtClean="0"/>
              <a:t>5 minutes preparation time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Constructive speech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The affirmative</a:t>
            </a:r>
          </a:p>
          <a:p>
            <a:pPr lvl="1"/>
            <a:r>
              <a:rPr lang="en-US" dirty="0" smtClean="0"/>
              <a:t>May define resolution</a:t>
            </a:r>
          </a:p>
          <a:p>
            <a:pPr lvl="1"/>
            <a:r>
              <a:rPr lang="en-US" dirty="0" smtClean="0"/>
              <a:t>Should state the importance of the resolution and the values it contains</a:t>
            </a:r>
          </a:p>
          <a:p>
            <a:pPr lvl="1"/>
            <a:r>
              <a:rPr lang="en-US" dirty="0" smtClean="0"/>
              <a:t>Should present the reasonable arguments to support the values </a:t>
            </a:r>
          </a:p>
          <a:p>
            <a:r>
              <a:rPr lang="en-US" dirty="0" smtClean="0"/>
              <a:t>Negative</a:t>
            </a:r>
          </a:p>
          <a:p>
            <a:pPr lvl="1"/>
            <a:r>
              <a:rPr lang="en-US" dirty="0" smtClean="0"/>
              <a:t>May dispute the affirmative definitions</a:t>
            </a:r>
          </a:p>
          <a:p>
            <a:pPr lvl="1"/>
            <a:r>
              <a:rPr lang="en-US" dirty="0" smtClean="0"/>
              <a:t>Should attack both the values and the affirmative’s interpretation and defense</a:t>
            </a:r>
          </a:p>
          <a:p>
            <a:pPr lvl="1"/>
            <a:r>
              <a:rPr lang="en-US" dirty="0" smtClean="0"/>
              <a:t>May present new values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Rebuttals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New evidence to support old arguments</a:t>
            </a:r>
          </a:p>
          <a:p>
            <a:r>
              <a:rPr lang="en-US" dirty="0" smtClean="0"/>
              <a:t>The affirmative must reply before the last rebuttal</a:t>
            </a:r>
          </a:p>
          <a:p>
            <a:r>
              <a:rPr lang="en-US" dirty="0" smtClean="0"/>
              <a:t>The responsibility of the speaker to defend and to attack</a:t>
            </a:r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Cross examination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Form of questions and answers</a:t>
            </a:r>
          </a:p>
          <a:p>
            <a:r>
              <a:rPr lang="en-US" dirty="0" smtClean="0"/>
              <a:t>Clarification of an obscure point</a:t>
            </a:r>
          </a:p>
          <a:p>
            <a:r>
              <a:rPr lang="en-US" dirty="0" smtClean="0"/>
              <a:t>Attitude reasonable, cooperative, eager to please</a:t>
            </a:r>
          </a:p>
          <a:p>
            <a:r>
              <a:rPr lang="en-US" dirty="0" smtClean="0"/>
              <a:t>Admissions or information must be used in subsequent speeches</a:t>
            </a:r>
          </a:p>
          <a:p>
            <a:r>
              <a:rPr lang="en-US" dirty="0" smtClean="0"/>
              <a:t>Reasonable length</a:t>
            </a:r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# 3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Moving Targets</a:t>
            </a:r>
          </a:p>
          <a:p>
            <a:pPr lvl="1"/>
            <a:r>
              <a:rPr lang="en-US" dirty="0" smtClean="0"/>
              <a:t>Every single argument that Affirmative wants to make must be made in the first speech</a:t>
            </a:r>
          </a:p>
          <a:p>
            <a:pPr lvl="1"/>
            <a:r>
              <a:rPr lang="en-US" dirty="0" smtClean="0"/>
              <a:t>No adding of new arguments in later speeches</a:t>
            </a:r>
            <a:endParaRPr lang="en-US" dirty="0"/>
          </a:p>
          <a:p>
            <a:pPr lvl="1"/>
            <a:r>
              <a:rPr lang="en-US" dirty="0" smtClean="0"/>
              <a:t>Same for Negative</a:t>
            </a:r>
          </a:p>
          <a:p>
            <a:pPr lvl="1"/>
            <a:r>
              <a:rPr lang="en-US" dirty="0" smtClean="0"/>
              <a:t>Development of arguments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Addressing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third person by the position</a:t>
            </a:r>
          </a:p>
          <a:p>
            <a:r>
              <a:rPr lang="en-US" dirty="0" smtClean="0"/>
              <a:t>Opening</a:t>
            </a:r>
          </a:p>
          <a:p>
            <a:pPr lvl="1"/>
            <a:r>
              <a:rPr lang="en-US" dirty="0" smtClean="0"/>
              <a:t>Mr. Moderator</a:t>
            </a:r>
          </a:p>
          <a:p>
            <a:pPr lvl="1"/>
            <a:r>
              <a:rPr lang="en-US" dirty="0" smtClean="0"/>
              <a:t>Honorable judges</a:t>
            </a:r>
          </a:p>
          <a:p>
            <a:pPr lvl="1"/>
            <a:r>
              <a:rPr lang="en-US" dirty="0" smtClean="0"/>
              <a:t>Worthy opponents</a:t>
            </a:r>
          </a:p>
          <a:p>
            <a:pPr lvl="1"/>
            <a:r>
              <a:rPr lang="en-US" dirty="0" smtClean="0"/>
              <a:t>Ladies and gentlemen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Judging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Based upon:</a:t>
            </a:r>
          </a:p>
          <a:p>
            <a:pPr lvl="1"/>
            <a:r>
              <a:rPr lang="en-US" dirty="0" smtClean="0"/>
              <a:t>Skill in analysis</a:t>
            </a:r>
          </a:p>
          <a:p>
            <a:pPr lvl="1"/>
            <a:r>
              <a:rPr lang="en-US" dirty="0" smtClean="0"/>
              <a:t>Use of evidence</a:t>
            </a:r>
          </a:p>
          <a:p>
            <a:pPr lvl="1"/>
            <a:r>
              <a:rPr lang="en-US" dirty="0" smtClean="0"/>
              <a:t>Validity of evidence</a:t>
            </a:r>
          </a:p>
          <a:p>
            <a:pPr lvl="1"/>
            <a:r>
              <a:rPr lang="en-US" dirty="0" smtClean="0"/>
              <a:t>Validity of argument</a:t>
            </a:r>
          </a:p>
          <a:p>
            <a:pPr lvl="1"/>
            <a:r>
              <a:rPr lang="en-US" dirty="0" smtClean="0"/>
              <a:t>Clarity of organization</a:t>
            </a:r>
          </a:p>
          <a:p>
            <a:pPr lvl="1"/>
            <a:r>
              <a:rPr lang="en-US" dirty="0" smtClean="0"/>
              <a:t>Effectiveness of delivery</a:t>
            </a:r>
          </a:p>
          <a:p>
            <a:pPr lvl="1"/>
            <a:r>
              <a:rPr lang="en-US" dirty="0" smtClean="0"/>
              <a:t>Strength and conviction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May the best win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Single-sex schools are good for education</a:t>
            </a:r>
          </a:p>
          <a:p>
            <a:r>
              <a:rPr lang="en-US" dirty="0" smtClean="0"/>
              <a:t>Reality television does more harm than good</a:t>
            </a:r>
          </a:p>
          <a:p>
            <a:r>
              <a:rPr lang="en-US" dirty="0" smtClean="0"/>
              <a:t>University education should be free</a:t>
            </a:r>
          </a:p>
          <a:p>
            <a:r>
              <a:rPr lang="en-US" dirty="0" smtClean="0"/>
              <a:t>Mothers should stay at home and look after their </a:t>
            </a:r>
            <a:r>
              <a:rPr lang="en-US" dirty="0" smtClean="0"/>
              <a:t>children</a:t>
            </a:r>
            <a:endParaRPr lang="cs-CZ" dirty="0" smtClean="0"/>
          </a:p>
          <a:p>
            <a:r>
              <a:rPr lang="cs-CZ" dirty="0" err="1" smtClean="0"/>
              <a:t>Social</a:t>
            </a:r>
            <a:r>
              <a:rPr lang="cs-CZ" dirty="0" smtClean="0"/>
              <a:t> media </a:t>
            </a:r>
            <a:r>
              <a:rPr lang="cs-CZ" dirty="0" err="1" smtClean="0"/>
              <a:t>destroy</a:t>
            </a:r>
            <a:r>
              <a:rPr lang="cs-CZ" dirty="0" smtClean="0"/>
              <a:t> </a:t>
            </a:r>
            <a:r>
              <a:rPr lang="cs-CZ" dirty="0" err="1" smtClean="0"/>
              <a:t>interpersonal</a:t>
            </a:r>
            <a:r>
              <a:rPr lang="cs-CZ" dirty="0" smtClean="0"/>
              <a:t> relations</a:t>
            </a:r>
          </a:p>
          <a:p>
            <a:r>
              <a:rPr lang="cs-CZ" dirty="0" err="1" smtClean="0"/>
              <a:t>Abortion</a:t>
            </a:r>
            <a:r>
              <a:rPr lang="cs-CZ" dirty="0" smtClean="0"/>
              <a:t>: </a:t>
            </a:r>
            <a:r>
              <a:rPr lang="cs-CZ" dirty="0" err="1" smtClean="0"/>
              <a:t>every</a:t>
            </a:r>
            <a:r>
              <a:rPr lang="cs-CZ" dirty="0" smtClean="0"/>
              <a:t> </a:t>
            </a:r>
            <a:r>
              <a:rPr lang="cs-CZ" dirty="0" err="1" smtClean="0"/>
              <a:t>woman‘s</a:t>
            </a:r>
            <a:r>
              <a:rPr lang="cs-CZ" dirty="0" smtClean="0"/>
              <a:t> </a:t>
            </a:r>
            <a:r>
              <a:rPr lang="cs-CZ" dirty="0" err="1" smtClean="0"/>
              <a:t>right</a:t>
            </a:r>
            <a:endParaRPr lang="cs-CZ" dirty="0" smtClean="0"/>
          </a:p>
          <a:p>
            <a:r>
              <a:rPr lang="cs-CZ" dirty="0" err="1" smtClean="0"/>
              <a:t>Life</a:t>
            </a:r>
            <a:r>
              <a:rPr lang="cs-CZ" dirty="0" smtClean="0"/>
              <a:t> </a:t>
            </a:r>
            <a:r>
              <a:rPr lang="cs-CZ" dirty="0" err="1" smtClean="0"/>
              <a:t>begins</a:t>
            </a:r>
            <a:r>
              <a:rPr lang="cs-CZ" dirty="0" smtClean="0"/>
              <a:t> </a:t>
            </a:r>
            <a:r>
              <a:rPr lang="cs-CZ" dirty="0" err="1" smtClean="0"/>
              <a:t>at</a:t>
            </a:r>
            <a:r>
              <a:rPr lang="cs-CZ" dirty="0" smtClean="0"/>
              <a:t> </a:t>
            </a:r>
            <a:r>
              <a:rPr lang="cs-CZ" dirty="0" err="1" smtClean="0"/>
              <a:t>the</a:t>
            </a:r>
            <a:r>
              <a:rPr lang="cs-CZ" dirty="0" smtClean="0"/>
              <a:t> moment </a:t>
            </a:r>
            <a:r>
              <a:rPr lang="cs-CZ" dirty="0" err="1" smtClean="0"/>
              <a:t>of</a:t>
            </a:r>
            <a:r>
              <a:rPr lang="cs-CZ" dirty="0" smtClean="0"/>
              <a:t> </a:t>
            </a:r>
            <a:r>
              <a:rPr lang="cs-CZ" dirty="0" err="1" smtClean="0"/>
              <a:t>conception</a:t>
            </a:r>
            <a:endParaRPr lang="cs-CZ" dirty="0" smtClean="0"/>
          </a:p>
          <a:p>
            <a:r>
              <a:rPr lang="cs-CZ" dirty="0" smtClean="0"/>
              <a:t>Online </a:t>
            </a:r>
            <a:r>
              <a:rPr lang="cs-CZ" dirty="0" err="1" smtClean="0"/>
              <a:t>semesters</a:t>
            </a:r>
            <a:r>
              <a:rPr lang="cs-CZ" dirty="0" smtClean="0"/>
              <a:t> </a:t>
            </a:r>
            <a:r>
              <a:rPr lang="cs-CZ" dirty="0" err="1" smtClean="0"/>
              <a:t>should</a:t>
            </a:r>
            <a:r>
              <a:rPr lang="cs-CZ" dirty="0" smtClean="0"/>
              <a:t> </a:t>
            </a:r>
            <a:r>
              <a:rPr lang="cs-CZ" dirty="0" err="1" smtClean="0"/>
              <a:t>be</a:t>
            </a:r>
            <a:r>
              <a:rPr lang="cs-CZ" dirty="0" smtClean="0"/>
              <a:t> </a:t>
            </a:r>
            <a:r>
              <a:rPr lang="cs-CZ" dirty="0" err="1" smtClean="0"/>
              <a:t>repeated</a:t>
            </a:r>
            <a:endParaRPr lang="cs-CZ" dirty="0" smtClean="0"/>
          </a:p>
          <a:p>
            <a:r>
              <a:rPr lang="cs-CZ" dirty="0" err="1" smtClean="0"/>
              <a:t>Any</a:t>
            </a:r>
            <a:r>
              <a:rPr lang="cs-CZ" dirty="0" smtClean="0"/>
              <a:t> </a:t>
            </a:r>
            <a:r>
              <a:rPr lang="cs-CZ" dirty="0" err="1" smtClean="0"/>
              <a:t>other</a:t>
            </a:r>
            <a:r>
              <a:rPr lang="cs-CZ" dirty="0" smtClean="0"/>
              <a:t> </a:t>
            </a:r>
            <a:r>
              <a:rPr lang="cs-CZ" dirty="0" err="1" smtClean="0"/>
              <a:t>haunting</a:t>
            </a:r>
            <a:r>
              <a:rPr lang="cs-CZ" dirty="0" smtClean="0"/>
              <a:t> </a:t>
            </a:r>
            <a:r>
              <a:rPr lang="cs-CZ" dirty="0" err="1" smtClean="0"/>
              <a:t>topic</a:t>
            </a:r>
            <a:r>
              <a:rPr lang="cs-CZ" dirty="0" smtClean="0"/>
              <a:t>  </a:t>
            </a:r>
            <a:endParaRPr lang="en-US" dirty="0" smtClean="0"/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 for your attention!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Filiter</a:t>
            </a:r>
            <a:r>
              <a:rPr lang="en-US" dirty="0" smtClean="0"/>
              <a:t>, John D. "An Introduction to Academic Debate." (2004): n. </a:t>
            </a:r>
            <a:r>
              <a:rPr lang="en-US" dirty="0" err="1" smtClean="0"/>
              <a:t>pag</a:t>
            </a:r>
            <a:r>
              <a:rPr lang="en-US" dirty="0" smtClean="0"/>
              <a:t>. Web</a:t>
            </a:r>
          </a:p>
          <a:p>
            <a:r>
              <a:rPr lang="en-US" dirty="0" smtClean="0"/>
              <a:t>RULES OF LINCOLN-DOUGLAS DEBATE</a:t>
            </a:r>
          </a:p>
          <a:p>
            <a:r>
              <a:rPr lang="en-US" dirty="0"/>
              <a:t>Middle School Debate Tournament - May 15, </a:t>
            </a:r>
            <a:r>
              <a:rPr lang="en-US" dirty="0" smtClean="0"/>
              <a:t>2015</a:t>
            </a:r>
            <a:r>
              <a:rPr lang="cs-CZ" dirty="0"/>
              <a:t>: </a:t>
            </a:r>
            <a:r>
              <a:rPr lang="cs-CZ" dirty="0" smtClean="0"/>
              <a:t>www.youtube.com/watch?v=6PFc9Pogz94</a:t>
            </a:r>
            <a:endParaRPr lang="en-US" dirty="0"/>
          </a:p>
          <a:p>
            <a:endParaRPr lang="en-US" dirty="0" smtClean="0"/>
          </a:p>
          <a:p>
            <a:r>
              <a:rPr lang="sk-SK" dirty="0" smtClean="0">
                <a:hlinkClick r:id="rId2"/>
              </a:rPr>
              <a:t>http://commfaculty.fullerton.edu/jbruschke/theory_and_practice_in_academic_.htm</a:t>
            </a:r>
            <a:endParaRPr lang="en-US" dirty="0" smtClean="0"/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k-SK" dirty="0"/>
          </a:p>
        </p:txBody>
      </p:sp>
      <p:pic>
        <p:nvPicPr>
          <p:cNvPr id="4" name="Zástupný symbol obsahu 3" descr="ukraine_edited-1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907704" y="1484784"/>
            <a:ext cx="5280000" cy="3960000"/>
          </a:xfrm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Content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sk-SK" dirty="0" smtClean="0"/>
          </a:p>
          <a:p>
            <a:r>
              <a:rPr lang="en-US" dirty="0" smtClean="0"/>
              <a:t>Academic debates</a:t>
            </a:r>
          </a:p>
          <a:p>
            <a:r>
              <a:rPr lang="en-US" dirty="0" smtClean="0"/>
              <a:t>Rules</a:t>
            </a:r>
          </a:p>
          <a:p>
            <a:r>
              <a:rPr lang="en-US" dirty="0" smtClean="0"/>
              <a:t>Formats</a:t>
            </a:r>
          </a:p>
          <a:p>
            <a:r>
              <a:rPr lang="en-US" dirty="0" smtClean="0"/>
              <a:t>Speeches</a:t>
            </a:r>
          </a:p>
          <a:p>
            <a:r>
              <a:rPr lang="en-US" dirty="0" smtClean="0"/>
              <a:t>Addressing</a:t>
            </a:r>
          </a:p>
          <a:p>
            <a:r>
              <a:rPr lang="en-US" dirty="0" smtClean="0"/>
              <a:t>Judging</a:t>
            </a:r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err="1" smtClean="0"/>
              <a:t>Academic</a:t>
            </a:r>
            <a:r>
              <a:rPr lang="sk-SK" dirty="0" smtClean="0"/>
              <a:t> Debate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purest form of debate</a:t>
            </a:r>
          </a:p>
          <a:p>
            <a:r>
              <a:rPr lang="en-US" dirty="0" smtClean="0"/>
              <a:t>No embellishments, merely speeches:</a:t>
            </a:r>
          </a:p>
          <a:p>
            <a:pPr lvl="1"/>
            <a:r>
              <a:rPr lang="en-US" dirty="0" smtClean="0"/>
              <a:t>No Parliamentary </a:t>
            </a:r>
            <a:r>
              <a:rPr lang="sk-SK" dirty="0" err="1" smtClean="0"/>
              <a:t>interruptions</a:t>
            </a:r>
            <a:endParaRPr lang="sk-SK" dirty="0" smtClean="0"/>
          </a:p>
          <a:p>
            <a:pPr lvl="1"/>
            <a:r>
              <a:rPr lang="sk-SK" dirty="0" smtClean="0"/>
              <a:t>No </a:t>
            </a:r>
            <a:r>
              <a:rPr lang="sk-SK" dirty="0" err="1" smtClean="0"/>
              <a:t>heckling</a:t>
            </a:r>
            <a:r>
              <a:rPr lang="sk-SK" dirty="0" smtClean="0"/>
              <a:t> (</a:t>
            </a:r>
            <a:r>
              <a:rPr lang="sk-SK" dirty="0" err="1" smtClean="0"/>
              <a:t>unless</a:t>
            </a:r>
            <a:r>
              <a:rPr lang="sk-SK" dirty="0" smtClean="0"/>
              <a:t> </a:t>
            </a:r>
            <a:r>
              <a:rPr lang="sk-SK" dirty="0" err="1" smtClean="0"/>
              <a:t>specifically</a:t>
            </a:r>
            <a:r>
              <a:rPr lang="sk-SK" dirty="0" smtClean="0"/>
              <a:t> </a:t>
            </a:r>
            <a:r>
              <a:rPr lang="sk-SK" dirty="0" err="1" smtClean="0"/>
              <a:t>permitted</a:t>
            </a:r>
            <a:r>
              <a:rPr lang="sk-SK" dirty="0" smtClean="0"/>
              <a:t>)</a:t>
            </a:r>
          </a:p>
          <a:p>
            <a:pPr lvl="1"/>
            <a:r>
              <a:rPr lang="sk-SK" dirty="0" smtClean="0"/>
              <a:t>No </a:t>
            </a:r>
            <a:r>
              <a:rPr lang="sk-SK" dirty="0" err="1" smtClean="0"/>
              <a:t>opportunity</a:t>
            </a:r>
            <a:r>
              <a:rPr lang="sk-SK" dirty="0" smtClean="0"/>
              <a:t> to </a:t>
            </a:r>
            <a:r>
              <a:rPr lang="sk-SK" dirty="0" err="1" smtClean="0"/>
              <a:t>question</a:t>
            </a:r>
            <a:r>
              <a:rPr lang="sk-SK" dirty="0" smtClean="0"/>
              <a:t> or </a:t>
            </a:r>
            <a:r>
              <a:rPr lang="sk-SK" dirty="0" err="1" smtClean="0"/>
              <a:t>be</a:t>
            </a:r>
            <a:r>
              <a:rPr lang="sk-SK" dirty="0" smtClean="0"/>
              <a:t> </a:t>
            </a:r>
            <a:r>
              <a:rPr lang="sk-SK" dirty="0" err="1" smtClean="0"/>
              <a:t>questioned</a:t>
            </a:r>
            <a:r>
              <a:rPr lang="sk-SK" dirty="0" smtClean="0"/>
              <a:t> (</a:t>
            </a:r>
            <a:r>
              <a:rPr lang="sk-SK" dirty="0" err="1" smtClean="0"/>
              <a:t>unless</a:t>
            </a:r>
            <a:r>
              <a:rPr lang="sk-SK" dirty="0" smtClean="0"/>
              <a:t> </a:t>
            </a:r>
            <a:r>
              <a:rPr lang="sk-SK" dirty="0" err="1" smtClean="0"/>
              <a:t>permitted</a:t>
            </a:r>
            <a:r>
              <a:rPr lang="sk-SK" dirty="0" smtClean="0"/>
              <a:t>)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Heckling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to Heckle</a:t>
            </a:r>
          </a:p>
          <a:p>
            <a:pPr lvl="1"/>
            <a:r>
              <a:rPr lang="en-US" dirty="0" smtClean="0"/>
              <a:t>To relieve seriousness of the debate</a:t>
            </a:r>
          </a:p>
          <a:p>
            <a:pPr lvl="1"/>
            <a:r>
              <a:rPr lang="en-US" dirty="0" smtClean="0"/>
              <a:t>To underline weakness of fact or reasoning</a:t>
            </a:r>
          </a:p>
          <a:p>
            <a:endParaRPr lang="en-US" dirty="0" smtClean="0"/>
          </a:p>
          <a:p>
            <a:r>
              <a:rPr lang="en-US" dirty="0" smtClean="0"/>
              <a:t>How to Handle Heckling</a:t>
            </a:r>
          </a:p>
          <a:p>
            <a:pPr lvl="1"/>
            <a:r>
              <a:rPr lang="en-US" dirty="0" smtClean="0"/>
              <a:t>To prevent it</a:t>
            </a:r>
          </a:p>
          <a:p>
            <a:pPr lvl="1"/>
            <a:r>
              <a:rPr lang="en-US" dirty="0" smtClean="0"/>
              <a:t>To respond with more humorous</a:t>
            </a:r>
          </a:p>
          <a:p>
            <a:pPr lvl="1"/>
            <a:r>
              <a:rPr lang="en-US" dirty="0" smtClean="0"/>
              <a:t>To ignore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Worlds Style Points of Information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Used at the Worlds Schools Debating Championships</a:t>
            </a:r>
          </a:p>
          <a:p>
            <a:r>
              <a:rPr lang="en-US" dirty="0" smtClean="0"/>
              <a:t>Not recommended for novice debaters</a:t>
            </a:r>
          </a:p>
          <a:p>
            <a:r>
              <a:rPr lang="en-US" dirty="0" smtClean="0"/>
              <a:t>Raised only between the first and final minute of a constructive speech</a:t>
            </a:r>
          </a:p>
          <a:p>
            <a:r>
              <a:rPr lang="en-US" dirty="0" smtClean="0"/>
              <a:t>Take a form of question or remark</a:t>
            </a:r>
          </a:p>
          <a:p>
            <a:r>
              <a:rPr lang="en-US" dirty="0" smtClean="0"/>
              <a:t>Must be brief</a:t>
            </a:r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k-SK" dirty="0" smtClean="0"/>
              <a:t>Rule </a:t>
            </a:r>
            <a:r>
              <a:rPr lang="en-US" dirty="0" smtClean="0"/>
              <a:t># 1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Debaters take sides </a:t>
            </a:r>
          </a:p>
          <a:p>
            <a:pPr lvl="1"/>
            <a:r>
              <a:rPr lang="en-US" dirty="0" smtClean="0"/>
              <a:t>Affirmative</a:t>
            </a:r>
          </a:p>
          <a:p>
            <a:pPr lvl="1"/>
            <a:r>
              <a:rPr lang="en-US" dirty="0" smtClean="0"/>
              <a:t>Negative</a:t>
            </a:r>
          </a:p>
          <a:p>
            <a:r>
              <a:rPr lang="en-US" dirty="0" smtClean="0"/>
              <a:t>Resolution</a:t>
            </a:r>
          </a:p>
          <a:p>
            <a:pPr lvl="1"/>
            <a:r>
              <a:rPr lang="en-US" dirty="0" smtClean="0"/>
              <a:t>No middle ground; either true or false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Rule # 2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Debaters take turns</a:t>
            </a:r>
          </a:p>
          <a:p>
            <a:pPr lvl="1"/>
            <a:r>
              <a:rPr lang="en-US" dirty="0" smtClean="0"/>
              <a:t>Oxford format</a:t>
            </a:r>
          </a:p>
          <a:p>
            <a:pPr lvl="1"/>
            <a:r>
              <a:rPr lang="en-US" dirty="0" smtClean="0"/>
              <a:t>Cambridge format</a:t>
            </a:r>
          </a:p>
          <a:p>
            <a:pPr lvl="1"/>
            <a:r>
              <a:rPr lang="en-US" dirty="0" smtClean="0"/>
              <a:t>Lincoln-Douglas format</a:t>
            </a:r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Oxford format</a:t>
            </a:r>
            <a:endParaRPr lang="sk-SK" dirty="0"/>
          </a:p>
        </p:txBody>
      </p:sp>
      <p:sp>
        <p:nvSpPr>
          <p:cNvPr id="3" name="Zástupný symbol obsahu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968592"/>
          </a:xfrm>
        </p:spPr>
        <p:txBody>
          <a:bodyPr>
            <a:normAutofit/>
          </a:bodyPr>
          <a:lstStyle/>
          <a:p>
            <a:r>
              <a:rPr lang="en-US" sz="2200" dirty="0" smtClean="0"/>
              <a:t>1st Affirmative (constructive speech)		5 minutes</a:t>
            </a:r>
          </a:p>
          <a:p>
            <a:r>
              <a:rPr lang="en-US" sz="2200" dirty="0" smtClean="0"/>
              <a:t> 1st Negative (constructive &amp; rebuttal speech)	8 minutes</a:t>
            </a:r>
          </a:p>
          <a:p>
            <a:r>
              <a:rPr lang="en-US" sz="2200" dirty="0" smtClean="0"/>
              <a:t> 2nd </a:t>
            </a:r>
            <a:r>
              <a:rPr lang="en-US" sz="2200" dirty="0" err="1" smtClean="0"/>
              <a:t>Aff</a:t>
            </a:r>
            <a:r>
              <a:rPr lang="en-US" sz="2200" dirty="0" smtClean="0"/>
              <a:t> (constructive and rebuttal speech)	8 minutes</a:t>
            </a:r>
          </a:p>
          <a:p>
            <a:r>
              <a:rPr lang="en-US" sz="2200" dirty="0" smtClean="0"/>
              <a:t> 2nd </a:t>
            </a:r>
            <a:r>
              <a:rPr lang="en-US" sz="2200" dirty="0" err="1" smtClean="0"/>
              <a:t>Neg</a:t>
            </a:r>
            <a:r>
              <a:rPr lang="en-US" sz="2200" dirty="0" smtClean="0"/>
              <a:t> (constructive and rebuttal speech)	8 minutes</a:t>
            </a:r>
          </a:p>
          <a:p>
            <a:r>
              <a:rPr lang="en-US" sz="2200" dirty="0" smtClean="0"/>
              <a:t> 3rd </a:t>
            </a:r>
            <a:r>
              <a:rPr lang="en-US" sz="2200" dirty="0" err="1" smtClean="0"/>
              <a:t>Aff</a:t>
            </a:r>
            <a:r>
              <a:rPr lang="en-US" sz="2200" dirty="0" smtClean="0"/>
              <a:t> (constructive and rebuttal speech)	8 minutes</a:t>
            </a:r>
          </a:p>
          <a:p>
            <a:r>
              <a:rPr lang="en-US" sz="2200" dirty="0" smtClean="0"/>
              <a:t> 3rd </a:t>
            </a:r>
            <a:r>
              <a:rPr lang="en-US" sz="2200" dirty="0" err="1" smtClean="0"/>
              <a:t>Neg</a:t>
            </a:r>
            <a:r>
              <a:rPr lang="en-US" sz="2200" dirty="0" smtClean="0"/>
              <a:t> (constructive and rebuttal speech)	8 minutes</a:t>
            </a:r>
          </a:p>
          <a:p>
            <a:r>
              <a:rPr lang="en-US" sz="2200" dirty="0" smtClean="0"/>
              <a:t> 1st </a:t>
            </a:r>
            <a:r>
              <a:rPr lang="en-US" sz="2200" dirty="0" err="1" smtClean="0"/>
              <a:t>Aff</a:t>
            </a:r>
            <a:r>
              <a:rPr lang="en-US" sz="2200" dirty="0" smtClean="0"/>
              <a:t> (rebuttal speech)				3 minutes</a:t>
            </a:r>
          </a:p>
          <a:p>
            <a:pPr>
              <a:buNone/>
            </a:pPr>
            <a:r>
              <a:rPr lang="en-US" sz="2200" dirty="0" smtClean="0"/>
              <a:t> Complaints of rule violations, misquotations, etc. by either team.</a:t>
            </a:r>
          </a:p>
          <a:p>
            <a:endParaRPr lang="sk-SK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ička">
  <a:themeElements>
    <a:clrScheme name="Špička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Špička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Špička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ív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0</TotalTime>
  <Words>756</Words>
  <Application>Microsoft Office PowerPoint</Application>
  <PresentationFormat>Předvádění na obrazovce (4:3)</PresentationFormat>
  <Paragraphs>135</Paragraphs>
  <Slides>19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6" baseType="lpstr">
      <vt:lpstr>Book Antiqua</vt:lpstr>
      <vt:lpstr>Calibri</vt:lpstr>
      <vt:lpstr>Lucida Sans</vt:lpstr>
      <vt:lpstr>Wingdings</vt:lpstr>
      <vt:lpstr>Wingdings 2</vt:lpstr>
      <vt:lpstr>Wingdings 3</vt:lpstr>
      <vt:lpstr>Špička</vt:lpstr>
      <vt:lpstr>Academic debate</vt:lpstr>
      <vt:lpstr>Prezentace aplikace PowerPoint</vt:lpstr>
      <vt:lpstr>Content</vt:lpstr>
      <vt:lpstr>Academic Debate</vt:lpstr>
      <vt:lpstr>Heckling</vt:lpstr>
      <vt:lpstr>Worlds Style Points of Information</vt:lpstr>
      <vt:lpstr>Rule # 1</vt:lpstr>
      <vt:lpstr>Rule # 2</vt:lpstr>
      <vt:lpstr>Oxford format</vt:lpstr>
      <vt:lpstr>Cambridge format</vt:lpstr>
      <vt:lpstr>LD format</vt:lpstr>
      <vt:lpstr>Constructive speech</vt:lpstr>
      <vt:lpstr>The Rebuttals</vt:lpstr>
      <vt:lpstr>Cross examination</vt:lpstr>
      <vt:lpstr>Rule # 3</vt:lpstr>
      <vt:lpstr>Addressing</vt:lpstr>
      <vt:lpstr>Judging</vt:lpstr>
      <vt:lpstr>May the best win</vt:lpstr>
      <vt:lpstr>Thank you for your attention!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Snímka 1</dc:title>
  <dc:creator>Martina</dc:creator>
  <cp:lastModifiedBy>Kateřina Tomková</cp:lastModifiedBy>
  <cp:revision>32</cp:revision>
  <dcterms:created xsi:type="dcterms:W3CDTF">2014-04-28T19:47:21Z</dcterms:created>
  <dcterms:modified xsi:type="dcterms:W3CDTF">2020-12-09T15:53:42Z</dcterms:modified>
</cp:coreProperties>
</file>