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91" r:id="rId5"/>
    <p:sldId id="256" r:id="rId6"/>
    <p:sldId id="257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5AF425-4E96-4C46-83D2-47F364B6C04E}" v="98" dt="2022-09-15T13:11:20.396"/>
    <p1510:client id="{A40C35F5-F334-460F-8D5D-70489DC8AFFA}" v="2" dt="2020-01-06T21:21:03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92" d="100"/>
          <a:sy n="92" d="100"/>
        </p:scale>
        <p:origin x="8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Veřmiřovský" userId="6be54c32-c53e-4d14-8637-d942e978ece5" providerId="ADAL" clId="{7D236C1C-F81B-4605-BB3A-368D0EDFD86C}"/>
    <pc:docChg chg="undo custSel mod addSld modSld">
      <pc:chgData name="Adam Veřmiřovský" userId="6be54c32-c53e-4d14-8637-d942e978ece5" providerId="ADAL" clId="{7D236C1C-F81B-4605-BB3A-368D0EDFD86C}" dt="2019-09-18T20:16:11.717" v="631" actId="26606"/>
      <pc:docMkLst>
        <pc:docMk/>
      </pc:docMkLst>
      <pc:sldChg chg="addSp delSp modSp mod setBg">
        <pc:chgData name="Adam Veřmiřovský" userId="6be54c32-c53e-4d14-8637-d942e978ece5" providerId="ADAL" clId="{7D236C1C-F81B-4605-BB3A-368D0EDFD86C}" dt="2019-09-18T19:03:11.311" v="6" actId="26606"/>
        <pc:sldMkLst>
          <pc:docMk/>
          <pc:sldMk cId="1460187669" sldId="257"/>
        </pc:sldMkLst>
        <pc:spChg chg="mod">
          <ac:chgData name="Adam Veřmiřovský" userId="6be54c32-c53e-4d14-8637-d942e978ece5" providerId="ADAL" clId="{7D236C1C-F81B-4605-BB3A-368D0EDFD86C}" dt="2019-09-18T19:03:11.311" v="6" actId="26606"/>
          <ac:spMkLst>
            <pc:docMk/>
            <pc:sldMk cId="1460187669" sldId="257"/>
            <ac:spMk id="2" creationId="{2B832E1D-843D-4487-B2E5-B33EFF50E48B}"/>
          </ac:spMkLst>
        </pc:spChg>
        <pc:spChg chg="del mod">
          <ac:chgData name="Adam Veřmiřovský" userId="6be54c32-c53e-4d14-8637-d942e978ece5" providerId="ADAL" clId="{7D236C1C-F81B-4605-BB3A-368D0EDFD86C}" dt="2019-09-18T19:02:56.566" v="3" actId="931"/>
          <ac:spMkLst>
            <pc:docMk/>
            <pc:sldMk cId="1460187669" sldId="257"/>
            <ac:spMk id="3" creationId="{19D83E16-364D-4E54-9CAA-C9D8444D5281}"/>
          </ac:spMkLst>
        </pc:spChg>
        <pc:spChg chg="add">
          <ac:chgData name="Adam Veřmiřovský" userId="6be54c32-c53e-4d14-8637-d942e978ece5" providerId="ADAL" clId="{7D236C1C-F81B-4605-BB3A-368D0EDFD86C}" dt="2019-09-18T19:03:11.311" v="6" actId="26606"/>
          <ac:spMkLst>
            <pc:docMk/>
            <pc:sldMk cId="1460187669" sldId="257"/>
            <ac:spMk id="16" creationId="{1F9A0C1C-8ABC-401B-8FE9-AC9327C4C587}"/>
          </ac:spMkLst>
        </pc:spChg>
        <pc:spChg chg="add">
          <ac:chgData name="Adam Veřmiřovský" userId="6be54c32-c53e-4d14-8637-d942e978ece5" providerId="ADAL" clId="{7D236C1C-F81B-4605-BB3A-368D0EDFD86C}" dt="2019-09-18T19:03:11.311" v="6" actId="26606"/>
          <ac:spMkLst>
            <pc:docMk/>
            <pc:sldMk cId="1460187669" sldId="257"/>
            <ac:spMk id="18" creationId="{BA5783C3-2F96-40A7-A24F-30CB07AA3928}"/>
          </ac:spMkLst>
        </pc:spChg>
        <pc:spChg chg="add">
          <ac:chgData name="Adam Veřmiřovský" userId="6be54c32-c53e-4d14-8637-d942e978ece5" providerId="ADAL" clId="{7D236C1C-F81B-4605-BB3A-368D0EDFD86C}" dt="2019-09-18T19:03:11.311" v="6" actId="26606"/>
          <ac:spMkLst>
            <pc:docMk/>
            <pc:sldMk cId="1460187669" sldId="257"/>
            <ac:spMk id="20" creationId="{A9D08DBA-0326-4C4E-ACFB-576F3ABDD2D0}"/>
          </ac:spMkLst>
        </pc:spChg>
        <pc:grpChg chg="add">
          <ac:chgData name="Adam Veřmiřovský" userId="6be54c32-c53e-4d14-8637-d942e978ece5" providerId="ADAL" clId="{7D236C1C-F81B-4605-BB3A-368D0EDFD86C}" dt="2019-09-18T19:03:11.311" v="6" actId="26606"/>
          <ac:grpSpMkLst>
            <pc:docMk/>
            <pc:sldMk cId="1460187669" sldId="257"/>
            <ac:grpSpMk id="12" creationId="{449BC34D-9C23-4D6D-8213-1F471AF85B3F}"/>
          </ac:grpSpMkLst>
        </pc:grpChg>
        <pc:picChg chg="add mod">
          <ac:chgData name="Adam Veřmiřovský" userId="6be54c32-c53e-4d14-8637-d942e978ece5" providerId="ADAL" clId="{7D236C1C-F81B-4605-BB3A-368D0EDFD86C}" dt="2019-09-18T19:03:11.311" v="6" actId="26606"/>
          <ac:picMkLst>
            <pc:docMk/>
            <pc:sldMk cId="1460187669" sldId="257"/>
            <ac:picMk id="7" creationId="{99FADC15-E130-4FE3-B828-C7890F33B2BB}"/>
          </ac:picMkLst>
        </pc:picChg>
      </pc:sldChg>
      <pc:sldChg chg="addSp modSp add mod setBg">
        <pc:chgData name="Adam Veřmiřovský" userId="6be54c32-c53e-4d14-8637-d942e978ece5" providerId="ADAL" clId="{7D236C1C-F81B-4605-BB3A-368D0EDFD86C}" dt="2019-09-18T19:04:51.750" v="44" actId="26606"/>
        <pc:sldMkLst>
          <pc:docMk/>
          <pc:sldMk cId="2039067275" sldId="292"/>
        </pc:sldMkLst>
        <pc:spChg chg="mod">
          <ac:chgData name="Adam Veřmiřovský" userId="6be54c32-c53e-4d14-8637-d942e978ece5" providerId="ADAL" clId="{7D236C1C-F81B-4605-BB3A-368D0EDFD86C}" dt="2019-09-18T19:04:51.750" v="44" actId="26606"/>
          <ac:spMkLst>
            <pc:docMk/>
            <pc:sldMk cId="2039067275" sldId="292"/>
            <ac:spMk id="2" creationId="{7017492B-B498-415D-9874-F9787D71B5F6}"/>
          </ac:spMkLst>
        </pc:spChg>
        <pc:spChg chg="mod">
          <ac:chgData name="Adam Veřmiřovský" userId="6be54c32-c53e-4d14-8637-d942e978ece5" providerId="ADAL" clId="{7D236C1C-F81B-4605-BB3A-368D0EDFD86C}" dt="2019-09-18T19:04:51.750" v="44" actId="26606"/>
          <ac:spMkLst>
            <pc:docMk/>
            <pc:sldMk cId="2039067275" sldId="292"/>
            <ac:spMk id="3" creationId="{5F216CEA-6259-4183-8640-9121730BAB5A}"/>
          </ac:spMkLst>
        </pc:spChg>
        <pc:spChg chg="add">
          <ac:chgData name="Adam Veřmiřovský" userId="6be54c32-c53e-4d14-8637-d942e978ece5" providerId="ADAL" clId="{7D236C1C-F81B-4605-BB3A-368D0EDFD86C}" dt="2019-09-18T19:04:51.750" v="44" actId="26606"/>
          <ac:spMkLst>
            <pc:docMk/>
            <pc:sldMk cId="2039067275" sldId="292"/>
            <ac:spMk id="8" creationId="{3362DFFC-4DCC-48EE-B781-94D04B95F1E8}"/>
          </ac:spMkLst>
        </pc:spChg>
        <pc:spChg chg="add">
          <ac:chgData name="Adam Veřmiřovský" userId="6be54c32-c53e-4d14-8637-d942e978ece5" providerId="ADAL" clId="{7D236C1C-F81B-4605-BB3A-368D0EDFD86C}" dt="2019-09-18T19:04:51.750" v="44" actId="26606"/>
          <ac:spMkLst>
            <pc:docMk/>
            <pc:sldMk cId="2039067275" sldId="292"/>
            <ac:spMk id="10" creationId="{18B8B265-E68C-4B64-9238-781F0102C57B}"/>
          </ac:spMkLst>
        </pc:spChg>
      </pc:sldChg>
      <pc:sldChg chg="modSp add">
        <pc:chgData name="Adam Veřmiřovský" userId="6be54c32-c53e-4d14-8637-d942e978ece5" providerId="ADAL" clId="{7D236C1C-F81B-4605-BB3A-368D0EDFD86C}" dt="2019-09-18T19:06:24.275" v="51" actId="15"/>
        <pc:sldMkLst>
          <pc:docMk/>
          <pc:sldMk cId="1336259266" sldId="293"/>
        </pc:sldMkLst>
        <pc:spChg chg="mod">
          <ac:chgData name="Adam Veřmiřovský" userId="6be54c32-c53e-4d14-8637-d942e978ece5" providerId="ADAL" clId="{7D236C1C-F81B-4605-BB3A-368D0EDFD86C}" dt="2019-09-18T19:06:24.275" v="51" actId="15"/>
          <ac:spMkLst>
            <pc:docMk/>
            <pc:sldMk cId="1336259266" sldId="293"/>
            <ac:spMk id="3" creationId="{5F216CEA-6259-4183-8640-9121730BAB5A}"/>
          </ac:spMkLst>
        </pc:spChg>
      </pc:sldChg>
      <pc:sldChg chg="addSp delSp modSp add mod setBg setClrOvrMap">
        <pc:chgData name="Adam Veřmiřovský" userId="6be54c32-c53e-4d14-8637-d942e978ece5" providerId="ADAL" clId="{7D236C1C-F81B-4605-BB3A-368D0EDFD86C}" dt="2019-09-18T19:13:56.090" v="84" actId="26606"/>
        <pc:sldMkLst>
          <pc:docMk/>
          <pc:sldMk cId="584826963" sldId="294"/>
        </pc:sldMkLst>
        <pc:spChg chg="mod ord">
          <ac:chgData name="Adam Veřmiřovský" userId="6be54c32-c53e-4d14-8637-d942e978ece5" providerId="ADAL" clId="{7D236C1C-F81B-4605-BB3A-368D0EDFD86C}" dt="2019-09-18T19:13:56.090" v="84" actId="26606"/>
          <ac:spMkLst>
            <pc:docMk/>
            <pc:sldMk cId="584826963" sldId="294"/>
            <ac:spMk id="2" creationId="{B30A437E-9C9B-4159-988E-F0CF44BB4B03}"/>
          </ac:spMkLst>
        </pc:spChg>
        <pc:spChg chg="del">
          <ac:chgData name="Adam Veřmiřovský" userId="6be54c32-c53e-4d14-8637-d942e978ece5" providerId="ADAL" clId="{7D236C1C-F81B-4605-BB3A-368D0EDFD86C}" dt="2019-09-18T19:13:19.645" v="66" actId="931"/>
          <ac:spMkLst>
            <pc:docMk/>
            <pc:sldMk cId="584826963" sldId="294"/>
            <ac:spMk id="3" creationId="{38E586E1-E05D-4579-B742-0ED86FD1203D}"/>
          </ac:spMkLst>
        </pc:spChg>
        <pc:spChg chg="add">
          <ac:chgData name="Adam Veřmiřovský" userId="6be54c32-c53e-4d14-8637-d942e978ece5" providerId="ADAL" clId="{7D236C1C-F81B-4605-BB3A-368D0EDFD86C}" dt="2019-09-18T19:13:56.090" v="84" actId="26606"/>
          <ac:spMkLst>
            <pc:docMk/>
            <pc:sldMk cId="584826963" sldId="294"/>
            <ac:spMk id="14" creationId="{1E954AF0-B5CC-4A16-ACDA-675B5694F2C8}"/>
          </ac:spMkLst>
        </pc:spChg>
        <pc:spChg chg="add">
          <ac:chgData name="Adam Veřmiřovský" userId="6be54c32-c53e-4d14-8637-d942e978ece5" providerId="ADAL" clId="{7D236C1C-F81B-4605-BB3A-368D0EDFD86C}" dt="2019-09-18T19:13:56.090" v="84" actId="26606"/>
          <ac:spMkLst>
            <pc:docMk/>
            <pc:sldMk cId="584826963" sldId="294"/>
            <ac:spMk id="16" creationId="{325322DD-3792-4947-A96A-1B6D9D786960}"/>
          </ac:spMkLst>
        </pc:spChg>
        <pc:grpChg chg="add">
          <ac:chgData name="Adam Veřmiřovský" userId="6be54c32-c53e-4d14-8637-d942e978ece5" providerId="ADAL" clId="{7D236C1C-F81B-4605-BB3A-368D0EDFD86C}" dt="2019-09-18T19:13:56.090" v="84" actId="26606"/>
          <ac:grpSpMkLst>
            <pc:docMk/>
            <pc:sldMk cId="584826963" sldId="294"/>
            <ac:grpSpMk id="10" creationId="{449BC34D-9C23-4D6D-8213-1F471AF85B3F}"/>
          </ac:grpSpMkLst>
        </pc:grpChg>
        <pc:picChg chg="add mod">
          <ac:chgData name="Adam Veřmiřovský" userId="6be54c32-c53e-4d14-8637-d942e978ece5" providerId="ADAL" clId="{7D236C1C-F81B-4605-BB3A-368D0EDFD86C}" dt="2019-09-18T19:13:56.090" v="84" actId="26606"/>
          <ac:picMkLst>
            <pc:docMk/>
            <pc:sldMk cId="584826963" sldId="294"/>
            <ac:picMk id="5" creationId="{E684E656-9865-444D-B291-97CD48E2F7F1}"/>
          </ac:picMkLst>
        </pc:picChg>
      </pc:sldChg>
      <pc:sldChg chg="addSp modSp add mod setBg">
        <pc:chgData name="Adam Veřmiřovský" userId="6be54c32-c53e-4d14-8637-d942e978ece5" providerId="ADAL" clId="{7D236C1C-F81B-4605-BB3A-368D0EDFD86C}" dt="2019-09-18T19:34:25.044" v="172" actId="114"/>
        <pc:sldMkLst>
          <pc:docMk/>
          <pc:sldMk cId="838203349" sldId="295"/>
        </pc:sldMkLst>
        <pc:spChg chg="mod">
          <ac:chgData name="Adam Veřmiřovský" userId="6be54c32-c53e-4d14-8637-d942e978ece5" providerId="ADAL" clId="{7D236C1C-F81B-4605-BB3A-368D0EDFD86C}" dt="2019-09-18T19:34:12.302" v="171" actId="26606"/>
          <ac:spMkLst>
            <pc:docMk/>
            <pc:sldMk cId="838203349" sldId="295"/>
            <ac:spMk id="2" creationId="{316FFAF7-7801-4A67-B2F6-FB94128228B8}"/>
          </ac:spMkLst>
        </pc:spChg>
        <pc:spChg chg="mod">
          <ac:chgData name="Adam Veřmiřovský" userId="6be54c32-c53e-4d14-8637-d942e978ece5" providerId="ADAL" clId="{7D236C1C-F81B-4605-BB3A-368D0EDFD86C}" dt="2019-09-18T19:34:25.044" v="172" actId="114"/>
          <ac:spMkLst>
            <pc:docMk/>
            <pc:sldMk cId="838203349" sldId="295"/>
            <ac:spMk id="3" creationId="{57AAEC04-ADB6-4F92-A47B-DCB5FEE87693}"/>
          </ac:spMkLst>
        </pc:spChg>
        <pc:spChg chg="add">
          <ac:chgData name="Adam Veřmiřovský" userId="6be54c32-c53e-4d14-8637-d942e978ece5" providerId="ADAL" clId="{7D236C1C-F81B-4605-BB3A-368D0EDFD86C}" dt="2019-09-18T19:34:12.302" v="171" actId="26606"/>
          <ac:spMkLst>
            <pc:docMk/>
            <pc:sldMk cId="838203349" sldId="295"/>
            <ac:spMk id="8" creationId="{3362DFFC-4DCC-48EE-B781-94D04B95F1E8}"/>
          </ac:spMkLst>
        </pc:spChg>
        <pc:spChg chg="add">
          <ac:chgData name="Adam Veřmiřovský" userId="6be54c32-c53e-4d14-8637-d942e978ece5" providerId="ADAL" clId="{7D236C1C-F81B-4605-BB3A-368D0EDFD86C}" dt="2019-09-18T19:34:12.302" v="171" actId="26606"/>
          <ac:spMkLst>
            <pc:docMk/>
            <pc:sldMk cId="838203349" sldId="295"/>
            <ac:spMk id="10" creationId="{18B8B265-E68C-4B64-9238-781F0102C57B}"/>
          </ac:spMkLst>
        </pc:spChg>
      </pc:sldChg>
      <pc:sldChg chg="addSp delSp modSp add mod setBg">
        <pc:chgData name="Adam Veřmiřovský" userId="6be54c32-c53e-4d14-8637-d942e978ece5" providerId="ADAL" clId="{7D236C1C-F81B-4605-BB3A-368D0EDFD86C}" dt="2019-09-18T19:36:11.808" v="232" actId="20577"/>
        <pc:sldMkLst>
          <pc:docMk/>
          <pc:sldMk cId="1189026967" sldId="296"/>
        </pc:sldMkLst>
        <pc:spChg chg="mod">
          <ac:chgData name="Adam Veřmiřovský" userId="6be54c32-c53e-4d14-8637-d942e978ece5" providerId="ADAL" clId="{7D236C1C-F81B-4605-BB3A-368D0EDFD86C}" dt="2019-09-18T19:36:02.314" v="231" actId="26606"/>
          <ac:spMkLst>
            <pc:docMk/>
            <pc:sldMk cId="1189026967" sldId="296"/>
            <ac:spMk id="2" creationId="{E988C48C-0F50-428D-BB4D-5ED0FE77A19A}"/>
          </ac:spMkLst>
        </pc:spChg>
        <pc:spChg chg="del mod">
          <ac:chgData name="Adam Veřmiřovský" userId="6be54c32-c53e-4d14-8637-d942e978ece5" providerId="ADAL" clId="{7D236C1C-F81B-4605-BB3A-368D0EDFD86C}" dt="2019-09-18T19:36:02.314" v="231" actId="26606"/>
          <ac:spMkLst>
            <pc:docMk/>
            <pc:sldMk cId="1189026967" sldId="296"/>
            <ac:spMk id="3" creationId="{E589C9EC-A9F3-44A2-96F5-127D2B9B96F1}"/>
          </ac:spMkLst>
        </pc:spChg>
        <pc:spChg chg="add">
          <ac:chgData name="Adam Veřmiřovský" userId="6be54c32-c53e-4d14-8637-d942e978ece5" providerId="ADAL" clId="{7D236C1C-F81B-4605-BB3A-368D0EDFD86C}" dt="2019-09-18T19:36:02.314" v="231" actId="26606"/>
          <ac:spMkLst>
            <pc:docMk/>
            <pc:sldMk cId="1189026967" sldId="296"/>
            <ac:spMk id="10" creationId="{1E1665A6-74DB-4F44-A6EF-F01205E8718B}"/>
          </ac:spMkLst>
        </pc:spChg>
        <pc:graphicFrameChg chg="add mod">
          <ac:chgData name="Adam Veřmiřovský" userId="6be54c32-c53e-4d14-8637-d942e978ece5" providerId="ADAL" clId="{7D236C1C-F81B-4605-BB3A-368D0EDFD86C}" dt="2019-09-18T19:36:11.808" v="232" actId="20577"/>
          <ac:graphicFrameMkLst>
            <pc:docMk/>
            <pc:sldMk cId="1189026967" sldId="296"/>
            <ac:graphicFrameMk id="5" creationId="{7D78F02F-3217-45E5-81FA-15169E0220D1}"/>
          </ac:graphicFrameMkLst>
        </pc:graphicFrameChg>
      </pc:sldChg>
      <pc:sldChg chg="addSp delSp modSp add mod setBg">
        <pc:chgData name="Adam Veřmiřovský" userId="6be54c32-c53e-4d14-8637-d942e978ece5" providerId="ADAL" clId="{7D236C1C-F81B-4605-BB3A-368D0EDFD86C}" dt="2019-09-18T19:48:28.728" v="243" actId="26606"/>
        <pc:sldMkLst>
          <pc:docMk/>
          <pc:sldMk cId="808688978" sldId="297"/>
        </pc:sldMkLst>
        <pc:spChg chg="mod ord">
          <ac:chgData name="Adam Veřmiřovský" userId="6be54c32-c53e-4d14-8637-d942e978ece5" providerId="ADAL" clId="{7D236C1C-F81B-4605-BB3A-368D0EDFD86C}" dt="2019-09-18T19:48:28.728" v="243" actId="26606"/>
          <ac:spMkLst>
            <pc:docMk/>
            <pc:sldMk cId="808688978" sldId="297"/>
            <ac:spMk id="2" creationId="{F10ADA4B-7BC9-4E74-B585-9C04DC98B806}"/>
          </ac:spMkLst>
        </pc:spChg>
        <pc:spChg chg="del">
          <ac:chgData name="Adam Veřmiřovský" userId="6be54c32-c53e-4d14-8637-d942e978ece5" providerId="ADAL" clId="{7D236C1C-F81B-4605-BB3A-368D0EDFD86C}" dt="2019-09-18T19:47:30.765" v="236" actId="931"/>
          <ac:spMkLst>
            <pc:docMk/>
            <pc:sldMk cId="808688978" sldId="297"/>
            <ac:spMk id="3" creationId="{FE9BB679-B2EA-483F-8FEA-FB180EEA6CE1}"/>
          </ac:spMkLst>
        </pc:spChg>
        <pc:spChg chg="add del">
          <ac:chgData name="Adam Veřmiřovský" userId="6be54c32-c53e-4d14-8637-d942e978ece5" providerId="ADAL" clId="{7D236C1C-F81B-4605-BB3A-368D0EDFD86C}" dt="2019-09-18T19:48:23.521" v="240" actId="26606"/>
          <ac:spMkLst>
            <pc:docMk/>
            <pc:sldMk cId="808688978" sldId="297"/>
            <ac:spMk id="14" creationId="{2D170B9C-85A5-4673-981C-DDDBAC51F745}"/>
          </ac:spMkLst>
        </pc:spChg>
        <pc:spChg chg="add del">
          <ac:chgData name="Adam Veřmiřovský" userId="6be54c32-c53e-4d14-8637-d942e978ece5" providerId="ADAL" clId="{7D236C1C-F81B-4605-BB3A-368D0EDFD86C}" dt="2019-09-18T19:48:23.521" v="240" actId="26606"/>
          <ac:spMkLst>
            <pc:docMk/>
            <pc:sldMk cId="808688978" sldId="297"/>
            <ac:spMk id="16" creationId="{1C82216A-4221-434A-B11C-7E13B4A1FC25}"/>
          </ac:spMkLst>
        </pc:spChg>
        <pc:spChg chg="add del">
          <ac:chgData name="Adam Veřmiřovský" userId="6be54c32-c53e-4d14-8637-d942e978ece5" providerId="ADAL" clId="{7D236C1C-F81B-4605-BB3A-368D0EDFD86C}" dt="2019-09-18T19:48:28.697" v="242" actId="26606"/>
          <ac:spMkLst>
            <pc:docMk/>
            <pc:sldMk cId="808688978" sldId="297"/>
            <ac:spMk id="18" creationId="{D97A8A26-FD96-4968-A34A-727382AC7E46}"/>
          </ac:spMkLst>
        </pc:spChg>
        <pc:spChg chg="add del">
          <ac:chgData name="Adam Veřmiřovský" userId="6be54c32-c53e-4d14-8637-d942e978ece5" providerId="ADAL" clId="{7D236C1C-F81B-4605-BB3A-368D0EDFD86C}" dt="2019-09-18T19:48:28.697" v="242" actId="26606"/>
          <ac:spMkLst>
            <pc:docMk/>
            <pc:sldMk cId="808688978" sldId="297"/>
            <ac:spMk id="20" creationId="{CB73C468-D875-4A8E-A540-E43BF8232DD4}"/>
          </ac:spMkLst>
        </pc:spChg>
        <pc:spChg chg="add del">
          <ac:chgData name="Adam Veřmiřovský" userId="6be54c32-c53e-4d14-8637-d942e978ece5" providerId="ADAL" clId="{7D236C1C-F81B-4605-BB3A-368D0EDFD86C}" dt="2019-09-18T19:48:28.697" v="242" actId="26606"/>
          <ac:spMkLst>
            <pc:docMk/>
            <pc:sldMk cId="808688978" sldId="297"/>
            <ac:spMk id="21" creationId="{B4734F2F-19FC-4D35-9BDE-5CEAD57D9B55}"/>
          </ac:spMkLst>
        </pc:spChg>
        <pc:spChg chg="add">
          <ac:chgData name="Adam Veřmiřovský" userId="6be54c32-c53e-4d14-8637-d942e978ece5" providerId="ADAL" clId="{7D236C1C-F81B-4605-BB3A-368D0EDFD86C}" dt="2019-09-18T19:48:28.728" v="243" actId="26606"/>
          <ac:spMkLst>
            <pc:docMk/>
            <pc:sldMk cId="808688978" sldId="297"/>
            <ac:spMk id="24" creationId="{2D170B9C-85A5-4673-981C-DDDBAC51F745}"/>
          </ac:spMkLst>
        </pc:spChg>
        <pc:spChg chg="add">
          <ac:chgData name="Adam Veřmiřovský" userId="6be54c32-c53e-4d14-8637-d942e978ece5" providerId="ADAL" clId="{7D236C1C-F81B-4605-BB3A-368D0EDFD86C}" dt="2019-09-18T19:48:28.728" v="243" actId="26606"/>
          <ac:spMkLst>
            <pc:docMk/>
            <pc:sldMk cId="808688978" sldId="297"/>
            <ac:spMk id="25" creationId="{1C82216A-4221-434A-B11C-7E13B4A1FC25}"/>
          </ac:spMkLst>
        </pc:spChg>
        <pc:grpChg chg="add del">
          <ac:chgData name="Adam Veřmiřovský" userId="6be54c32-c53e-4d14-8637-d942e978ece5" providerId="ADAL" clId="{7D236C1C-F81B-4605-BB3A-368D0EDFD86C}" dt="2019-09-18T19:48:23.521" v="240" actId="26606"/>
          <ac:grpSpMkLst>
            <pc:docMk/>
            <pc:sldMk cId="808688978" sldId="297"/>
            <ac:grpSpMk id="10" creationId="{9D9D6BF1-DFF2-4526-9D13-BF339D8C4163}"/>
          </ac:grpSpMkLst>
        </pc:grpChg>
        <pc:grpChg chg="add del">
          <ac:chgData name="Adam Veřmiřovský" userId="6be54c32-c53e-4d14-8637-d942e978ece5" providerId="ADAL" clId="{7D236C1C-F81B-4605-BB3A-368D0EDFD86C}" dt="2019-09-18T19:48:28.697" v="242" actId="26606"/>
          <ac:grpSpMkLst>
            <pc:docMk/>
            <pc:sldMk cId="808688978" sldId="297"/>
            <ac:grpSpMk id="19" creationId="{449BC34D-9C23-4D6D-8213-1F471AF85B3F}"/>
          </ac:grpSpMkLst>
        </pc:grpChg>
        <pc:grpChg chg="add">
          <ac:chgData name="Adam Veřmiřovský" userId="6be54c32-c53e-4d14-8637-d942e978ece5" providerId="ADAL" clId="{7D236C1C-F81B-4605-BB3A-368D0EDFD86C}" dt="2019-09-18T19:48:28.728" v="243" actId="26606"/>
          <ac:grpSpMkLst>
            <pc:docMk/>
            <pc:sldMk cId="808688978" sldId="297"/>
            <ac:grpSpMk id="23" creationId="{9D9D6BF1-DFF2-4526-9D13-BF339D8C4163}"/>
          </ac:grpSpMkLst>
        </pc:grpChg>
        <pc:picChg chg="add mod">
          <ac:chgData name="Adam Veřmiřovský" userId="6be54c32-c53e-4d14-8637-d942e978ece5" providerId="ADAL" clId="{7D236C1C-F81B-4605-BB3A-368D0EDFD86C}" dt="2019-09-18T19:48:28.728" v="243" actId="26606"/>
          <ac:picMkLst>
            <pc:docMk/>
            <pc:sldMk cId="808688978" sldId="297"/>
            <ac:picMk id="5" creationId="{498D0628-7DDC-4E2F-9E1C-A967E21F4157}"/>
          </ac:picMkLst>
        </pc:picChg>
      </pc:sldChg>
      <pc:sldChg chg="addSp delSp modSp add mod setBg">
        <pc:chgData name="Adam Veřmiřovský" userId="6be54c32-c53e-4d14-8637-d942e978ece5" providerId="ADAL" clId="{7D236C1C-F81B-4605-BB3A-368D0EDFD86C}" dt="2019-09-18T19:51:18.523" v="458" actId="26606"/>
        <pc:sldMkLst>
          <pc:docMk/>
          <pc:sldMk cId="3384825642" sldId="298"/>
        </pc:sldMkLst>
        <pc:spChg chg="mod">
          <ac:chgData name="Adam Veřmiřovský" userId="6be54c32-c53e-4d14-8637-d942e978ece5" providerId="ADAL" clId="{7D236C1C-F81B-4605-BB3A-368D0EDFD86C}" dt="2019-09-18T19:51:18.523" v="458" actId="26606"/>
          <ac:spMkLst>
            <pc:docMk/>
            <pc:sldMk cId="3384825642" sldId="298"/>
            <ac:spMk id="2" creationId="{F07D0E7B-732E-4FDE-87B0-E45D9521A651}"/>
          </ac:spMkLst>
        </pc:spChg>
        <pc:spChg chg="del mod">
          <ac:chgData name="Adam Veřmiřovský" userId="6be54c32-c53e-4d14-8637-d942e978ece5" providerId="ADAL" clId="{7D236C1C-F81B-4605-BB3A-368D0EDFD86C}" dt="2019-09-18T19:51:18.523" v="458" actId="26606"/>
          <ac:spMkLst>
            <pc:docMk/>
            <pc:sldMk cId="3384825642" sldId="298"/>
            <ac:spMk id="3" creationId="{C4FC54CE-2B89-44C6-B3F9-EF91121DFB1A}"/>
          </ac:spMkLst>
        </pc:spChg>
        <pc:spChg chg="add">
          <ac:chgData name="Adam Veřmiřovský" userId="6be54c32-c53e-4d14-8637-d942e978ece5" providerId="ADAL" clId="{7D236C1C-F81B-4605-BB3A-368D0EDFD86C}" dt="2019-09-18T19:51:18.523" v="458" actId="26606"/>
          <ac:spMkLst>
            <pc:docMk/>
            <pc:sldMk cId="3384825642" sldId="298"/>
            <ac:spMk id="10" creationId="{30BC9609-A8AF-411F-A9E0-C3B93C8945CA}"/>
          </ac:spMkLst>
        </pc:spChg>
        <pc:graphicFrameChg chg="add">
          <ac:chgData name="Adam Veřmiřovský" userId="6be54c32-c53e-4d14-8637-d942e978ece5" providerId="ADAL" clId="{7D236C1C-F81B-4605-BB3A-368D0EDFD86C}" dt="2019-09-18T19:51:18.523" v="458" actId="26606"/>
          <ac:graphicFrameMkLst>
            <pc:docMk/>
            <pc:sldMk cId="3384825642" sldId="298"/>
            <ac:graphicFrameMk id="5" creationId="{BBB4A264-B2CD-4FE9-822E-416FDC5AD822}"/>
          </ac:graphicFrameMkLst>
        </pc:graphicFrameChg>
      </pc:sldChg>
      <pc:sldChg chg="addSp delSp modSp add mod setBg">
        <pc:chgData name="Adam Veřmiřovský" userId="6be54c32-c53e-4d14-8637-d942e978ece5" providerId="ADAL" clId="{7D236C1C-F81B-4605-BB3A-368D0EDFD86C}" dt="2019-09-18T19:54:22.398" v="484" actId="26606"/>
        <pc:sldMkLst>
          <pc:docMk/>
          <pc:sldMk cId="3429151675" sldId="299"/>
        </pc:sldMkLst>
        <pc:spChg chg="mod">
          <ac:chgData name="Adam Veřmiřovský" userId="6be54c32-c53e-4d14-8637-d942e978ece5" providerId="ADAL" clId="{7D236C1C-F81B-4605-BB3A-368D0EDFD86C}" dt="2019-09-18T19:53:41.891" v="470" actId="26606"/>
          <ac:spMkLst>
            <pc:docMk/>
            <pc:sldMk cId="3429151675" sldId="299"/>
            <ac:spMk id="2" creationId="{D5C8B84F-A4CE-4D19-922E-1AB4CEA8F40C}"/>
          </ac:spMkLst>
        </pc:spChg>
        <pc:spChg chg="mod">
          <ac:chgData name="Adam Veřmiřovský" userId="6be54c32-c53e-4d14-8637-d942e978ece5" providerId="ADAL" clId="{7D236C1C-F81B-4605-BB3A-368D0EDFD86C}" dt="2019-09-18T19:54:14.365" v="483" actId="20577"/>
          <ac:spMkLst>
            <pc:docMk/>
            <pc:sldMk cId="3429151675" sldId="299"/>
            <ac:spMk id="3" creationId="{4561B013-A0DA-4AC5-8846-AD66925988C0}"/>
          </ac:spMkLst>
        </pc:spChg>
        <pc:spChg chg="add del">
          <ac:chgData name="Adam Veřmiřovský" userId="6be54c32-c53e-4d14-8637-d942e978ece5" providerId="ADAL" clId="{7D236C1C-F81B-4605-BB3A-368D0EDFD86C}" dt="2019-09-18T19:54:22.398" v="484" actId="26606"/>
          <ac:spMkLst>
            <pc:docMk/>
            <pc:sldMk cId="3429151675" sldId="299"/>
            <ac:spMk id="8" creationId="{3362DFFC-4DCC-48EE-B781-94D04B95F1E8}"/>
          </ac:spMkLst>
        </pc:spChg>
        <pc:spChg chg="add del">
          <ac:chgData name="Adam Veřmiřovský" userId="6be54c32-c53e-4d14-8637-d942e978ece5" providerId="ADAL" clId="{7D236C1C-F81B-4605-BB3A-368D0EDFD86C}" dt="2019-09-18T19:54:22.398" v="484" actId="26606"/>
          <ac:spMkLst>
            <pc:docMk/>
            <pc:sldMk cId="3429151675" sldId="299"/>
            <ac:spMk id="10" creationId="{18B8B265-E68C-4B64-9238-781F0102C57B}"/>
          </ac:spMkLst>
        </pc:spChg>
        <pc:spChg chg="add">
          <ac:chgData name="Adam Veřmiřovský" userId="6be54c32-c53e-4d14-8637-d942e978ece5" providerId="ADAL" clId="{7D236C1C-F81B-4605-BB3A-368D0EDFD86C}" dt="2019-09-18T19:54:22.398" v="484" actId="26606"/>
          <ac:spMkLst>
            <pc:docMk/>
            <pc:sldMk cId="3429151675" sldId="299"/>
            <ac:spMk id="15" creationId="{3362DFFC-4DCC-48EE-B781-94D04B95F1E8}"/>
          </ac:spMkLst>
        </pc:spChg>
        <pc:spChg chg="add">
          <ac:chgData name="Adam Veřmiřovský" userId="6be54c32-c53e-4d14-8637-d942e978ece5" providerId="ADAL" clId="{7D236C1C-F81B-4605-BB3A-368D0EDFD86C}" dt="2019-09-18T19:54:22.398" v="484" actId="26606"/>
          <ac:spMkLst>
            <pc:docMk/>
            <pc:sldMk cId="3429151675" sldId="299"/>
            <ac:spMk id="17" creationId="{18B8B265-E68C-4B64-9238-781F0102C57B}"/>
          </ac:spMkLst>
        </pc:spChg>
      </pc:sldChg>
      <pc:sldChg chg="addSp delSp modSp add mod setBg">
        <pc:chgData name="Adam Veřmiřovský" userId="6be54c32-c53e-4d14-8637-d942e978ece5" providerId="ADAL" clId="{7D236C1C-F81B-4605-BB3A-368D0EDFD86C}" dt="2019-09-18T19:55:22.265" v="491" actId="26606"/>
        <pc:sldMkLst>
          <pc:docMk/>
          <pc:sldMk cId="1832442808" sldId="300"/>
        </pc:sldMkLst>
        <pc:spChg chg="mod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2" creationId="{70FB2BD2-BE20-4E37-B80C-0E60A375E49C}"/>
          </ac:spMkLst>
        </pc:spChg>
        <pc:spChg chg="del">
          <ac:chgData name="Adam Veřmiřovský" userId="6be54c32-c53e-4d14-8637-d942e978ece5" providerId="ADAL" clId="{7D236C1C-F81B-4605-BB3A-368D0EDFD86C}" dt="2019-09-18T19:54:34.915" v="485" actId="26606"/>
          <ac:spMkLst>
            <pc:docMk/>
            <pc:sldMk cId="1832442808" sldId="300"/>
            <ac:spMk id="3" creationId="{8FA16E4D-D6A6-4F03-879A-4D7F1DC8298D}"/>
          </ac:spMkLst>
        </pc:spChg>
        <pc:spChg chg="add del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12" creationId="{EC2B4A13-0632-456F-A66A-2D0CDB9D30AE}"/>
          </ac:spMkLst>
        </pc:spChg>
        <pc:spChg chg="add del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14" creationId="{1568A552-34C4-41D2-A36B-9E86EC569E10}"/>
          </ac:spMkLst>
        </pc:spChg>
        <pc:spChg chg="add del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16" creationId="{B8BE655E-142C-41C9-895E-54D55EDDAF85}"/>
          </ac:spMkLst>
        </pc:spChg>
        <pc:spChg chg="add del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18" creationId="{198CC593-9FF4-46EF-81AE-2D26922F154C}"/>
          </ac:spMkLst>
        </pc:spChg>
        <pc:spChg chg="add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27" creationId="{EC2B4A13-0632-456F-A66A-2D0CDB9D30AE}"/>
          </ac:spMkLst>
        </pc:spChg>
        <pc:spChg chg="add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29" creationId="{1568A552-34C4-41D2-A36B-9E86EC569E10}"/>
          </ac:spMkLst>
        </pc:spChg>
        <pc:spChg chg="add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31" creationId="{B8BE655E-142C-41C9-895E-54D55EDDAF85}"/>
          </ac:spMkLst>
        </pc:spChg>
        <pc:spChg chg="add">
          <ac:chgData name="Adam Veřmiřovský" userId="6be54c32-c53e-4d14-8637-d942e978ece5" providerId="ADAL" clId="{7D236C1C-F81B-4605-BB3A-368D0EDFD86C}" dt="2019-09-18T19:55:22.265" v="491" actId="26606"/>
          <ac:spMkLst>
            <pc:docMk/>
            <pc:sldMk cId="1832442808" sldId="300"/>
            <ac:spMk id="33" creationId="{198CC593-9FF4-46EF-81AE-2D26922F154C}"/>
          </ac:spMkLst>
        </pc:spChg>
        <pc:grpChg chg="add del">
          <ac:chgData name="Adam Veřmiřovský" userId="6be54c32-c53e-4d14-8637-d942e978ece5" providerId="ADAL" clId="{7D236C1C-F81B-4605-BB3A-368D0EDFD86C}" dt="2019-09-18T19:55:22.265" v="491" actId="26606"/>
          <ac:grpSpMkLst>
            <pc:docMk/>
            <pc:sldMk cId="1832442808" sldId="300"/>
            <ac:grpSpMk id="8" creationId="{8C89EA62-F38E-4285-A105-C5E1BD360093}"/>
          </ac:grpSpMkLst>
        </pc:grpChg>
        <pc:grpChg chg="add">
          <ac:chgData name="Adam Veřmiřovský" userId="6be54c32-c53e-4d14-8637-d942e978ece5" providerId="ADAL" clId="{7D236C1C-F81B-4605-BB3A-368D0EDFD86C}" dt="2019-09-18T19:55:22.265" v="491" actId="26606"/>
          <ac:grpSpMkLst>
            <pc:docMk/>
            <pc:sldMk cId="1832442808" sldId="300"/>
            <ac:grpSpMk id="23" creationId="{8C89EA62-F38E-4285-A105-C5E1BD360093}"/>
          </ac:grpSpMkLst>
        </pc:grpChg>
      </pc:sldChg>
      <pc:sldChg chg="addSp modSp add mod setBg">
        <pc:chgData name="Adam Veřmiřovský" userId="6be54c32-c53e-4d14-8637-d942e978ece5" providerId="ADAL" clId="{7D236C1C-F81B-4605-BB3A-368D0EDFD86C}" dt="2019-09-18T19:56:58.512" v="501" actId="20577"/>
        <pc:sldMkLst>
          <pc:docMk/>
          <pc:sldMk cId="2241683661" sldId="301"/>
        </pc:sldMkLst>
        <pc:spChg chg="mod">
          <ac:chgData name="Adam Veřmiřovský" userId="6be54c32-c53e-4d14-8637-d942e978ece5" providerId="ADAL" clId="{7D236C1C-F81B-4605-BB3A-368D0EDFD86C}" dt="2019-09-18T19:56:35.370" v="499" actId="26606"/>
          <ac:spMkLst>
            <pc:docMk/>
            <pc:sldMk cId="2241683661" sldId="301"/>
            <ac:spMk id="2" creationId="{22771102-44E3-4974-B3A2-60CEC9EFC555}"/>
          </ac:spMkLst>
        </pc:spChg>
        <pc:spChg chg="mod">
          <ac:chgData name="Adam Veřmiřovský" userId="6be54c32-c53e-4d14-8637-d942e978ece5" providerId="ADAL" clId="{7D236C1C-F81B-4605-BB3A-368D0EDFD86C}" dt="2019-09-18T19:56:58.512" v="501" actId="20577"/>
          <ac:spMkLst>
            <pc:docMk/>
            <pc:sldMk cId="2241683661" sldId="301"/>
            <ac:spMk id="3" creationId="{FBCAC14D-4145-4487-8FEF-362AB79CB89A}"/>
          </ac:spMkLst>
        </pc:spChg>
        <pc:spChg chg="add">
          <ac:chgData name="Adam Veřmiřovský" userId="6be54c32-c53e-4d14-8637-d942e978ece5" providerId="ADAL" clId="{7D236C1C-F81B-4605-BB3A-368D0EDFD86C}" dt="2019-09-18T19:56:35.370" v="499" actId="26606"/>
          <ac:spMkLst>
            <pc:docMk/>
            <pc:sldMk cId="2241683661" sldId="301"/>
            <ac:spMk id="8" creationId="{3362DFFC-4DCC-48EE-B781-94D04B95F1E8}"/>
          </ac:spMkLst>
        </pc:spChg>
        <pc:spChg chg="add">
          <ac:chgData name="Adam Veřmiřovský" userId="6be54c32-c53e-4d14-8637-d942e978ece5" providerId="ADAL" clId="{7D236C1C-F81B-4605-BB3A-368D0EDFD86C}" dt="2019-09-18T19:56:35.370" v="499" actId="26606"/>
          <ac:spMkLst>
            <pc:docMk/>
            <pc:sldMk cId="2241683661" sldId="301"/>
            <ac:spMk id="10" creationId="{18B8B265-E68C-4B64-9238-781F0102C57B}"/>
          </ac:spMkLst>
        </pc:spChg>
      </pc:sldChg>
      <pc:sldChg chg="modSp add">
        <pc:chgData name="Adam Veřmiřovský" userId="6be54c32-c53e-4d14-8637-d942e978ece5" providerId="ADAL" clId="{7D236C1C-F81B-4605-BB3A-368D0EDFD86C}" dt="2019-09-18T19:57:23.513" v="521" actId="20577"/>
        <pc:sldMkLst>
          <pc:docMk/>
          <pc:sldMk cId="2952043405" sldId="302"/>
        </pc:sldMkLst>
        <pc:spChg chg="mod">
          <ac:chgData name="Adam Veřmiřovský" userId="6be54c32-c53e-4d14-8637-d942e978ece5" providerId="ADAL" clId="{7D236C1C-F81B-4605-BB3A-368D0EDFD86C}" dt="2019-09-18T19:57:23.513" v="521" actId="20577"/>
          <ac:spMkLst>
            <pc:docMk/>
            <pc:sldMk cId="2952043405" sldId="302"/>
            <ac:spMk id="3" creationId="{FBCAC14D-4145-4487-8FEF-362AB79CB89A}"/>
          </ac:spMkLst>
        </pc:spChg>
      </pc:sldChg>
      <pc:sldChg chg="addSp modSp add mod setBg setClrOvrMap">
        <pc:chgData name="Adam Veřmiřovský" userId="6be54c32-c53e-4d14-8637-d942e978ece5" providerId="ADAL" clId="{7D236C1C-F81B-4605-BB3A-368D0EDFD86C}" dt="2019-09-18T19:59:19.042" v="532" actId="26606"/>
        <pc:sldMkLst>
          <pc:docMk/>
          <pc:sldMk cId="1151203047" sldId="303"/>
        </pc:sldMkLst>
        <pc:spChg chg="mod">
          <ac:chgData name="Adam Veřmiřovský" userId="6be54c32-c53e-4d14-8637-d942e978ece5" providerId="ADAL" clId="{7D236C1C-F81B-4605-BB3A-368D0EDFD86C}" dt="2019-09-18T19:59:19.042" v="532" actId="26606"/>
          <ac:spMkLst>
            <pc:docMk/>
            <pc:sldMk cId="1151203047" sldId="303"/>
            <ac:spMk id="2" creationId="{9D0A4ED8-8E27-43F7-8FAE-B044E916F69B}"/>
          </ac:spMkLst>
        </pc:spChg>
        <pc:spChg chg="mod">
          <ac:chgData name="Adam Veřmiřovský" userId="6be54c32-c53e-4d14-8637-d942e978ece5" providerId="ADAL" clId="{7D236C1C-F81B-4605-BB3A-368D0EDFD86C}" dt="2019-09-18T19:59:19.042" v="532" actId="26606"/>
          <ac:spMkLst>
            <pc:docMk/>
            <pc:sldMk cId="1151203047" sldId="303"/>
            <ac:spMk id="3" creationId="{C45BE924-FAEB-4A20-888C-359ACA573E59}"/>
          </ac:spMkLst>
        </pc:spChg>
        <pc:spChg chg="add">
          <ac:chgData name="Adam Veřmiřovský" userId="6be54c32-c53e-4d14-8637-d942e978ece5" providerId="ADAL" clId="{7D236C1C-F81B-4605-BB3A-368D0EDFD86C}" dt="2019-09-18T19:59:19.042" v="532" actId="26606"/>
          <ac:spMkLst>
            <pc:docMk/>
            <pc:sldMk cId="1151203047" sldId="303"/>
            <ac:spMk id="8" creationId="{C3638F2F-4688-4030-B1CC-802724443B77}"/>
          </ac:spMkLst>
        </pc:spChg>
        <pc:spChg chg="add">
          <ac:chgData name="Adam Veřmiřovský" userId="6be54c32-c53e-4d14-8637-d942e978ece5" providerId="ADAL" clId="{7D236C1C-F81B-4605-BB3A-368D0EDFD86C}" dt="2019-09-18T19:59:19.042" v="532" actId="26606"/>
          <ac:spMkLst>
            <pc:docMk/>
            <pc:sldMk cId="1151203047" sldId="303"/>
            <ac:spMk id="10" creationId="{48C811F0-0ED8-4A7B-BFDE-6433C690ED4F}"/>
          </ac:spMkLst>
        </pc:spChg>
        <pc:spChg chg="add">
          <ac:chgData name="Adam Veřmiřovský" userId="6be54c32-c53e-4d14-8637-d942e978ece5" providerId="ADAL" clId="{7D236C1C-F81B-4605-BB3A-368D0EDFD86C}" dt="2019-09-18T19:59:19.042" v="532" actId="26606"/>
          <ac:spMkLst>
            <pc:docMk/>
            <pc:sldMk cId="1151203047" sldId="303"/>
            <ac:spMk id="12" creationId="{AAC19CEE-435E-4643-849E-5194A57437C0}"/>
          </ac:spMkLst>
        </pc:spChg>
      </pc:sldChg>
      <pc:sldChg chg="addSp delSp modSp add mod setBg setClrOvrMap">
        <pc:chgData name="Adam Veřmiřovský" userId="6be54c32-c53e-4d14-8637-d942e978ece5" providerId="ADAL" clId="{7D236C1C-F81B-4605-BB3A-368D0EDFD86C}" dt="2019-09-18T20:09:07.561" v="573" actId="26606"/>
        <pc:sldMkLst>
          <pc:docMk/>
          <pc:sldMk cId="371879258" sldId="304"/>
        </pc:sldMkLst>
        <pc:spChg chg="mod ord">
          <ac:chgData name="Adam Veřmiřovský" userId="6be54c32-c53e-4d14-8637-d942e978ece5" providerId="ADAL" clId="{7D236C1C-F81B-4605-BB3A-368D0EDFD86C}" dt="2019-09-18T20:09:07.561" v="573" actId="26606"/>
          <ac:spMkLst>
            <pc:docMk/>
            <pc:sldMk cId="371879258" sldId="304"/>
            <ac:spMk id="2" creationId="{70CB766E-9AC1-4AC4-ADF7-84B08269184E}"/>
          </ac:spMkLst>
        </pc:spChg>
        <pc:spChg chg="del">
          <ac:chgData name="Adam Veřmiřovský" userId="6be54c32-c53e-4d14-8637-d942e978ece5" providerId="ADAL" clId="{7D236C1C-F81B-4605-BB3A-368D0EDFD86C}" dt="2019-09-18T20:08:56.695" v="570" actId="931"/>
          <ac:spMkLst>
            <pc:docMk/>
            <pc:sldMk cId="371879258" sldId="304"/>
            <ac:spMk id="3" creationId="{52663C65-BAE2-49B9-AD46-F9417E7CEE80}"/>
          </ac:spMkLst>
        </pc:spChg>
        <pc:spChg chg="add">
          <ac:chgData name="Adam Veřmiřovský" userId="6be54c32-c53e-4d14-8637-d942e978ece5" providerId="ADAL" clId="{7D236C1C-F81B-4605-BB3A-368D0EDFD86C}" dt="2019-09-18T20:09:07.561" v="573" actId="26606"/>
          <ac:spMkLst>
            <pc:docMk/>
            <pc:sldMk cId="371879258" sldId="304"/>
            <ac:spMk id="14" creationId="{1E954AF0-B5CC-4A16-ACDA-675B5694F2C8}"/>
          </ac:spMkLst>
        </pc:spChg>
        <pc:spChg chg="add">
          <ac:chgData name="Adam Veřmiřovský" userId="6be54c32-c53e-4d14-8637-d942e978ece5" providerId="ADAL" clId="{7D236C1C-F81B-4605-BB3A-368D0EDFD86C}" dt="2019-09-18T20:09:07.561" v="573" actId="26606"/>
          <ac:spMkLst>
            <pc:docMk/>
            <pc:sldMk cId="371879258" sldId="304"/>
            <ac:spMk id="16" creationId="{325322DD-3792-4947-A96A-1B6D9D786960}"/>
          </ac:spMkLst>
        </pc:spChg>
        <pc:grpChg chg="add">
          <ac:chgData name="Adam Veřmiřovský" userId="6be54c32-c53e-4d14-8637-d942e978ece5" providerId="ADAL" clId="{7D236C1C-F81B-4605-BB3A-368D0EDFD86C}" dt="2019-09-18T20:09:07.561" v="573" actId="26606"/>
          <ac:grpSpMkLst>
            <pc:docMk/>
            <pc:sldMk cId="371879258" sldId="304"/>
            <ac:grpSpMk id="10" creationId="{449BC34D-9C23-4D6D-8213-1F471AF85B3F}"/>
          </ac:grpSpMkLst>
        </pc:grpChg>
        <pc:picChg chg="add mod">
          <ac:chgData name="Adam Veřmiřovský" userId="6be54c32-c53e-4d14-8637-d942e978ece5" providerId="ADAL" clId="{7D236C1C-F81B-4605-BB3A-368D0EDFD86C}" dt="2019-09-18T20:09:07.561" v="573" actId="26606"/>
          <ac:picMkLst>
            <pc:docMk/>
            <pc:sldMk cId="371879258" sldId="304"/>
            <ac:picMk id="5" creationId="{1AA8356C-D416-4F18-A6EE-AFF926118434}"/>
          </ac:picMkLst>
        </pc:picChg>
      </pc:sldChg>
      <pc:sldChg chg="addSp modSp add mod setBg">
        <pc:chgData name="Adam Veřmiřovský" userId="6be54c32-c53e-4d14-8637-d942e978ece5" providerId="ADAL" clId="{7D236C1C-F81B-4605-BB3A-368D0EDFD86C}" dt="2019-09-18T20:16:11.717" v="631" actId="26606"/>
        <pc:sldMkLst>
          <pc:docMk/>
          <pc:sldMk cId="3609861660" sldId="305"/>
        </pc:sldMkLst>
        <pc:spChg chg="mod">
          <ac:chgData name="Adam Veřmiřovský" userId="6be54c32-c53e-4d14-8637-d942e978ece5" providerId="ADAL" clId="{7D236C1C-F81B-4605-BB3A-368D0EDFD86C}" dt="2019-09-18T20:16:11.717" v="631" actId="26606"/>
          <ac:spMkLst>
            <pc:docMk/>
            <pc:sldMk cId="3609861660" sldId="305"/>
            <ac:spMk id="2" creationId="{27D99935-DB71-4601-94E9-87FD739EF1BC}"/>
          </ac:spMkLst>
        </pc:spChg>
        <pc:spChg chg="mod">
          <ac:chgData name="Adam Veřmiřovský" userId="6be54c32-c53e-4d14-8637-d942e978ece5" providerId="ADAL" clId="{7D236C1C-F81B-4605-BB3A-368D0EDFD86C}" dt="2019-09-18T20:16:11.717" v="631" actId="26606"/>
          <ac:spMkLst>
            <pc:docMk/>
            <pc:sldMk cId="3609861660" sldId="305"/>
            <ac:spMk id="3" creationId="{0AAE03E8-231C-4CA6-8676-19119012B84D}"/>
          </ac:spMkLst>
        </pc:spChg>
        <pc:spChg chg="add">
          <ac:chgData name="Adam Veřmiřovský" userId="6be54c32-c53e-4d14-8637-d942e978ece5" providerId="ADAL" clId="{7D236C1C-F81B-4605-BB3A-368D0EDFD86C}" dt="2019-09-18T20:16:11.717" v="631" actId="26606"/>
          <ac:spMkLst>
            <pc:docMk/>
            <pc:sldMk cId="3609861660" sldId="305"/>
            <ac:spMk id="10" creationId="{961D8973-EAA9-459A-AF59-BBB4233D6C78}"/>
          </ac:spMkLst>
        </pc:spChg>
        <pc:spChg chg="add">
          <ac:chgData name="Adam Veřmiřovský" userId="6be54c32-c53e-4d14-8637-d942e978ece5" providerId="ADAL" clId="{7D236C1C-F81B-4605-BB3A-368D0EDFD86C}" dt="2019-09-18T20:16:11.717" v="631" actId="26606"/>
          <ac:spMkLst>
            <pc:docMk/>
            <pc:sldMk cId="3609861660" sldId="305"/>
            <ac:spMk id="12" creationId="{FBEA8A33-C0D0-416D-8359-724B8828C7C3}"/>
          </ac:spMkLst>
        </pc:spChg>
        <pc:picChg chg="add mod">
          <ac:chgData name="Adam Veřmiřovský" userId="6be54c32-c53e-4d14-8637-d942e978ece5" providerId="ADAL" clId="{7D236C1C-F81B-4605-BB3A-368D0EDFD86C}" dt="2019-09-18T20:16:11.717" v="631" actId="26606"/>
          <ac:picMkLst>
            <pc:docMk/>
            <pc:sldMk cId="3609861660" sldId="305"/>
            <ac:picMk id="5" creationId="{CA06F228-37DB-4507-8ECF-868B0CE174E4}"/>
          </ac:picMkLst>
        </pc:picChg>
      </pc:sldChg>
    </pc:docChg>
  </pc:docChgLst>
  <pc:docChgLst>
    <pc:chgData name="Adam Veřmiřovský" userId="6be54c32-c53e-4d14-8637-d942e978ece5" providerId="ADAL" clId="{A40C35F5-F334-460F-8D5D-70489DC8AFFA}"/>
    <pc:docChg chg="custSel mod addSld modSld">
      <pc:chgData name="Adam Veřmiřovský" userId="6be54c32-c53e-4d14-8637-d942e978ece5" providerId="ADAL" clId="{A40C35F5-F334-460F-8D5D-70489DC8AFFA}" dt="2020-01-06T21:21:26.124" v="49" actId="26606"/>
      <pc:docMkLst>
        <pc:docMk/>
      </pc:docMkLst>
      <pc:sldChg chg="addSp modSp add mod setBg setClrOvrMap">
        <pc:chgData name="Adam Veřmiřovský" userId="6be54c32-c53e-4d14-8637-d942e978ece5" providerId="ADAL" clId="{A40C35F5-F334-460F-8D5D-70489DC8AFFA}" dt="2020-01-06T21:21:26.124" v="49" actId="26606"/>
        <pc:sldMkLst>
          <pc:docMk/>
          <pc:sldMk cId="2151242381" sldId="306"/>
        </pc:sldMkLst>
        <pc:spChg chg="mod">
          <ac:chgData name="Adam Veřmiřovský" userId="6be54c32-c53e-4d14-8637-d942e978ece5" providerId="ADAL" clId="{A40C35F5-F334-460F-8D5D-70489DC8AFFA}" dt="2020-01-06T21:21:26.124" v="49" actId="26606"/>
          <ac:spMkLst>
            <pc:docMk/>
            <pc:sldMk cId="2151242381" sldId="306"/>
            <ac:spMk id="2" creationId="{8FF1111B-E16B-4414-92C1-ECB39B101E5D}"/>
          </ac:spMkLst>
        </pc:spChg>
        <pc:spChg chg="mod">
          <ac:chgData name="Adam Veřmiřovský" userId="6be54c32-c53e-4d14-8637-d942e978ece5" providerId="ADAL" clId="{A40C35F5-F334-460F-8D5D-70489DC8AFFA}" dt="2020-01-06T21:21:26.124" v="49" actId="26606"/>
          <ac:spMkLst>
            <pc:docMk/>
            <pc:sldMk cId="2151242381" sldId="306"/>
            <ac:spMk id="3" creationId="{91E270B5-0187-4633-9A21-E46581D06E48}"/>
          </ac:spMkLst>
        </pc:spChg>
        <pc:spChg chg="add">
          <ac:chgData name="Adam Veřmiřovský" userId="6be54c32-c53e-4d14-8637-d942e978ece5" providerId="ADAL" clId="{A40C35F5-F334-460F-8D5D-70489DC8AFFA}" dt="2020-01-06T21:21:26.124" v="49" actId="26606"/>
          <ac:spMkLst>
            <pc:docMk/>
            <pc:sldMk cId="2151242381" sldId="306"/>
            <ac:spMk id="14" creationId="{1E954AF0-B5CC-4A16-ACDA-675B5694F2C8}"/>
          </ac:spMkLst>
        </pc:spChg>
        <pc:spChg chg="add">
          <ac:chgData name="Adam Veřmiřovský" userId="6be54c32-c53e-4d14-8637-d942e978ece5" providerId="ADAL" clId="{A40C35F5-F334-460F-8D5D-70489DC8AFFA}" dt="2020-01-06T21:21:26.124" v="49" actId="26606"/>
          <ac:spMkLst>
            <pc:docMk/>
            <pc:sldMk cId="2151242381" sldId="306"/>
            <ac:spMk id="16" creationId="{325322DD-3792-4947-A96A-1B6D9D786960}"/>
          </ac:spMkLst>
        </pc:spChg>
        <pc:grpChg chg="add">
          <ac:chgData name="Adam Veřmiřovský" userId="6be54c32-c53e-4d14-8637-d942e978ece5" providerId="ADAL" clId="{A40C35F5-F334-460F-8D5D-70489DC8AFFA}" dt="2020-01-06T21:21:26.124" v="49" actId="26606"/>
          <ac:grpSpMkLst>
            <pc:docMk/>
            <pc:sldMk cId="2151242381" sldId="306"/>
            <ac:grpSpMk id="10" creationId="{449BC34D-9C23-4D6D-8213-1F471AF85B3F}"/>
          </ac:grpSpMkLst>
        </pc:grpChg>
        <pc:picChg chg="add mod ord">
          <ac:chgData name="Adam Veřmiřovský" userId="6be54c32-c53e-4d14-8637-d942e978ece5" providerId="ADAL" clId="{A40C35F5-F334-460F-8D5D-70489DC8AFFA}" dt="2020-01-06T21:21:26.124" v="49" actId="26606"/>
          <ac:picMkLst>
            <pc:docMk/>
            <pc:sldMk cId="2151242381" sldId="306"/>
            <ac:picMk id="5" creationId="{D4512876-A196-49A5-AF25-44CC6D1F7D85}"/>
          </ac:picMkLst>
        </pc:picChg>
      </pc:sldChg>
    </pc:docChg>
  </pc:docChgLst>
  <pc:docChgLst>
    <pc:chgData name="Adam Veřmiřovský" userId="S::66500@muni.cz::6be54c32-c53e-4d14-8637-d942e978ece5" providerId="AD" clId="Web-{065AF425-4E96-4C46-83D2-47F364B6C04E}"/>
    <pc:docChg chg="addSld delSld modSld">
      <pc:chgData name="Adam Veřmiřovský" userId="S::66500@muni.cz::6be54c32-c53e-4d14-8637-d942e978ece5" providerId="AD" clId="Web-{065AF425-4E96-4C46-83D2-47F364B6C04E}" dt="2022-09-15T13:11:20.396" v="90" actId="20577"/>
      <pc:docMkLst>
        <pc:docMk/>
      </pc:docMkLst>
      <pc:sldChg chg="modSp">
        <pc:chgData name="Adam Veřmiřovský" userId="S::66500@muni.cz::6be54c32-c53e-4d14-8637-d942e978ece5" providerId="AD" clId="Web-{065AF425-4E96-4C46-83D2-47F364B6C04E}" dt="2022-09-15T12:56:47.377" v="4" actId="20577"/>
        <pc:sldMkLst>
          <pc:docMk/>
          <pc:sldMk cId="584826963" sldId="294"/>
        </pc:sldMkLst>
        <pc:spChg chg="mod">
          <ac:chgData name="Adam Veřmiřovský" userId="S::66500@muni.cz::6be54c32-c53e-4d14-8637-d942e978ece5" providerId="AD" clId="Web-{065AF425-4E96-4C46-83D2-47F364B6C04E}" dt="2022-09-15T12:56:47.377" v="4" actId="20577"/>
          <ac:spMkLst>
            <pc:docMk/>
            <pc:sldMk cId="584826963" sldId="294"/>
            <ac:spMk id="2" creationId="{B30A437E-9C9B-4159-988E-F0CF44BB4B03}"/>
          </ac:spMkLst>
        </pc:spChg>
      </pc:sldChg>
      <pc:sldChg chg="modSp">
        <pc:chgData name="Adam Veřmiřovský" userId="S::66500@muni.cz::6be54c32-c53e-4d14-8637-d942e978ece5" providerId="AD" clId="Web-{065AF425-4E96-4C46-83D2-47F364B6C04E}" dt="2022-09-15T12:59:34.556" v="7" actId="20577"/>
        <pc:sldMkLst>
          <pc:docMk/>
          <pc:sldMk cId="3429151675" sldId="299"/>
        </pc:sldMkLst>
        <pc:spChg chg="mod">
          <ac:chgData name="Adam Veřmiřovský" userId="S::66500@muni.cz::6be54c32-c53e-4d14-8637-d942e978ece5" providerId="AD" clId="Web-{065AF425-4E96-4C46-83D2-47F364B6C04E}" dt="2022-09-15T12:59:27.368" v="5" actId="20577"/>
          <ac:spMkLst>
            <pc:docMk/>
            <pc:sldMk cId="3429151675" sldId="299"/>
            <ac:spMk id="2" creationId="{D5C8B84F-A4CE-4D19-922E-1AB4CEA8F40C}"/>
          </ac:spMkLst>
        </pc:spChg>
        <pc:spChg chg="mod">
          <ac:chgData name="Adam Veřmiřovský" userId="S::66500@muni.cz::6be54c32-c53e-4d14-8637-d942e978ece5" providerId="AD" clId="Web-{065AF425-4E96-4C46-83D2-47F364B6C04E}" dt="2022-09-15T12:59:34.556" v="7" actId="20577"/>
          <ac:spMkLst>
            <pc:docMk/>
            <pc:sldMk cId="3429151675" sldId="299"/>
            <ac:spMk id="3" creationId="{4561B013-A0DA-4AC5-8846-AD66925988C0}"/>
          </ac:spMkLst>
        </pc:spChg>
      </pc:sldChg>
      <pc:sldChg chg="modSp">
        <pc:chgData name="Adam Veřmiřovský" userId="S::66500@muni.cz::6be54c32-c53e-4d14-8637-d942e978ece5" providerId="AD" clId="Web-{065AF425-4E96-4C46-83D2-47F364B6C04E}" dt="2022-09-15T12:59:53.353" v="10" actId="20577"/>
        <pc:sldMkLst>
          <pc:docMk/>
          <pc:sldMk cId="1832442808" sldId="300"/>
        </pc:sldMkLst>
        <pc:spChg chg="mod">
          <ac:chgData name="Adam Veřmiřovský" userId="S::66500@muni.cz::6be54c32-c53e-4d14-8637-d942e978ece5" providerId="AD" clId="Web-{065AF425-4E96-4C46-83D2-47F364B6C04E}" dt="2022-09-15T12:59:53.353" v="10" actId="20577"/>
          <ac:spMkLst>
            <pc:docMk/>
            <pc:sldMk cId="1832442808" sldId="300"/>
            <ac:spMk id="2" creationId="{70FB2BD2-BE20-4E37-B80C-0E60A375E49C}"/>
          </ac:spMkLst>
        </pc:spChg>
      </pc:sldChg>
      <pc:sldChg chg="modSp">
        <pc:chgData name="Adam Veřmiřovský" userId="S::66500@muni.cz::6be54c32-c53e-4d14-8637-d942e978ece5" providerId="AD" clId="Web-{065AF425-4E96-4C46-83D2-47F364B6C04E}" dt="2022-09-15T13:00:39.121" v="18" actId="20577"/>
        <pc:sldMkLst>
          <pc:docMk/>
          <pc:sldMk cId="2952043405" sldId="302"/>
        </pc:sldMkLst>
        <pc:spChg chg="mod">
          <ac:chgData name="Adam Veřmiřovský" userId="S::66500@muni.cz::6be54c32-c53e-4d14-8637-d942e978ece5" providerId="AD" clId="Web-{065AF425-4E96-4C46-83D2-47F364B6C04E}" dt="2022-09-15T13:00:39.121" v="18" actId="20577"/>
          <ac:spMkLst>
            <pc:docMk/>
            <pc:sldMk cId="2952043405" sldId="302"/>
            <ac:spMk id="3" creationId="{FBCAC14D-4145-4487-8FEF-362AB79CB89A}"/>
          </ac:spMkLst>
        </pc:spChg>
      </pc:sldChg>
      <pc:sldChg chg="modSp">
        <pc:chgData name="Adam Veřmiřovský" userId="S::66500@muni.cz::6be54c32-c53e-4d14-8637-d942e978ece5" providerId="AD" clId="Web-{065AF425-4E96-4C46-83D2-47F364B6C04E}" dt="2022-09-15T13:01:54.452" v="50" actId="20577"/>
        <pc:sldMkLst>
          <pc:docMk/>
          <pc:sldMk cId="1151203047" sldId="303"/>
        </pc:sldMkLst>
        <pc:spChg chg="mod">
          <ac:chgData name="Adam Veřmiřovský" userId="S::66500@muni.cz::6be54c32-c53e-4d14-8637-d942e978ece5" providerId="AD" clId="Web-{065AF425-4E96-4C46-83D2-47F364B6C04E}" dt="2022-09-15T13:01:54.452" v="50" actId="20577"/>
          <ac:spMkLst>
            <pc:docMk/>
            <pc:sldMk cId="1151203047" sldId="303"/>
            <ac:spMk id="3" creationId="{C45BE924-FAEB-4A20-888C-359ACA573E59}"/>
          </ac:spMkLst>
        </pc:spChg>
      </pc:sldChg>
      <pc:sldChg chg="modSp">
        <pc:chgData name="Adam Veřmiřovský" userId="S::66500@muni.cz::6be54c32-c53e-4d14-8637-d942e978ece5" providerId="AD" clId="Web-{065AF425-4E96-4C46-83D2-47F364B6C04E}" dt="2022-09-15T13:02:55.486" v="61" actId="20577"/>
        <pc:sldMkLst>
          <pc:docMk/>
          <pc:sldMk cId="2151242381" sldId="306"/>
        </pc:sldMkLst>
        <pc:spChg chg="mod">
          <ac:chgData name="Adam Veřmiřovský" userId="S::66500@muni.cz::6be54c32-c53e-4d14-8637-d942e978ece5" providerId="AD" clId="Web-{065AF425-4E96-4C46-83D2-47F364B6C04E}" dt="2022-09-15T13:02:55.486" v="61" actId="20577"/>
          <ac:spMkLst>
            <pc:docMk/>
            <pc:sldMk cId="2151242381" sldId="306"/>
            <ac:spMk id="3" creationId="{91E270B5-0187-4633-9A21-E46581D06E48}"/>
          </ac:spMkLst>
        </pc:spChg>
      </pc:sldChg>
      <pc:sldChg chg="new del">
        <pc:chgData name="Adam Veřmiřovský" userId="S::66500@muni.cz::6be54c32-c53e-4d14-8637-d942e978ece5" providerId="AD" clId="Web-{065AF425-4E96-4C46-83D2-47F364B6C04E}" dt="2022-09-15T13:10:29.191" v="63"/>
        <pc:sldMkLst>
          <pc:docMk/>
          <pc:sldMk cId="958052429" sldId="307"/>
        </pc:sldMkLst>
      </pc:sldChg>
      <pc:sldChg chg="modSp add replId">
        <pc:chgData name="Adam Veřmiřovský" userId="S::66500@muni.cz::6be54c32-c53e-4d14-8637-d942e978ece5" providerId="AD" clId="Web-{065AF425-4E96-4C46-83D2-47F364B6C04E}" dt="2022-09-15T13:11:20.396" v="90" actId="20577"/>
        <pc:sldMkLst>
          <pc:docMk/>
          <pc:sldMk cId="4062396656" sldId="307"/>
        </pc:sldMkLst>
        <pc:spChg chg="mod">
          <ac:chgData name="Adam Veřmiřovský" userId="S::66500@muni.cz::6be54c32-c53e-4d14-8637-d942e978ece5" providerId="AD" clId="Web-{065AF425-4E96-4C46-83D2-47F364B6C04E}" dt="2022-09-15T13:11:20.396" v="90" actId="20577"/>
          <ac:spMkLst>
            <pc:docMk/>
            <pc:sldMk cId="4062396656" sldId="307"/>
            <ac:spMk id="3" creationId="{91E270B5-0187-4633-9A21-E46581D06E48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38FFA4-F8A6-4F0C-89D5-C7DED4674C0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F86156D-10CB-4223-BD56-8D70307A34C7}">
      <dgm:prSet/>
      <dgm:spPr/>
      <dgm:t>
        <a:bodyPr/>
        <a:lstStyle/>
        <a:p>
          <a:pPr>
            <a:defRPr cap="all"/>
          </a:pPr>
          <a:r>
            <a:rPr lang="cs-CZ" baseline="0" dirty="0"/>
            <a:t>Jazyk potřebujeme </a:t>
          </a:r>
        </a:p>
        <a:p>
          <a:pPr>
            <a:defRPr cap="all"/>
          </a:pPr>
          <a:r>
            <a:rPr lang="cs-CZ" baseline="0" dirty="0"/>
            <a:t>k myšlení.</a:t>
          </a:r>
          <a:endParaRPr lang="en-US" dirty="0"/>
        </a:p>
      </dgm:t>
    </dgm:pt>
    <dgm:pt modelId="{65B1ECBE-24D9-491B-A5EA-98BCA679F37B}" type="parTrans" cxnId="{004664F6-5F46-4E9D-9241-A0E78D2F279A}">
      <dgm:prSet/>
      <dgm:spPr/>
      <dgm:t>
        <a:bodyPr/>
        <a:lstStyle/>
        <a:p>
          <a:endParaRPr lang="en-US"/>
        </a:p>
      </dgm:t>
    </dgm:pt>
    <dgm:pt modelId="{EF22638B-0B85-468A-94AE-F6EBFF13A3CA}" type="sibTrans" cxnId="{004664F6-5F46-4E9D-9241-A0E78D2F279A}">
      <dgm:prSet/>
      <dgm:spPr/>
      <dgm:t>
        <a:bodyPr/>
        <a:lstStyle/>
        <a:p>
          <a:endParaRPr lang="en-US"/>
        </a:p>
      </dgm:t>
    </dgm:pt>
    <dgm:pt modelId="{E2D20C49-4127-413E-9505-DD70D4C4E061}">
      <dgm:prSet/>
      <dgm:spPr/>
      <dgm:t>
        <a:bodyPr/>
        <a:lstStyle/>
        <a:p>
          <a:pPr>
            <a:defRPr cap="all"/>
          </a:pPr>
          <a:r>
            <a:rPr lang="cs-CZ" baseline="0"/>
            <a:t>Bez jazyka není myšlení.</a:t>
          </a:r>
          <a:endParaRPr lang="en-US"/>
        </a:p>
      </dgm:t>
    </dgm:pt>
    <dgm:pt modelId="{A1C23347-4DA4-47FF-82BB-95C490F6B4DC}" type="parTrans" cxnId="{404B3F7B-96A8-4EDE-926C-3A7F4E233784}">
      <dgm:prSet/>
      <dgm:spPr/>
      <dgm:t>
        <a:bodyPr/>
        <a:lstStyle/>
        <a:p>
          <a:endParaRPr lang="en-US"/>
        </a:p>
      </dgm:t>
    </dgm:pt>
    <dgm:pt modelId="{E503CC99-F567-4922-B532-3803AF78A4A0}" type="sibTrans" cxnId="{404B3F7B-96A8-4EDE-926C-3A7F4E233784}">
      <dgm:prSet/>
      <dgm:spPr/>
      <dgm:t>
        <a:bodyPr/>
        <a:lstStyle/>
        <a:p>
          <a:endParaRPr lang="en-US"/>
        </a:p>
      </dgm:t>
    </dgm:pt>
    <dgm:pt modelId="{7FFB34AC-0B71-43B1-AC4F-921FA1922C9D}" type="pres">
      <dgm:prSet presAssocID="{3838FFA4-F8A6-4F0C-89D5-C7DED4674C05}" presName="root" presStyleCnt="0">
        <dgm:presLayoutVars>
          <dgm:dir/>
          <dgm:resizeHandles val="exact"/>
        </dgm:presLayoutVars>
      </dgm:prSet>
      <dgm:spPr/>
    </dgm:pt>
    <dgm:pt modelId="{CD189DBF-DCAB-4003-9138-8C63EB0AAA7E}" type="pres">
      <dgm:prSet presAssocID="{2F86156D-10CB-4223-BD56-8D70307A34C7}" presName="compNode" presStyleCnt="0"/>
      <dgm:spPr/>
    </dgm:pt>
    <dgm:pt modelId="{48CA4B92-8318-4CFB-A01F-EFF116CF2A3D}" type="pres">
      <dgm:prSet presAssocID="{2F86156D-10CB-4223-BD56-8D70307A34C7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02726BD0-5D29-4C2B-82D9-6D1E0E8B34BA}" type="pres">
      <dgm:prSet presAssocID="{2F86156D-10CB-4223-BD56-8D70307A34C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8798FB71-D251-4161-805A-6E7BD121E2D3}" type="pres">
      <dgm:prSet presAssocID="{2F86156D-10CB-4223-BD56-8D70307A34C7}" presName="spaceRect" presStyleCnt="0"/>
      <dgm:spPr/>
    </dgm:pt>
    <dgm:pt modelId="{9D6A9347-1125-47CF-ACF9-C333F30822D4}" type="pres">
      <dgm:prSet presAssocID="{2F86156D-10CB-4223-BD56-8D70307A34C7}" presName="textRect" presStyleLbl="revTx" presStyleIdx="0" presStyleCnt="2">
        <dgm:presLayoutVars>
          <dgm:chMax val="1"/>
          <dgm:chPref val="1"/>
        </dgm:presLayoutVars>
      </dgm:prSet>
      <dgm:spPr/>
    </dgm:pt>
    <dgm:pt modelId="{E43563EB-CA9E-4E43-B1B2-4993C71949B9}" type="pres">
      <dgm:prSet presAssocID="{EF22638B-0B85-468A-94AE-F6EBFF13A3CA}" presName="sibTrans" presStyleCnt="0"/>
      <dgm:spPr/>
    </dgm:pt>
    <dgm:pt modelId="{D112F2DB-B989-490F-8C0F-6B3333E5C99F}" type="pres">
      <dgm:prSet presAssocID="{E2D20C49-4127-413E-9505-DD70D4C4E061}" presName="compNode" presStyleCnt="0"/>
      <dgm:spPr/>
    </dgm:pt>
    <dgm:pt modelId="{4C1DCE84-420A-4D8C-8CC0-C790CE6114A6}" type="pres">
      <dgm:prSet presAssocID="{E2D20C49-4127-413E-9505-DD70D4C4E061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48A5278F-1C01-4D92-98E8-3CD554E4A310}" type="pres">
      <dgm:prSet presAssocID="{E2D20C49-4127-413E-9505-DD70D4C4E06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A9AF0DFE-580E-4C37-9A47-D5F928228328}" type="pres">
      <dgm:prSet presAssocID="{E2D20C49-4127-413E-9505-DD70D4C4E061}" presName="spaceRect" presStyleCnt="0"/>
      <dgm:spPr/>
    </dgm:pt>
    <dgm:pt modelId="{8F0999B1-A83C-473A-8B14-45F3D1BB5A2E}" type="pres">
      <dgm:prSet presAssocID="{E2D20C49-4127-413E-9505-DD70D4C4E061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D8F81015-43BC-47F5-BCEC-3C547631A428}" type="presOf" srcId="{3838FFA4-F8A6-4F0C-89D5-C7DED4674C05}" destId="{7FFB34AC-0B71-43B1-AC4F-921FA1922C9D}" srcOrd="0" destOrd="0" presId="urn:microsoft.com/office/officeart/2018/5/layout/IconLeafLabelList"/>
    <dgm:cxn modelId="{404B3F7B-96A8-4EDE-926C-3A7F4E233784}" srcId="{3838FFA4-F8A6-4F0C-89D5-C7DED4674C05}" destId="{E2D20C49-4127-413E-9505-DD70D4C4E061}" srcOrd="1" destOrd="0" parTransId="{A1C23347-4DA4-47FF-82BB-95C490F6B4DC}" sibTransId="{E503CC99-F567-4922-B532-3803AF78A4A0}"/>
    <dgm:cxn modelId="{11782CB0-6770-4080-BB90-C27386FD7F29}" type="presOf" srcId="{2F86156D-10CB-4223-BD56-8D70307A34C7}" destId="{9D6A9347-1125-47CF-ACF9-C333F30822D4}" srcOrd="0" destOrd="0" presId="urn:microsoft.com/office/officeart/2018/5/layout/IconLeafLabelList"/>
    <dgm:cxn modelId="{035000CF-69F9-4213-92FE-02DC0417F22F}" type="presOf" srcId="{E2D20C49-4127-413E-9505-DD70D4C4E061}" destId="{8F0999B1-A83C-473A-8B14-45F3D1BB5A2E}" srcOrd="0" destOrd="0" presId="urn:microsoft.com/office/officeart/2018/5/layout/IconLeafLabelList"/>
    <dgm:cxn modelId="{004664F6-5F46-4E9D-9241-A0E78D2F279A}" srcId="{3838FFA4-F8A6-4F0C-89D5-C7DED4674C05}" destId="{2F86156D-10CB-4223-BD56-8D70307A34C7}" srcOrd="0" destOrd="0" parTransId="{65B1ECBE-24D9-491B-A5EA-98BCA679F37B}" sibTransId="{EF22638B-0B85-468A-94AE-F6EBFF13A3CA}"/>
    <dgm:cxn modelId="{25CCD086-D8A6-47B2-9158-D99C73091211}" type="presParOf" srcId="{7FFB34AC-0B71-43B1-AC4F-921FA1922C9D}" destId="{CD189DBF-DCAB-4003-9138-8C63EB0AAA7E}" srcOrd="0" destOrd="0" presId="urn:microsoft.com/office/officeart/2018/5/layout/IconLeafLabelList"/>
    <dgm:cxn modelId="{1080723B-6D02-4658-BDE8-42C6A6F2CB6A}" type="presParOf" srcId="{CD189DBF-DCAB-4003-9138-8C63EB0AAA7E}" destId="{48CA4B92-8318-4CFB-A01F-EFF116CF2A3D}" srcOrd="0" destOrd="0" presId="urn:microsoft.com/office/officeart/2018/5/layout/IconLeafLabelList"/>
    <dgm:cxn modelId="{00FEAE1C-1F36-4D7A-811A-899AAFC9BCDF}" type="presParOf" srcId="{CD189DBF-DCAB-4003-9138-8C63EB0AAA7E}" destId="{02726BD0-5D29-4C2B-82D9-6D1E0E8B34BA}" srcOrd="1" destOrd="0" presId="urn:microsoft.com/office/officeart/2018/5/layout/IconLeafLabelList"/>
    <dgm:cxn modelId="{053C2F4D-74B2-4452-81EC-92EEDFEF0A28}" type="presParOf" srcId="{CD189DBF-DCAB-4003-9138-8C63EB0AAA7E}" destId="{8798FB71-D251-4161-805A-6E7BD121E2D3}" srcOrd="2" destOrd="0" presId="urn:microsoft.com/office/officeart/2018/5/layout/IconLeafLabelList"/>
    <dgm:cxn modelId="{43914F91-676F-4BF6-9666-6DBE381E27DD}" type="presParOf" srcId="{CD189DBF-DCAB-4003-9138-8C63EB0AAA7E}" destId="{9D6A9347-1125-47CF-ACF9-C333F30822D4}" srcOrd="3" destOrd="0" presId="urn:microsoft.com/office/officeart/2018/5/layout/IconLeafLabelList"/>
    <dgm:cxn modelId="{565ED215-556D-4186-AF02-7DFB62074BA5}" type="presParOf" srcId="{7FFB34AC-0B71-43B1-AC4F-921FA1922C9D}" destId="{E43563EB-CA9E-4E43-B1B2-4993C71949B9}" srcOrd="1" destOrd="0" presId="urn:microsoft.com/office/officeart/2018/5/layout/IconLeafLabelList"/>
    <dgm:cxn modelId="{E2486BB6-B744-43EB-88AE-3337CF3B2D70}" type="presParOf" srcId="{7FFB34AC-0B71-43B1-AC4F-921FA1922C9D}" destId="{D112F2DB-B989-490F-8C0F-6B3333E5C99F}" srcOrd="2" destOrd="0" presId="urn:microsoft.com/office/officeart/2018/5/layout/IconLeafLabelList"/>
    <dgm:cxn modelId="{30683F51-EB58-422F-AA16-B8F280667F01}" type="presParOf" srcId="{D112F2DB-B989-490F-8C0F-6B3333E5C99F}" destId="{4C1DCE84-420A-4D8C-8CC0-C790CE6114A6}" srcOrd="0" destOrd="0" presId="urn:microsoft.com/office/officeart/2018/5/layout/IconLeafLabelList"/>
    <dgm:cxn modelId="{C7CDE061-61F6-42A7-9B3E-070E8FD3F10A}" type="presParOf" srcId="{D112F2DB-B989-490F-8C0F-6B3333E5C99F}" destId="{48A5278F-1C01-4D92-98E8-3CD554E4A310}" srcOrd="1" destOrd="0" presId="urn:microsoft.com/office/officeart/2018/5/layout/IconLeafLabelList"/>
    <dgm:cxn modelId="{94A17BEB-0591-4FBF-9918-8486F2DF7C60}" type="presParOf" srcId="{D112F2DB-B989-490F-8C0F-6B3333E5C99F}" destId="{A9AF0DFE-580E-4C37-9A47-D5F928228328}" srcOrd="2" destOrd="0" presId="urn:microsoft.com/office/officeart/2018/5/layout/IconLeafLabelList"/>
    <dgm:cxn modelId="{A09BC871-C62B-4EA1-B47A-E3D404EE8FAE}" type="presParOf" srcId="{D112F2DB-B989-490F-8C0F-6B3333E5C99F}" destId="{8F0999B1-A83C-473A-8B14-45F3D1BB5A2E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A531C2-0D08-4B91-885A-31550254236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400870E-EF77-4256-89A4-28182AE6A827}">
      <dgm:prSet/>
      <dgm:spPr/>
      <dgm:t>
        <a:bodyPr/>
        <a:lstStyle/>
        <a:p>
          <a:r>
            <a:rPr lang="cs-CZ" baseline="0"/>
            <a:t>Znají všichni Češi aktivně spisovnou češtinu?</a:t>
          </a:r>
          <a:endParaRPr lang="en-US"/>
        </a:p>
      </dgm:t>
    </dgm:pt>
    <dgm:pt modelId="{BDF186CD-2F2A-47C0-B9F6-DF66D4CA96E6}" type="parTrans" cxnId="{3757E13B-F9CD-46E5-8159-B61035D4C701}">
      <dgm:prSet/>
      <dgm:spPr/>
      <dgm:t>
        <a:bodyPr/>
        <a:lstStyle/>
        <a:p>
          <a:endParaRPr lang="en-US"/>
        </a:p>
      </dgm:t>
    </dgm:pt>
    <dgm:pt modelId="{4FD247B0-3795-45EE-BF9C-1A47800B5EEF}" type="sibTrans" cxnId="{3757E13B-F9CD-46E5-8159-B61035D4C701}">
      <dgm:prSet/>
      <dgm:spPr/>
      <dgm:t>
        <a:bodyPr/>
        <a:lstStyle/>
        <a:p>
          <a:endParaRPr lang="en-US"/>
        </a:p>
      </dgm:t>
    </dgm:pt>
    <dgm:pt modelId="{4F9FD202-F596-468D-8A81-5577161FBB6A}">
      <dgm:prSet/>
      <dgm:spPr/>
      <dgm:t>
        <a:bodyPr/>
        <a:lstStyle/>
        <a:p>
          <a:r>
            <a:rPr lang="cs-CZ" baseline="0"/>
            <a:t>Jsou ve společnosti nutně neúspěšní ti, kdo mluví třeba „jen“ češtinou obecnou?</a:t>
          </a:r>
          <a:endParaRPr lang="en-US"/>
        </a:p>
      </dgm:t>
    </dgm:pt>
    <dgm:pt modelId="{CA8D7C08-AE4A-4EAF-9ACD-BBE82AE7F193}" type="parTrans" cxnId="{BFB2CDD9-092E-4B24-9C57-2B22822347A8}">
      <dgm:prSet/>
      <dgm:spPr/>
      <dgm:t>
        <a:bodyPr/>
        <a:lstStyle/>
        <a:p>
          <a:endParaRPr lang="en-US"/>
        </a:p>
      </dgm:t>
    </dgm:pt>
    <dgm:pt modelId="{99B3AD91-6A80-4C72-84E8-C5EFDF2BD443}" type="sibTrans" cxnId="{BFB2CDD9-092E-4B24-9C57-2B22822347A8}">
      <dgm:prSet/>
      <dgm:spPr/>
      <dgm:t>
        <a:bodyPr/>
        <a:lstStyle/>
        <a:p>
          <a:endParaRPr lang="en-US"/>
        </a:p>
      </dgm:t>
    </dgm:pt>
    <dgm:pt modelId="{7A4E9416-B1E4-4D1B-8F93-FAF02FFACE86}" type="pres">
      <dgm:prSet presAssocID="{27A531C2-0D08-4B91-885A-315502542362}" presName="root" presStyleCnt="0">
        <dgm:presLayoutVars>
          <dgm:dir/>
          <dgm:resizeHandles val="exact"/>
        </dgm:presLayoutVars>
      </dgm:prSet>
      <dgm:spPr/>
    </dgm:pt>
    <dgm:pt modelId="{DF10D4A4-78C7-4364-8E0D-BDBE015A7A43}" type="pres">
      <dgm:prSet presAssocID="{7400870E-EF77-4256-89A4-28182AE6A827}" presName="compNode" presStyleCnt="0"/>
      <dgm:spPr/>
    </dgm:pt>
    <dgm:pt modelId="{F2C16657-F75E-4E7A-9EE9-A9B73860D5B0}" type="pres">
      <dgm:prSet presAssocID="{7400870E-EF77-4256-89A4-28182AE6A827}" presName="bgRect" presStyleLbl="bgShp" presStyleIdx="0" presStyleCnt="2"/>
      <dgm:spPr/>
    </dgm:pt>
    <dgm:pt modelId="{B2875E98-C0EA-40F4-9BB5-25C3CDB19DFC}" type="pres">
      <dgm:prSet presAssocID="{7400870E-EF77-4256-89A4-28182AE6A82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1D264173-B9F1-4DA7-89F6-6E80F032C90F}" type="pres">
      <dgm:prSet presAssocID="{7400870E-EF77-4256-89A4-28182AE6A827}" presName="spaceRect" presStyleCnt="0"/>
      <dgm:spPr/>
    </dgm:pt>
    <dgm:pt modelId="{012408C9-6FA8-4C2B-9AE5-DA878AC8E25B}" type="pres">
      <dgm:prSet presAssocID="{7400870E-EF77-4256-89A4-28182AE6A827}" presName="parTx" presStyleLbl="revTx" presStyleIdx="0" presStyleCnt="2">
        <dgm:presLayoutVars>
          <dgm:chMax val="0"/>
          <dgm:chPref val="0"/>
        </dgm:presLayoutVars>
      </dgm:prSet>
      <dgm:spPr/>
    </dgm:pt>
    <dgm:pt modelId="{78904426-41D9-4440-9E77-8D73FED1ABE0}" type="pres">
      <dgm:prSet presAssocID="{4FD247B0-3795-45EE-BF9C-1A47800B5EEF}" presName="sibTrans" presStyleCnt="0"/>
      <dgm:spPr/>
    </dgm:pt>
    <dgm:pt modelId="{B3F798F9-EBDF-4929-A86F-D10F2C6374B6}" type="pres">
      <dgm:prSet presAssocID="{4F9FD202-F596-468D-8A81-5577161FBB6A}" presName="compNode" presStyleCnt="0"/>
      <dgm:spPr/>
    </dgm:pt>
    <dgm:pt modelId="{6409856E-CE40-451B-9BB2-5B7673BBF933}" type="pres">
      <dgm:prSet presAssocID="{4F9FD202-F596-468D-8A81-5577161FBB6A}" presName="bgRect" presStyleLbl="bgShp" presStyleIdx="1" presStyleCnt="2"/>
      <dgm:spPr/>
    </dgm:pt>
    <dgm:pt modelId="{729674B1-C254-4083-B199-60B18CBD1034}" type="pres">
      <dgm:prSet presAssocID="{4F9FD202-F596-468D-8A81-5577161FBB6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4D6F28FD-FB21-4FC2-A884-F16C09AA4C46}" type="pres">
      <dgm:prSet presAssocID="{4F9FD202-F596-468D-8A81-5577161FBB6A}" presName="spaceRect" presStyleCnt="0"/>
      <dgm:spPr/>
    </dgm:pt>
    <dgm:pt modelId="{7288767B-35AB-4DDF-B1A3-8FBD48618B1B}" type="pres">
      <dgm:prSet presAssocID="{4F9FD202-F596-468D-8A81-5577161FBB6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EC3BA12-37F5-4082-81E0-14AC946414B3}" type="presOf" srcId="{4F9FD202-F596-468D-8A81-5577161FBB6A}" destId="{7288767B-35AB-4DDF-B1A3-8FBD48618B1B}" srcOrd="0" destOrd="0" presId="urn:microsoft.com/office/officeart/2018/2/layout/IconVerticalSolidList"/>
    <dgm:cxn modelId="{3757E13B-F9CD-46E5-8159-B61035D4C701}" srcId="{27A531C2-0D08-4B91-885A-315502542362}" destId="{7400870E-EF77-4256-89A4-28182AE6A827}" srcOrd="0" destOrd="0" parTransId="{BDF186CD-2F2A-47C0-B9F6-DF66D4CA96E6}" sibTransId="{4FD247B0-3795-45EE-BF9C-1A47800B5EEF}"/>
    <dgm:cxn modelId="{D7D1AC6D-EB95-4E9A-82A5-1D8039954158}" type="presOf" srcId="{7400870E-EF77-4256-89A4-28182AE6A827}" destId="{012408C9-6FA8-4C2B-9AE5-DA878AC8E25B}" srcOrd="0" destOrd="0" presId="urn:microsoft.com/office/officeart/2018/2/layout/IconVerticalSolidList"/>
    <dgm:cxn modelId="{AA8636CA-35A8-4300-9628-5462E2FE9C11}" type="presOf" srcId="{27A531C2-0D08-4B91-885A-315502542362}" destId="{7A4E9416-B1E4-4D1B-8F93-FAF02FFACE86}" srcOrd="0" destOrd="0" presId="urn:microsoft.com/office/officeart/2018/2/layout/IconVerticalSolidList"/>
    <dgm:cxn modelId="{BFB2CDD9-092E-4B24-9C57-2B22822347A8}" srcId="{27A531C2-0D08-4B91-885A-315502542362}" destId="{4F9FD202-F596-468D-8A81-5577161FBB6A}" srcOrd="1" destOrd="0" parTransId="{CA8D7C08-AE4A-4EAF-9ACD-BBE82AE7F193}" sibTransId="{99B3AD91-6A80-4C72-84E8-C5EFDF2BD443}"/>
    <dgm:cxn modelId="{197D5C6F-F715-4157-B040-11BD422B6F6D}" type="presParOf" srcId="{7A4E9416-B1E4-4D1B-8F93-FAF02FFACE86}" destId="{DF10D4A4-78C7-4364-8E0D-BDBE015A7A43}" srcOrd="0" destOrd="0" presId="urn:microsoft.com/office/officeart/2018/2/layout/IconVerticalSolidList"/>
    <dgm:cxn modelId="{36B41C2A-50C3-46A5-999A-4A2D07E13C5B}" type="presParOf" srcId="{DF10D4A4-78C7-4364-8E0D-BDBE015A7A43}" destId="{F2C16657-F75E-4E7A-9EE9-A9B73860D5B0}" srcOrd="0" destOrd="0" presId="urn:microsoft.com/office/officeart/2018/2/layout/IconVerticalSolidList"/>
    <dgm:cxn modelId="{F88D047E-6A01-41EF-BB42-924BA7851F54}" type="presParOf" srcId="{DF10D4A4-78C7-4364-8E0D-BDBE015A7A43}" destId="{B2875E98-C0EA-40F4-9BB5-25C3CDB19DFC}" srcOrd="1" destOrd="0" presId="urn:microsoft.com/office/officeart/2018/2/layout/IconVerticalSolidList"/>
    <dgm:cxn modelId="{9BCF3873-6DD0-4C40-B745-B8D851435F49}" type="presParOf" srcId="{DF10D4A4-78C7-4364-8E0D-BDBE015A7A43}" destId="{1D264173-B9F1-4DA7-89F6-6E80F032C90F}" srcOrd="2" destOrd="0" presId="urn:microsoft.com/office/officeart/2018/2/layout/IconVerticalSolidList"/>
    <dgm:cxn modelId="{1D764CA0-ECCA-45B2-B23F-88F44B767B75}" type="presParOf" srcId="{DF10D4A4-78C7-4364-8E0D-BDBE015A7A43}" destId="{012408C9-6FA8-4C2B-9AE5-DA878AC8E25B}" srcOrd="3" destOrd="0" presId="urn:microsoft.com/office/officeart/2018/2/layout/IconVerticalSolidList"/>
    <dgm:cxn modelId="{37EA1B5A-021C-4A1A-88BC-EA4C9AA282A8}" type="presParOf" srcId="{7A4E9416-B1E4-4D1B-8F93-FAF02FFACE86}" destId="{78904426-41D9-4440-9E77-8D73FED1ABE0}" srcOrd="1" destOrd="0" presId="urn:microsoft.com/office/officeart/2018/2/layout/IconVerticalSolidList"/>
    <dgm:cxn modelId="{AF881C19-846C-4531-AFA0-A2CD6CBAFF6F}" type="presParOf" srcId="{7A4E9416-B1E4-4D1B-8F93-FAF02FFACE86}" destId="{B3F798F9-EBDF-4929-A86F-D10F2C6374B6}" srcOrd="2" destOrd="0" presId="urn:microsoft.com/office/officeart/2018/2/layout/IconVerticalSolidList"/>
    <dgm:cxn modelId="{6FA2CF6D-D45B-489D-875C-2F1EE74182C7}" type="presParOf" srcId="{B3F798F9-EBDF-4929-A86F-D10F2C6374B6}" destId="{6409856E-CE40-451B-9BB2-5B7673BBF933}" srcOrd="0" destOrd="0" presId="urn:microsoft.com/office/officeart/2018/2/layout/IconVerticalSolidList"/>
    <dgm:cxn modelId="{53E40F73-9D55-409F-864A-3F434FD7FEBB}" type="presParOf" srcId="{B3F798F9-EBDF-4929-A86F-D10F2C6374B6}" destId="{729674B1-C254-4083-B199-60B18CBD1034}" srcOrd="1" destOrd="0" presId="urn:microsoft.com/office/officeart/2018/2/layout/IconVerticalSolidList"/>
    <dgm:cxn modelId="{CA7DAFC4-E44B-435E-932F-2EE551DC536D}" type="presParOf" srcId="{B3F798F9-EBDF-4929-A86F-D10F2C6374B6}" destId="{4D6F28FD-FB21-4FC2-A884-F16C09AA4C46}" srcOrd="2" destOrd="0" presId="urn:microsoft.com/office/officeart/2018/2/layout/IconVerticalSolidList"/>
    <dgm:cxn modelId="{8CCAB856-4A6F-4301-B445-2D1A0FF7B62C}" type="presParOf" srcId="{B3F798F9-EBDF-4929-A86F-D10F2C6374B6}" destId="{7288767B-35AB-4DDF-B1A3-8FBD48618B1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CA4B92-8318-4CFB-A01F-EFF116CF2A3D}">
      <dsp:nvSpPr>
        <dsp:cNvPr id="0" name=""/>
        <dsp:cNvSpPr/>
      </dsp:nvSpPr>
      <dsp:spPr>
        <a:xfrm>
          <a:off x="1810231" y="13200"/>
          <a:ext cx="2161687" cy="2161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726BD0-5D29-4C2B-82D9-6D1E0E8B34BA}">
      <dsp:nvSpPr>
        <dsp:cNvPr id="0" name=""/>
        <dsp:cNvSpPr/>
      </dsp:nvSpPr>
      <dsp:spPr>
        <a:xfrm>
          <a:off x="2270918" y="473887"/>
          <a:ext cx="1240312" cy="12403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A9347-1125-47CF-ACF9-C333F30822D4}">
      <dsp:nvSpPr>
        <dsp:cNvPr id="0" name=""/>
        <dsp:cNvSpPr/>
      </dsp:nvSpPr>
      <dsp:spPr>
        <a:xfrm>
          <a:off x="1119199" y="2848200"/>
          <a:ext cx="354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300" kern="1200" baseline="0" dirty="0"/>
            <a:t>Jazyk potřebujeme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300" kern="1200" baseline="0" dirty="0"/>
            <a:t>k myšlení.</a:t>
          </a:r>
          <a:endParaRPr lang="en-US" sz="2300" kern="1200" dirty="0"/>
        </a:p>
      </dsp:txBody>
      <dsp:txXfrm>
        <a:off x="1119199" y="2848200"/>
        <a:ext cx="3543750" cy="720000"/>
      </dsp:txXfrm>
    </dsp:sp>
    <dsp:sp modelId="{4C1DCE84-420A-4D8C-8CC0-C790CE6114A6}">
      <dsp:nvSpPr>
        <dsp:cNvPr id="0" name=""/>
        <dsp:cNvSpPr/>
      </dsp:nvSpPr>
      <dsp:spPr>
        <a:xfrm>
          <a:off x="5974137" y="13200"/>
          <a:ext cx="2161687" cy="216168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5278F-1C01-4D92-98E8-3CD554E4A310}">
      <dsp:nvSpPr>
        <dsp:cNvPr id="0" name=""/>
        <dsp:cNvSpPr/>
      </dsp:nvSpPr>
      <dsp:spPr>
        <a:xfrm>
          <a:off x="6434824" y="473887"/>
          <a:ext cx="1240312" cy="12403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999B1-A83C-473A-8B14-45F3D1BB5A2E}">
      <dsp:nvSpPr>
        <dsp:cNvPr id="0" name=""/>
        <dsp:cNvSpPr/>
      </dsp:nvSpPr>
      <dsp:spPr>
        <a:xfrm>
          <a:off x="5283106" y="2848200"/>
          <a:ext cx="354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300" kern="1200" baseline="0"/>
            <a:t>Bez jazyka není myšlení.</a:t>
          </a:r>
          <a:endParaRPr lang="en-US" sz="2300" kern="1200"/>
        </a:p>
      </dsp:txBody>
      <dsp:txXfrm>
        <a:off x="5283106" y="2848200"/>
        <a:ext cx="3543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16657-F75E-4E7A-9EE9-A9B73860D5B0}">
      <dsp:nvSpPr>
        <dsp:cNvPr id="0" name=""/>
        <dsp:cNvSpPr/>
      </dsp:nvSpPr>
      <dsp:spPr>
        <a:xfrm>
          <a:off x="0" y="906399"/>
          <a:ext cx="6506304" cy="16733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875E98-C0EA-40F4-9BB5-25C3CDB19DFC}">
      <dsp:nvSpPr>
        <dsp:cNvPr id="0" name=""/>
        <dsp:cNvSpPr/>
      </dsp:nvSpPr>
      <dsp:spPr>
        <a:xfrm>
          <a:off x="506188" y="1282903"/>
          <a:ext cx="920343" cy="9203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2408C9-6FA8-4C2B-9AE5-DA878AC8E25B}">
      <dsp:nvSpPr>
        <dsp:cNvPr id="0" name=""/>
        <dsp:cNvSpPr/>
      </dsp:nvSpPr>
      <dsp:spPr>
        <a:xfrm>
          <a:off x="1932721" y="906399"/>
          <a:ext cx="4573582" cy="1673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096" tIns="177096" rIns="177096" bIns="17709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/>
            <a:t>Znají všichni Češi aktivně spisovnou češtinu?</a:t>
          </a:r>
          <a:endParaRPr lang="en-US" sz="2500" kern="1200"/>
        </a:p>
      </dsp:txBody>
      <dsp:txXfrm>
        <a:off x="1932721" y="906399"/>
        <a:ext cx="4573582" cy="1673352"/>
      </dsp:txXfrm>
    </dsp:sp>
    <dsp:sp modelId="{6409856E-CE40-451B-9BB2-5B7673BBF933}">
      <dsp:nvSpPr>
        <dsp:cNvPr id="0" name=""/>
        <dsp:cNvSpPr/>
      </dsp:nvSpPr>
      <dsp:spPr>
        <a:xfrm>
          <a:off x="0" y="2998089"/>
          <a:ext cx="6506304" cy="16733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674B1-C254-4083-B199-60B18CBD1034}">
      <dsp:nvSpPr>
        <dsp:cNvPr id="0" name=""/>
        <dsp:cNvSpPr/>
      </dsp:nvSpPr>
      <dsp:spPr>
        <a:xfrm>
          <a:off x="506188" y="3374593"/>
          <a:ext cx="920343" cy="9203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88767B-35AB-4DDF-B1A3-8FBD48618B1B}">
      <dsp:nvSpPr>
        <dsp:cNvPr id="0" name=""/>
        <dsp:cNvSpPr/>
      </dsp:nvSpPr>
      <dsp:spPr>
        <a:xfrm>
          <a:off x="1932721" y="2998089"/>
          <a:ext cx="4573582" cy="1673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096" tIns="177096" rIns="177096" bIns="17709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baseline="0"/>
            <a:t>Jsou ve společnosti nutně neúspěšní ti, kdo mluví třeba „jen“ češtinou obecnou?</a:t>
          </a:r>
          <a:endParaRPr lang="en-US" sz="2500" kern="1200"/>
        </a:p>
      </dsp:txBody>
      <dsp:txXfrm>
        <a:off x="1932721" y="2998089"/>
        <a:ext cx="4573582" cy="16733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9/15/22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D213B41-AC9B-4E61-BEED-FF4C168A8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0A7F5FC-8C8B-4B5E-A67F-F75D191F4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30" y="1013722"/>
            <a:ext cx="10869750" cy="12372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cap="all"/>
              <a:t>Pedagogická fakulta</a:t>
            </a:r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628FBD9F-3B86-4C98-8F77-383320737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8154184" y="2884231"/>
            <a:ext cx="3005889" cy="4046220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>
              <a:alpha val="9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4" name="Zástupný obsah 3" descr="Obsah obrázku klipart&#10;&#10;Popis byl vytvořen automaticky">
            <a:extLst>
              <a:ext uri="{FF2B5EF4-FFF2-40B4-BE49-F238E27FC236}">
                <a16:creationId xmlns:a16="http://schemas.microsoft.com/office/drawing/2014/main" id="{17713088-6293-4B38-876E-293A5EA356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912" y="3056705"/>
            <a:ext cx="8396361" cy="2812781"/>
          </a:xfrm>
          <a:prstGeom prst="rect">
            <a:avLst/>
          </a:prstGeom>
        </p:spPr>
      </p:pic>
      <p:sp>
        <p:nvSpPr>
          <p:cNvPr id="20" name="Freeform 6">
            <a:extLst>
              <a:ext uri="{FF2B5EF4-FFF2-40B4-BE49-F238E27FC236}">
                <a16:creationId xmlns:a16="http://schemas.microsoft.com/office/drawing/2014/main" id="{6283F864-E3D1-457B-865A-DDC32254D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80808" y="1936677"/>
            <a:ext cx="3006491" cy="4046220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>
              <a:alpha val="90000"/>
            </a:schemeClr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34860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0BC9609-A8AF-411F-A9E0-C3B93C894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07D0E7B-732E-4FDE-87B0-E45D9521A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639704"/>
            <a:ext cx="3299579" cy="5577840"/>
          </a:xfrm>
        </p:spPr>
        <p:txBody>
          <a:bodyPr anchor="ctr">
            <a:normAutofit/>
          </a:bodyPr>
          <a:lstStyle/>
          <a:p>
            <a:pPr algn="ctr"/>
            <a:r>
              <a:rPr lang="cs-CZ" dirty="0"/>
              <a:t>Potřebují všichni žáci znát aktivně spisovnou češtinu?</a:t>
            </a: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BBB4A264-B2CD-4FE9-822E-416FDC5AD8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561286"/>
              </p:ext>
            </p:extLst>
          </p:nvPr>
        </p:nvGraphicFramePr>
        <p:xfrm>
          <a:off x="4901472" y="639705"/>
          <a:ext cx="6506304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4825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5C8B84F-A4CE-4D19-922E-1AB4CEA8F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cs-CZ" sz="5400" dirty="0">
                <a:solidFill>
                  <a:schemeClr val="bg2"/>
                </a:solidFill>
              </a:rPr>
              <a:t>porozumění jazyku = porozumění myšlení?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61B013-A0DA-4AC5-8846-AD6692598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pPr marL="383540" indent="-383540"/>
            <a:r>
              <a:rPr lang="cs-CZ" sz="1800" dirty="0"/>
              <a:t>porozumění (1.p.) tajemství (3.p.) </a:t>
            </a:r>
            <a:endParaRPr lang="cs-CZ"/>
          </a:p>
          <a:p>
            <a:pPr marL="0" indent="0">
              <a:buNone/>
            </a:pPr>
            <a:r>
              <a:rPr lang="cs-CZ" sz="1800" dirty="0"/>
              <a:t>	myšlení (2.p.) ?</a:t>
            </a:r>
          </a:p>
        </p:txBody>
      </p:sp>
    </p:spTree>
    <p:extLst>
      <p:ext uri="{BB962C8B-B14F-4D97-AF65-F5344CB8AC3E}">
        <p14:creationId xmlns:p14="http://schemas.microsoft.com/office/powerpoint/2010/main" val="3429151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EC2B4A13-0632-456F-A66A-2D0CDB9D3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568A552-34C4-41D2-A36B-9E86EC569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730653" y="-921117"/>
            <a:ext cx="1756584" cy="4408488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8BE655E-142C-41C9-895E-54D55EDDAF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8673443" y="2182330"/>
            <a:ext cx="1755930" cy="4408488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FB2BD2-BE20-4E37-B80C-0E60A375E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1086143"/>
            <a:ext cx="9969910" cy="35404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900" cap="all" dirty="0" err="1"/>
              <a:t>porozumění</a:t>
            </a:r>
            <a:r>
              <a:rPr lang="en-US" sz="2900" cap="all" dirty="0"/>
              <a:t> </a:t>
            </a:r>
            <a:r>
              <a:rPr lang="en-US" sz="2900" cap="all" dirty="0" err="1"/>
              <a:t>jazyku</a:t>
            </a:r>
            <a:r>
              <a:rPr lang="en-US" sz="2900" cap="all" dirty="0"/>
              <a:t> = </a:t>
            </a:r>
            <a:r>
              <a:rPr lang="en-US" sz="2900" cap="all" dirty="0" err="1"/>
              <a:t>porozumění</a:t>
            </a:r>
            <a:r>
              <a:rPr lang="en-US" sz="2900" cap="all" dirty="0"/>
              <a:t> </a:t>
            </a:r>
            <a:r>
              <a:rPr lang="en-US" sz="2900" cap="all" dirty="0" err="1"/>
              <a:t>sobě</a:t>
            </a:r>
            <a:r>
              <a:rPr lang="en-US" sz="2900" cap="all" dirty="0"/>
              <a:t> </a:t>
            </a:r>
            <a:r>
              <a:rPr lang="en-US" sz="2900" cap="all" dirty="0" err="1"/>
              <a:t>samé</a:t>
            </a:r>
            <a:r>
              <a:rPr lang="en-US" sz="2900" cap="all" dirty="0"/>
              <a:t>/mu?</a:t>
            </a:r>
            <a:br>
              <a:rPr lang="en-US" sz="2900" cap="all" dirty="0"/>
            </a:br>
            <a:br>
              <a:rPr lang="en-US" sz="2900" cap="all" dirty="0"/>
            </a:br>
            <a:r>
              <a:rPr lang="en-US" sz="2900" cap="all" dirty="0" err="1"/>
              <a:t>porozumění</a:t>
            </a:r>
            <a:r>
              <a:rPr lang="en-US" sz="2900" cap="all" dirty="0"/>
              <a:t> </a:t>
            </a:r>
            <a:r>
              <a:rPr lang="en-US" sz="2900" cap="all" dirty="0" err="1"/>
              <a:t>jazyku</a:t>
            </a:r>
            <a:r>
              <a:rPr lang="en-US" sz="2900" cap="all" dirty="0"/>
              <a:t> = </a:t>
            </a:r>
            <a:r>
              <a:rPr lang="en-US" sz="2900" cap="all" dirty="0" err="1"/>
              <a:t>porozumění</a:t>
            </a:r>
            <a:r>
              <a:rPr lang="en-US" sz="2900" cap="all" dirty="0"/>
              <a:t> </a:t>
            </a:r>
            <a:r>
              <a:rPr lang="en-US" sz="2900" cap="all" dirty="0" err="1"/>
              <a:t>ostatním</a:t>
            </a:r>
            <a:r>
              <a:rPr lang="en-US" sz="2900" cap="all" dirty="0"/>
              <a:t>?</a:t>
            </a:r>
            <a:br>
              <a:rPr lang="en-US" sz="2900" cap="all" dirty="0"/>
            </a:br>
            <a:br>
              <a:rPr lang="en-US" sz="2900" cap="all" dirty="0"/>
            </a:br>
            <a:r>
              <a:rPr lang="en-US" sz="2900" cap="all" dirty="0" err="1"/>
              <a:t>porozumění</a:t>
            </a:r>
            <a:r>
              <a:rPr lang="en-US" sz="2900" cap="all" dirty="0"/>
              <a:t> </a:t>
            </a:r>
            <a:r>
              <a:rPr lang="en-US" sz="2900" cap="all" dirty="0" err="1"/>
              <a:t>jazyku</a:t>
            </a:r>
            <a:r>
              <a:rPr lang="en-US" sz="2900" cap="all" dirty="0"/>
              <a:t> je </a:t>
            </a:r>
            <a:r>
              <a:rPr lang="en-US" sz="2900" cap="all" dirty="0" err="1"/>
              <a:t>klíčové</a:t>
            </a:r>
            <a:r>
              <a:rPr lang="en-US" sz="2900" cap="all" dirty="0"/>
              <a:t> pro </a:t>
            </a:r>
            <a:r>
              <a:rPr lang="en-US" sz="2900" cap="all" dirty="0" err="1"/>
              <a:t>fungování</a:t>
            </a:r>
            <a:r>
              <a:rPr lang="en-US" sz="2900" cap="all" dirty="0"/>
              <a:t> </a:t>
            </a:r>
            <a:r>
              <a:rPr lang="en-US" sz="2900" cap="all" dirty="0" err="1"/>
              <a:t>ve</a:t>
            </a:r>
            <a:r>
              <a:rPr lang="en-US" sz="2900" cap="all" dirty="0"/>
              <a:t> </a:t>
            </a:r>
            <a:r>
              <a:rPr lang="en-US" sz="2900" cap="all" dirty="0" err="1"/>
              <a:t>společnosti</a:t>
            </a:r>
            <a:r>
              <a:rPr lang="en-US" sz="2900" cap="all" dirty="0"/>
              <a:t>, do </a:t>
            </a:r>
            <a:r>
              <a:rPr lang="en-US" sz="2900" cap="all" dirty="0" err="1"/>
              <a:t>níž</a:t>
            </a:r>
            <a:r>
              <a:rPr lang="en-US" sz="2900" cap="all" dirty="0"/>
              <a:t> </a:t>
            </a:r>
            <a:r>
              <a:rPr lang="en-US" sz="2900" cap="all" dirty="0" err="1"/>
              <a:t>jsme</a:t>
            </a:r>
            <a:r>
              <a:rPr lang="en-US" sz="2900" cap="all" dirty="0"/>
              <a:t> se </a:t>
            </a:r>
            <a:r>
              <a:rPr lang="en-US" sz="2900" cap="all" dirty="0" err="1"/>
              <a:t>narodili</a:t>
            </a:r>
            <a:r>
              <a:rPr lang="en-US" sz="2900" cap="all" dirty="0"/>
              <a:t>?</a:t>
            </a:r>
            <a:br>
              <a:rPr lang="en-US" sz="2900" cap="all" dirty="0"/>
            </a:br>
            <a:endParaRPr lang="en-US" sz="2900" cap="all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98CC593-9FF4-46EF-81AE-2D26922F1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6453386"/>
            <a:ext cx="12191998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442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771102-44E3-4974-B3A2-60CEC9EFC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cs-CZ" sz="5400">
                <a:solidFill>
                  <a:schemeClr val="bg2"/>
                </a:solidFill>
              </a:rPr>
              <a:t>A proč všechna ta gramatická pravidla?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CAC14D-4145-4487-8FEF-362AB79C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cs-CZ" sz="1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41683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771102-44E3-4974-B3A2-60CEC9EFC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cs-CZ" sz="5400">
                <a:solidFill>
                  <a:schemeClr val="bg2"/>
                </a:solidFill>
              </a:rPr>
              <a:t>A proč všechna ta gramatická pravidla?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CAC14D-4145-4487-8FEF-362AB79C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pPr marL="383540" indent="-383540"/>
            <a:r>
              <a:rPr lang="cs-CZ" sz="1800" dirty="0"/>
              <a:t>Ukazují žákům, jak složitá pravidla je jejich mozek s to používat. Tak složitá, že sami žáci (a někdy i vyučující) mají potíž je pochopit.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043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638F2F-4688-4030-B1CC-80272444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8C811F0-0ED8-4A7B-BFDE-6433C690E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973751" y="303896"/>
            <a:ext cx="1910102" cy="257067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D0A4ED8-8E27-43F7-8FAE-B044E916F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764" y="1327355"/>
            <a:ext cx="3559425" cy="4482564"/>
          </a:xfrm>
        </p:spPr>
        <p:txBody>
          <a:bodyPr>
            <a:normAutofit/>
          </a:bodyPr>
          <a:lstStyle/>
          <a:p>
            <a:r>
              <a:rPr lang="cs-CZ" dirty="0"/>
              <a:t>A co dál?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5BE924-FAEB-4A20-888C-359ACA573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0123" y="1327356"/>
            <a:ext cx="4872677" cy="44825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83540" indent="-383540"/>
            <a:r>
              <a:rPr lang="cs-CZ" dirty="0"/>
              <a:t>Gramatická pravidla (potažmo znalost gramatických pravidel) vytvářejí v mozcích žáků a žákyň (další) abstraktní strukturu. Tuto strukturu můžou (pokud budou chtít) používat během svého produktivního života.</a:t>
            </a:r>
            <a:endParaRPr lang="cs-CZ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C19CEE-435E-4643-849E-5194A5743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6453386"/>
            <a:ext cx="12191998" cy="404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203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tráva, exteriér, osoba, pózování&#10;&#10;Popis byl vytvořen automaticky">
            <a:extLst>
              <a:ext uri="{FF2B5EF4-FFF2-40B4-BE49-F238E27FC236}">
                <a16:creationId xmlns:a16="http://schemas.microsoft.com/office/drawing/2014/main" id="{1AA8356C-D416-4F18-A6EE-AFF9261184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4275" y="884485"/>
            <a:ext cx="6900380" cy="5089030"/>
          </a:xfrm>
          <a:prstGeom prst="rect">
            <a:avLst/>
          </a:prstGeom>
        </p:spPr>
      </p:pic>
      <p:sp>
        <p:nvSpPr>
          <p:cNvPr id="16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CB766E-9AC1-4AC4-ADF7-84B08269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666" y="1314922"/>
            <a:ext cx="3176246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cap="all"/>
              <a:t>Moc a síla tradice</a:t>
            </a:r>
          </a:p>
        </p:txBody>
      </p:sp>
    </p:spTree>
    <p:extLst>
      <p:ext uri="{BB962C8B-B14F-4D97-AF65-F5344CB8AC3E}">
        <p14:creationId xmlns:p14="http://schemas.microsoft.com/office/powerpoint/2010/main" val="371879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61D8973-EAA9-459A-AF59-BBB4233D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7D99935-DB71-4601-94E9-87FD739E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743" y="685800"/>
            <a:ext cx="5793475" cy="1485900"/>
          </a:xfrm>
        </p:spPr>
        <p:txBody>
          <a:bodyPr>
            <a:normAutofit/>
          </a:bodyPr>
          <a:lstStyle/>
          <a:p>
            <a:r>
              <a:rPr lang="cs-CZ" dirty="0"/>
              <a:t>POKORA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AE03E8-231C-4CA6-8676-19119012B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743" y="2286000"/>
            <a:ext cx="5793475" cy="3581400"/>
          </a:xfrm>
        </p:spPr>
        <p:txBody>
          <a:bodyPr>
            <a:normAutofit/>
          </a:bodyPr>
          <a:lstStyle/>
          <a:p>
            <a:r>
              <a:rPr lang="cs-CZ" dirty="0"/>
              <a:t>Nikdo nezná celou češtinu.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EA8A33-C0D0-416D-8359-724B8828C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83661" y="0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Obrázek 4" descr="Obsah obrázku osoba, zeď, muž, fotka&#10;&#10;Popis byl vytvořen automaticky">
            <a:extLst>
              <a:ext uri="{FF2B5EF4-FFF2-40B4-BE49-F238E27FC236}">
                <a16:creationId xmlns:a16="http://schemas.microsoft.com/office/drawing/2014/main" id="{CA06F228-37DB-4507-8ECF-868B0CE174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00"/>
          <a:stretch/>
        </p:blipFill>
        <p:spPr>
          <a:xfrm>
            <a:off x="7612260" y="10"/>
            <a:ext cx="457973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61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text, žena, vpředu, stojící&#10;&#10;Popis byl vytvořen automaticky">
            <a:extLst>
              <a:ext uri="{FF2B5EF4-FFF2-40B4-BE49-F238E27FC236}">
                <a16:creationId xmlns:a16="http://schemas.microsoft.com/office/drawing/2014/main" id="{D4512876-A196-49A5-AF25-44CC6D1F7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275" y="849983"/>
            <a:ext cx="6900380" cy="5158034"/>
          </a:xfrm>
          <a:prstGeom prst="rect">
            <a:avLst/>
          </a:prstGeom>
        </p:spPr>
      </p:pic>
      <p:sp>
        <p:nvSpPr>
          <p:cNvPr id="16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FF1111B-E16B-4414-92C1-ECB39B101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666" y="1314922"/>
            <a:ext cx="3176246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cap="all"/>
              <a:t>VÝHLED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E270B5-0187-4633-9A21-E46581D06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9666" y="4458645"/>
            <a:ext cx="3176246" cy="16564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solidFill>
                  <a:srgbClr val="EFEDE3"/>
                </a:solidFill>
              </a:rPr>
              <a:t>Tvoříme</a:t>
            </a:r>
            <a:r>
              <a:rPr lang="en-US" dirty="0">
                <a:solidFill>
                  <a:srgbClr val="EFEDE3"/>
                </a:solidFill>
              </a:rPr>
              <a:t> </a:t>
            </a:r>
            <a:endParaRPr lang="cs-CZ" dirty="0"/>
          </a:p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solidFill>
                  <a:srgbClr val="EFEDE3"/>
                </a:solidFill>
              </a:rPr>
              <a:t>jazykem</a:t>
            </a:r>
            <a:r>
              <a:rPr lang="en-US" dirty="0">
                <a:solidFill>
                  <a:srgbClr val="EFEDE3"/>
                </a:solidFill>
              </a:rPr>
              <a:t> </a:t>
            </a:r>
          </a:p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solidFill>
                  <a:srgbClr val="EFEDE3"/>
                </a:solidFill>
              </a:rPr>
              <a:t>skutečnost</a:t>
            </a:r>
            <a:r>
              <a:rPr lang="en-US" dirty="0">
                <a:solidFill>
                  <a:srgbClr val="EFEDE3"/>
                </a:solidFill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42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text, žena, vpředu, stojící&#10;&#10;Popis byl vytvořen automaticky">
            <a:extLst>
              <a:ext uri="{FF2B5EF4-FFF2-40B4-BE49-F238E27FC236}">
                <a16:creationId xmlns:a16="http://schemas.microsoft.com/office/drawing/2014/main" id="{D4512876-A196-49A5-AF25-44CC6D1F7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275" y="849983"/>
            <a:ext cx="6900380" cy="5158034"/>
          </a:xfrm>
          <a:prstGeom prst="rect">
            <a:avLst/>
          </a:prstGeom>
        </p:spPr>
      </p:pic>
      <p:sp>
        <p:nvSpPr>
          <p:cNvPr id="16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FF1111B-E16B-4414-92C1-ECB39B101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666" y="1314922"/>
            <a:ext cx="3176246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cap="all"/>
              <a:t>VÝHLED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E270B5-0187-4633-9A21-E46581D06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9666" y="4458645"/>
            <a:ext cx="3176246" cy="16564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EFEDE3"/>
                </a:solidFill>
              </a:rPr>
              <a:t>Např. </a:t>
            </a:r>
          </a:p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>
                <a:solidFill>
                  <a:srgbClr val="EFEDE3"/>
                </a:solidFill>
              </a:rPr>
              <a:t>narativním</a:t>
            </a:r>
            <a:r>
              <a:rPr lang="en-US" dirty="0">
                <a:solidFill>
                  <a:srgbClr val="EFEDE3"/>
                </a:solidFill>
              </a:rPr>
              <a:t> </a:t>
            </a:r>
            <a:r>
              <a:rPr lang="en-US" dirty="0" err="1">
                <a:solidFill>
                  <a:srgbClr val="EFEDE3"/>
                </a:solidFill>
              </a:rPr>
              <a:t>vzorcem</a:t>
            </a:r>
            <a:r>
              <a:rPr lang="en-US" dirty="0">
                <a:solidFill>
                  <a:srgbClr val="EFEDE3"/>
                </a:solidFill>
              </a:rPr>
              <a:t>: </a:t>
            </a:r>
          </a:p>
          <a:p>
            <a:pPr marL="0" indent="0">
              <a:lnSpc>
                <a:spcPct val="112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/>
              <a:t>MY vs. ONI?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966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84C18-A8CD-400B-B9B1-7E8C6848A9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lexikologie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75044CD-9BAE-4624-9680-40F4011B8A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 začátečníky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8AB6E88-3028-4044-955C-208E710D6B88}"/>
              </a:ext>
            </a:extLst>
          </p:cNvPr>
          <p:cNvSpPr txBox="1"/>
          <p:nvPr/>
        </p:nvSpPr>
        <p:spPr>
          <a:xfrm>
            <a:off x="5105600" y="2207652"/>
            <a:ext cx="198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Adam Veřmiřovský</a:t>
            </a:r>
          </a:p>
        </p:txBody>
      </p:sp>
    </p:spTree>
    <p:extLst>
      <p:ext uri="{BB962C8B-B14F-4D97-AF65-F5344CB8AC3E}">
        <p14:creationId xmlns:p14="http://schemas.microsoft.com/office/powerpoint/2010/main" val="3942609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B832E1D-843D-4487-B2E5-B33EFF50E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4186" y="634028"/>
            <a:ext cx="3355942" cy="37328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900" cap="all"/>
              <a:t>„Nezapomeňte, že jazyk neužíváme podle přesných pravidel, ostatně jsme se mu tak ani nenaučili.“ (Wittgenstein: Modrá kniha, 25) </a:t>
            </a:r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7" name="Zástupný obsah 6" descr="Obsah obrázku zeď, fotka, interiér, muž&#10;&#10;Popis byl vytvořen automaticky">
            <a:extLst>
              <a:ext uri="{FF2B5EF4-FFF2-40B4-BE49-F238E27FC236}">
                <a16:creationId xmlns:a16="http://schemas.microsoft.com/office/drawing/2014/main" id="{99FADC15-E130-4FE3-B828-C7890F33B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4160" y="1340841"/>
            <a:ext cx="4768948" cy="437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18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17492B-B498-415D-9874-F9787D71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cs-CZ" sz="5400">
                <a:solidFill>
                  <a:schemeClr val="bg2"/>
                </a:solidFill>
              </a:rPr>
              <a:t>Proč to všechno vlastně?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216CEA-6259-4183-8640-9121730BA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cs-CZ" sz="1800"/>
              <a:t>Jaký je cíl?</a:t>
            </a:r>
          </a:p>
        </p:txBody>
      </p:sp>
    </p:spTree>
    <p:extLst>
      <p:ext uri="{BB962C8B-B14F-4D97-AF65-F5344CB8AC3E}">
        <p14:creationId xmlns:p14="http://schemas.microsoft.com/office/powerpoint/2010/main" val="203906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17492B-B498-415D-9874-F9787D71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cs-CZ" sz="5400">
                <a:solidFill>
                  <a:schemeClr val="bg2"/>
                </a:solidFill>
              </a:rPr>
              <a:t>Proč to všechno vlastně?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216CEA-6259-4183-8640-9121730BA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cs-CZ" sz="1800" dirty="0"/>
              <a:t>Jaký je cíl?</a:t>
            </a:r>
          </a:p>
          <a:p>
            <a:r>
              <a:rPr lang="cs-CZ" sz="1800" dirty="0"/>
              <a:t>Ptáme-li se po cíli, ptejme se: </a:t>
            </a:r>
          </a:p>
          <a:p>
            <a:pPr lvl="1"/>
            <a:r>
              <a:rPr lang="cs-CZ" sz="1800" dirty="0"/>
              <a:t>K čemu je jazyk? </a:t>
            </a:r>
          </a:p>
          <a:p>
            <a:pPr lvl="1"/>
            <a:r>
              <a:rPr lang="cs-CZ" sz="1800" dirty="0"/>
              <a:t>K čemu je výuka ČJ na ZŠ, SŠ (VŠ)?</a:t>
            </a:r>
          </a:p>
        </p:txBody>
      </p:sp>
    </p:spTree>
    <p:extLst>
      <p:ext uri="{BB962C8B-B14F-4D97-AF65-F5344CB8AC3E}">
        <p14:creationId xmlns:p14="http://schemas.microsoft.com/office/powerpoint/2010/main" val="1336259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E954AF0-B5CC-4A16-ACDA-675B5694F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zastavit, podepsat, obloha, exteriér&#10;&#10;Popis byl vytvořen automaticky">
            <a:extLst>
              <a:ext uri="{FF2B5EF4-FFF2-40B4-BE49-F238E27FC236}">
                <a16:creationId xmlns:a16="http://schemas.microsoft.com/office/drawing/2014/main" id="{E684E656-9865-444D-B291-97CD48E2F7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942" y="640080"/>
            <a:ext cx="6823045" cy="5577840"/>
          </a:xfrm>
          <a:prstGeom prst="rect">
            <a:avLst/>
          </a:prstGeom>
        </p:spPr>
      </p:pic>
      <p:sp>
        <p:nvSpPr>
          <p:cNvPr id="16" name="Freeform 6">
            <a:extLst>
              <a:ext uri="{FF2B5EF4-FFF2-40B4-BE49-F238E27FC236}">
                <a16:creationId xmlns:a16="http://schemas.microsoft.com/office/drawing/2014/main" id="{325322DD-3792-4947-A96A-1B6D9D786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30A437E-9C9B-4159-988E-F0CF44BB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9666" y="1314922"/>
            <a:ext cx="3176246" cy="300013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cap="all" dirty="0" err="1"/>
              <a:t>Nemysli</a:t>
            </a:r>
            <a:r>
              <a:rPr lang="en-US" sz="4800" cap="all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84826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6FFAF7-7801-4A67-B2F6-FB9412822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cs-CZ" sz="5400">
                <a:solidFill>
                  <a:schemeClr val="bg2"/>
                </a:solidFill>
              </a:rPr>
              <a:t>Dokážete myslet beze slov?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AAEC04-ADB6-4F92-A47B-DCB5FEE87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cs-CZ" sz="1800" dirty="0"/>
              <a:t>A jsou to </a:t>
            </a:r>
            <a:r>
              <a:rPr lang="cs-CZ" sz="1800" i="1" dirty="0"/>
              <a:t>myšlenky</a:t>
            </a:r>
            <a:r>
              <a:rPr lang="cs-CZ" sz="1800" dirty="0"/>
              <a:t>, neobsahuje-li to slova?</a:t>
            </a:r>
          </a:p>
        </p:txBody>
      </p:sp>
    </p:spTree>
    <p:extLst>
      <p:ext uri="{BB962C8B-B14F-4D97-AF65-F5344CB8AC3E}">
        <p14:creationId xmlns:p14="http://schemas.microsoft.com/office/powerpoint/2010/main" val="838203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1665A6-74DB-4F44-A6EF-F01205E87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988C48C-0F50-428D-BB4D-5ED0FE77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85800"/>
            <a:ext cx="10905066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cs-CZ" dirty="0"/>
              <a:t>Teze</a:t>
            </a:r>
            <a:endParaRPr lang="cs-CZ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7D78F02F-3217-45E5-81FA-15169E0220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784625"/>
              </p:ext>
            </p:extLst>
          </p:nvPr>
        </p:nvGraphicFramePr>
        <p:xfrm>
          <a:off x="1122972" y="2286000"/>
          <a:ext cx="9946056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902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9">
            <a:extLst>
              <a:ext uri="{FF2B5EF4-FFF2-40B4-BE49-F238E27FC236}">
                <a16:creationId xmlns:a16="http://schemas.microsoft.com/office/drawing/2014/main" id="{9D9D6BF1-DFF2-4526-9D13-BF339D8C4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54D4DB6-FB18-4CAE-8905-E0053C925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1DBD6488-9429-4FFA-8AE8-C4022C39B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4" name="Rectangle 13">
            <a:extLst>
              <a:ext uri="{FF2B5EF4-FFF2-40B4-BE49-F238E27FC236}">
                <a16:creationId xmlns:a16="http://schemas.microsoft.com/office/drawing/2014/main" id="{2D170B9C-85A5-4673-981C-DDDBAC51F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obsah 4" descr="Obsah obrázku vázanka, osoba, fotka, pózování&#10;&#10;Popis byl vytvořen automaticky">
            <a:extLst>
              <a:ext uri="{FF2B5EF4-FFF2-40B4-BE49-F238E27FC236}">
                <a16:creationId xmlns:a16="http://schemas.microsoft.com/office/drawing/2014/main" id="{498D0628-7DDC-4E2F-9E1C-A967E21F41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5551"/>
          <a:stretch/>
        </p:blipFill>
        <p:spPr>
          <a:xfrm>
            <a:off x="20" y="10"/>
            <a:ext cx="4966232" cy="6857990"/>
          </a:xfrm>
          <a:prstGeom prst="rect">
            <a:avLst/>
          </a:prstGeom>
        </p:spPr>
      </p:pic>
      <p:sp>
        <p:nvSpPr>
          <p:cNvPr id="25" name="Freeform 6">
            <a:extLst>
              <a:ext uri="{FF2B5EF4-FFF2-40B4-BE49-F238E27FC236}">
                <a16:creationId xmlns:a16="http://schemas.microsoft.com/office/drawing/2014/main" id="{1C82216A-4221-434A-B11C-7E13B4A1F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412340" y="744469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0ADA4B-7BC9-4E74-B585-9C04DC98B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8004" y="1480930"/>
            <a:ext cx="5607908" cy="325432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300" cap="all"/>
              <a:t>„Uvědomělé poznání stavby jazyka je podmínkou úspěšného spisovného funkčního komunikování.“ (Čechová 1989)</a:t>
            </a:r>
          </a:p>
        </p:txBody>
      </p:sp>
    </p:spTree>
    <p:extLst>
      <p:ext uri="{BB962C8B-B14F-4D97-AF65-F5344CB8AC3E}">
        <p14:creationId xmlns:p14="http://schemas.microsoft.com/office/powerpoint/2010/main" val="808688978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F2F010776573E49ACDE64E553367054" ma:contentTypeVersion="2" ma:contentTypeDescription="Vytvoří nový dokument" ma:contentTypeScope="" ma:versionID="ec7fe4557a5e931a3fdf6f3de1a52f4a">
  <xsd:schema xmlns:xsd="http://www.w3.org/2001/XMLSchema" xmlns:xs="http://www.w3.org/2001/XMLSchema" xmlns:p="http://schemas.microsoft.com/office/2006/metadata/properties" xmlns:ns2="e01dffb3-23b0-44f2-9b2c-76d4e2442baa" targetNamespace="http://schemas.microsoft.com/office/2006/metadata/properties" ma:root="true" ma:fieldsID="5a20501f22ee10a96c6dc2511e3c07db" ns2:_="">
    <xsd:import namespace="e01dffb3-23b0-44f2-9b2c-76d4e2442b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dffb3-23b0-44f2-9b2c-76d4e2442b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CE7B56E-960A-4747-8571-3A9AB6780A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dffb3-23b0-44f2-9b2c-76d4e2442b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3C04EF-0078-4BD0-9A8C-999F1997EC0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F1E6671-1F05-4DBF-AAE3-58C5B983EA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320</Words>
  <Application>Microsoft Macintosh PowerPoint</Application>
  <PresentationFormat>Widescreen</PresentationFormat>
  <Paragraphs>44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Franklin Gothic Book</vt:lpstr>
      <vt:lpstr>Oříznutí</vt:lpstr>
      <vt:lpstr>Pedagogická fakulta</vt:lpstr>
      <vt:lpstr>lexikologie</vt:lpstr>
      <vt:lpstr>„Nezapomeňte, že jazyk neužíváme podle přesných pravidel, ostatně jsme se mu tak ani nenaučili.“ (Wittgenstein: Modrá kniha, 25) </vt:lpstr>
      <vt:lpstr>Proč to všechno vlastně?</vt:lpstr>
      <vt:lpstr>Proč to všechno vlastně?</vt:lpstr>
      <vt:lpstr>Nemysli!</vt:lpstr>
      <vt:lpstr>Dokážete myslet beze slov?</vt:lpstr>
      <vt:lpstr>Teze</vt:lpstr>
      <vt:lpstr>„Uvědomělé poznání stavby jazyka je podmínkou úspěšného spisovného funkčního komunikování.“ (Čechová 1989)</vt:lpstr>
      <vt:lpstr>Potřebují všichni žáci znát aktivně spisovnou češtinu?</vt:lpstr>
      <vt:lpstr>porozumění jazyku = porozumění myšlení?</vt:lpstr>
      <vt:lpstr>porozumění jazyku = porozumění sobě samé/mu?  porozumění jazyku = porozumění ostatním?  porozumění jazyku je klíčové pro fungování ve společnosti, do níž jsme se narodili? </vt:lpstr>
      <vt:lpstr>A proč všechna ta gramatická pravidla?</vt:lpstr>
      <vt:lpstr>A proč všechna ta gramatická pravidla?</vt:lpstr>
      <vt:lpstr>A co dál?</vt:lpstr>
      <vt:lpstr>Moc a síla tradice</vt:lpstr>
      <vt:lpstr>POKORA</vt:lpstr>
      <vt:lpstr>VÝHLED</vt:lpstr>
      <vt:lpstr>VÝHLED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Pedagogická fakulta</dc:title>
  <dc:creator>Adam Veřmiřovský</dc:creator>
  <cp:lastModifiedBy>Adam Veřmiřovský</cp:lastModifiedBy>
  <cp:revision>35</cp:revision>
  <dcterms:created xsi:type="dcterms:W3CDTF">2020-01-06T21:21:26Z</dcterms:created>
  <dcterms:modified xsi:type="dcterms:W3CDTF">2022-09-15T18:45:17Z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0x010100EF2F010776573E49ACDE64E553367054</vt:lpwstr>
  </property>
</Properties>
</file>