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  <p:sldMasterId id="2147483687" r:id="rId2"/>
  </p:sldMasterIdLst>
  <p:sldIdLst>
    <p:sldId id="256" r:id="rId3"/>
    <p:sldId id="257" r:id="rId4"/>
    <p:sldId id="353" r:id="rId5"/>
    <p:sldId id="352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4" r:id="rId14"/>
    <p:sldId id="266" r:id="rId15"/>
    <p:sldId id="267" r:id="rId16"/>
    <p:sldId id="268" r:id="rId17"/>
    <p:sldId id="269" r:id="rId18"/>
    <p:sldId id="270" r:id="rId19"/>
    <p:sldId id="271" r:id="rId20"/>
    <p:sldId id="282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96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7" r:id="rId45"/>
    <p:sldId id="298" r:id="rId46"/>
    <p:sldId id="314" r:id="rId47"/>
    <p:sldId id="299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00" r:id="rId62"/>
    <p:sldId id="315" r:id="rId63"/>
    <p:sldId id="324" r:id="rId64"/>
    <p:sldId id="325" r:id="rId65"/>
    <p:sldId id="356" r:id="rId66"/>
    <p:sldId id="357" r:id="rId67"/>
    <p:sldId id="358" r:id="rId68"/>
    <p:sldId id="359" r:id="rId69"/>
    <p:sldId id="360" r:id="rId70"/>
    <p:sldId id="380" r:id="rId71"/>
    <p:sldId id="323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  <p:sldId id="327" r:id="rId102"/>
    <p:sldId id="351" r:id="rId103"/>
    <p:sldId id="369" r:id="rId104"/>
    <p:sldId id="370" r:id="rId105"/>
    <p:sldId id="371" r:id="rId106"/>
    <p:sldId id="372" r:id="rId107"/>
    <p:sldId id="373" r:id="rId108"/>
    <p:sldId id="374" r:id="rId109"/>
    <p:sldId id="362" r:id="rId110"/>
    <p:sldId id="363" r:id="rId111"/>
    <p:sldId id="364" r:id="rId112"/>
    <p:sldId id="365" r:id="rId113"/>
    <p:sldId id="366" r:id="rId114"/>
    <p:sldId id="367" r:id="rId115"/>
    <p:sldId id="368" r:id="rId116"/>
    <p:sldId id="375" r:id="rId117"/>
    <p:sldId id="377" r:id="rId118"/>
    <p:sldId id="378" r:id="rId119"/>
    <p:sldId id="379" r:id="rId120"/>
    <p:sldId id="376" r:id="rId1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BE8637-6DA4-407A-B1EF-841C28F76027}" v="131" dt="2020-11-04T15:58:26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92" d="100"/>
          <a:sy n="92" d="100"/>
        </p:scale>
        <p:origin x="8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117" Type="http://schemas.openxmlformats.org/officeDocument/2006/relationships/slide" Target="slides/slide115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12" Type="http://schemas.openxmlformats.org/officeDocument/2006/relationships/slide" Target="slides/slide110.xml"/><Relationship Id="rId16" Type="http://schemas.openxmlformats.org/officeDocument/2006/relationships/slide" Target="slides/slide14.xml"/><Relationship Id="rId107" Type="http://schemas.openxmlformats.org/officeDocument/2006/relationships/slide" Target="slides/slide105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123" Type="http://schemas.openxmlformats.org/officeDocument/2006/relationships/viewProps" Target="viewProps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113" Type="http://schemas.openxmlformats.org/officeDocument/2006/relationships/slide" Target="slides/slide111.xml"/><Relationship Id="rId118" Type="http://schemas.openxmlformats.org/officeDocument/2006/relationships/slide" Target="slides/slide116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59" Type="http://schemas.openxmlformats.org/officeDocument/2006/relationships/slide" Target="slides/slide57.xml"/><Relationship Id="rId103" Type="http://schemas.openxmlformats.org/officeDocument/2006/relationships/slide" Target="slides/slide101.xml"/><Relationship Id="rId108" Type="http://schemas.openxmlformats.org/officeDocument/2006/relationships/slide" Target="slides/slide106.xml"/><Relationship Id="rId124" Type="http://schemas.openxmlformats.org/officeDocument/2006/relationships/theme" Target="theme/theme1.xml"/><Relationship Id="rId54" Type="http://schemas.openxmlformats.org/officeDocument/2006/relationships/slide" Target="slides/slide52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49" Type="http://schemas.openxmlformats.org/officeDocument/2006/relationships/slide" Target="slides/slide47.xml"/><Relationship Id="rId114" Type="http://schemas.openxmlformats.org/officeDocument/2006/relationships/slide" Target="slides/slide112.xml"/><Relationship Id="rId119" Type="http://schemas.openxmlformats.org/officeDocument/2006/relationships/slide" Target="slides/slide117.xml"/><Relationship Id="rId44" Type="http://schemas.openxmlformats.org/officeDocument/2006/relationships/slide" Target="slides/slide42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openxmlformats.org/officeDocument/2006/relationships/slide" Target="slides/slide10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slide" Target="slides/slide102.xml"/><Relationship Id="rId120" Type="http://schemas.openxmlformats.org/officeDocument/2006/relationships/slide" Target="slides/slide118.xml"/><Relationship Id="rId125" Type="http://schemas.openxmlformats.org/officeDocument/2006/relationships/tableStyles" Target="tableStyle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slide" Target="slides/slide108.xml"/><Relationship Id="rId115" Type="http://schemas.openxmlformats.org/officeDocument/2006/relationships/slide" Target="slides/slide11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slide" Target="slides/slide103.xml"/><Relationship Id="rId126" Type="http://schemas.microsoft.com/office/2016/11/relationships/changesInfo" Target="changesInfos/changesInfo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121" Type="http://schemas.openxmlformats.org/officeDocument/2006/relationships/slide" Target="slides/slide119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46" Type="http://schemas.openxmlformats.org/officeDocument/2006/relationships/slide" Target="slides/slide44.xml"/><Relationship Id="rId67" Type="http://schemas.openxmlformats.org/officeDocument/2006/relationships/slide" Target="slides/slide65.xml"/><Relationship Id="rId116" Type="http://schemas.openxmlformats.org/officeDocument/2006/relationships/slide" Target="slides/slide11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62" Type="http://schemas.openxmlformats.org/officeDocument/2006/relationships/slide" Target="slides/slide60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111" Type="http://schemas.openxmlformats.org/officeDocument/2006/relationships/slide" Target="slides/slide109.xml"/><Relationship Id="rId15" Type="http://schemas.openxmlformats.org/officeDocument/2006/relationships/slide" Target="slides/slide13.xml"/><Relationship Id="rId36" Type="http://schemas.openxmlformats.org/officeDocument/2006/relationships/slide" Target="slides/slide34.xml"/><Relationship Id="rId57" Type="http://schemas.openxmlformats.org/officeDocument/2006/relationships/slide" Target="slides/slide55.xml"/><Relationship Id="rId106" Type="http://schemas.openxmlformats.org/officeDocument/2006/relationships/slide" Target="slides/slide104.xml"/><Relationship Id="rId127" Type="http://schemas.microsoft.com/office/2015/10/relationships/revisionInfo" Target="revisionInfo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52" Type="http://schemas.openxmlformats.org/officeDocument/2006/relationships/slide" Target="slides/slide50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12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 Veřmiřovský" userId="6be54c32-c53e-4d14-8637-d942e978ece5" providerId="ADAL" clId="{A7BE8637-6DA4-407A-B1EF-841C28F76027}"/>
    <pc:docChg chg="undo custSel addSld delSld modSld sldOrd">
      <pc:chgData name="Adam Veřmiřovský" userId="6be54c32-c53e-4d14-8637-d942e978ece5" providerId="ADAL" clId="{A7BE8637-6DA4-407A-B1EF-841C28F76027}" dt="2020-11-04T16:54:22.507" v="1635" actId="6549"/>
      <pc:docMkLst>
        <pc:docMk/>
      </pc:docMkLst>
      <pc:sldChg chg="modSp mod">
        <pc:chgData name="Adam Veřmiřovský" userId="6be54c32-c53e-4d14-8637-d942e978ece5" providerId="ADAL" clId="{A7BE8637-6DA4-407A-B1EF-841C28F76027}" dt="2020-11-04T14:31:27.742" v="1322" actId="6549"/>
        <pc:sldMkLst>
          <pc:docMk/>
          <pc:sldMk cId="625313832" sldId="257"/>
        </pc:sldMkLst>
        <pc:spChg chg="mod">
          <ac:chgData name="Adam Veřmiřovský" userId="6be54c32-c53e-4d14-8637-d942e978ece5" providerId="ADAL" clId="{A7BE8637-6DA4-407A-B1EF-841C28F76027}" dt="2020-11-04T12:49:04.617" v="7" actId="27636"/>
          <ac:spMkLst>
            <pc:docMk/>
            <pc:sldMk cId="625313832" sldId="257"/>
            <ac:spMk id="2" creationId="{CD488A0B-19CB-461F-A2D3-C47077114517}"/>
          </ac:spMkLst>
        </pc:spChg>
        <pc:spChg chg="mod">
          <ac:chgData name="Adam Veřmiřovský" userId="6be54c32-c53e-4d14-8637-d942e978ece5" providerId="ADAL" clId="{A7BE8637-6DA4-407A-B1EF-841C28F76027}" dt="2020-11-04T14:31:27.742" v="1322" actId="6549"/>
          <ac:spMkLst>
            <pc:docMk/>
            <pc:sldMk cId="625313832" sldId="257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2:51:45.599" v="34" actId="27636"/>
        <pc:sldMkLst>
          <pc:docMk/>
          <pc:sldMk cId="300568712" sldId="258"/>
        </pc:sldMkLst>
        <pc:spChg chg="mod">
          <ac:chgData name="Adam Veřmiřovský" userId="6be54c32-c53e-4d14-8637-d942e978ece5" providerId="ADAL" clId="{A7BE8637-6DA4-407A-B1EF-841C28F76027}" dt="2020-11-04T12:51:45.599" v="34" actId="27636"/>
          <ac:spMkLst>
            <pc:docMk/>
            <pc:sldMk cId="300568712" sldId="258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2:51:37.733" v="32" actId="27636"/>
        <pc:sldMkLst>
          <pc:docMk/>
          <pc:sldMk cId="1502350574" sldId="259"/>
        </pc:sldMkLst>
        <pc:spChg chg="mod">
          <ac:chgData name="Adam Veřmiřovský" userId="6be54c32-c53e-4d14-8637-d942e978ece5" providerId="ADAL" clId="{A7BE8637-6DA4-407A-B1EF-841C28F76027}" dt="2020-11-04T12:51:37.733" v="32" actId="27636"/>
          <ac:spMkLst>
            <pc:docMk/>
            <pc:sldMk cId="1502350574" sldId="259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2:51:28.780" v="30" actId="27636"/>
        <pc:sldMkLst>
          <pc:docMk/>
          <pc:sldMk cId="1415574883" sldId="260"/>
        </pc:sldMkLst>
        <pc:spChg chg="mod">
          <ac:chgData name="Adam Veřmiřovský" userId="6be54c32-c53e-4d14-8637-d942e978ece5" providerId="ADAL" clId="{A7BE8637-6DA4-407A-B1EF-841C28F76027}" dt="2020-11-04T12:51:28.780" v="30" actId="27636"/>
          <ac:spMkLst>
            <pc:docMk/>
            <pc:sldMk cId="1415574883" sldId="260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2:51:20.458" v="28" actId="27636"/>
        <pc:sldMkLst>
          <pc:docMk/>
          <pc:sldMk cId="1836604491" sldId="261"/>
        </pc:sldMkLst>
        <pc:spChg chg="mod">
          <ac:chgData name="Adam Veřmiřovský" userId="6be54c32-c53e-4d14-8637-d942e978ece5" providerId="ADAL" clId="{A7BE8637-6DA4-407A-B1EF-841C28F76027}" dt="2020-11-04T12:51:20.458" v="28" actId="27636"/>
          <ac:spMkLst>
            <pc:docMk/>
            <pc:sldMk cId="1836604491" sldId="261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2:51:10.533" v="26" actId="27636"/>
        <pc:sldMkLst>
          <pc:docMk/>
          <pc:sldMk cId="3336731640" sldId="262"/>
        </pc:sldMkLst>
        <pc:spChg chg="mod">
          <ac:chgData name="Adam Veřmiřovský" userId="6be54c32-c53e-4d14-8637-d942e978ece5" providerId="ADAL" clId="{A7BE8637-6DA4-407A-B1EF-841C28F76027}" dt="2020-11-04T12:51:10.533" v="26" actId="27636"/>
          <ac:spMkLst>
            <pc:docMk/>
            <pc:sldMk cId="3336731640" sldId="262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2:51:01.710" v="24" actId="27636"/>
        <pc:sldMkLst>
          <pc:docMk/>
          <pc:sldMk cId="2430255666" sldId="263"/>
        </pc:sldMkLst>
        <pc:spChg chg="mod">
          <ac:chgData name="Adam Veřmiřovský" userId="6be54c32-c53e-4d14-8637-d942e978ece5" providerId="ADAL" clId="{A7BE8637-6DA4-407A-B1EF-841C28F76027}" dt="2020-11-04T12:51:01.710" v="24" actId="27636"/>
          <ac:spMkLst>
            <pc:docMk/>
            <pc:sldMk cId="2430255666" sldId="263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21:23.445" v="289" actId="27636"/>
        <pc:sldMkLst>
          <pc:docMk/>
          <pc:sldMk cId="2998043615" sldId="264"/>
        </pc:sldMkLst>
        <pc:spChg chg="mod">
          <ac:chgData name="Adam Veřmiřovský" userId="6be54c32-c53e-4d14-8637-d942e978ece5" providerId="ADAL" clId="{A7BE8637-6DA4-407A-B1EF-841C28F76027}" dt="2020-11-04T13:21:23.445" v="289" actId="27636"/>
          <ac:spMkLst>
            <pc:docMk/>
            <pc:sldMk cId="2998043615" sldId="264"/>
            <ac:spMk id="3" creationId="{8DC1E09A-0CB8-43E2-804A-C4752B5F5100}"/>
          </ac:spMkLst>
        </pc:spChg>
      </pc:sldChg>
      <pc:sldChg chg="modSp add mod ord">
        <pc:chgData name="Adam Veřmiřovský" userId="6be54c32-c53e-4d14-8637-d942e978ece5" providerId="ADAL" clId="{A7BE8637-6DA4-407A-B1EF-841C28F76027}" dt="2020-11-04T12:50:46.736" v="22"/>
        <pc:sldMkLst>
          <pc:docMk/>
          <pc:sldMk cId="1801433969" sldId="265"/>
        </pc:sldMkLst>
        <pc:spChg chg="mod">
          <ac:chgData name="Adam Veřmiřovský" userId="6be54c32-c53e-4d14-8637-d942e978ece5" providerId="ADAL" clId="{A7BE8637-6DA4-407A-B1EF-841C28F76027}" dt="2020-11-04T12:50:34.182" v="20" actId="27636"/>
          <ac:spMkLst>
            <pc:docMk/>
            <pc:sldMk cId="1801433969" sldId="265"/>
            <ac:spMk id="3" creationId="{8DC1E09A-0CB8-43E2-804A-C4752B5F5100}"/>
          </ac:spMkLst>
        </pc:spChg>
      </pc:sldChg>
      <pc:sldChg chg="modSp new mod">
        <pc:chgData name="Adam Veřmiřovský" userId="6be54c32-c53e-4d14-8637-d942e978ece5" providerId="ADAL" clId="{A7BE8637-6DA4-407A-B1EF-841C28F76027}" dt="2020-11-04T12:53:19.557" v="45" actId="6549"/>
        <pc:sldMkLst>
          <pc:docMk/>
          <pc:sldMk cId="4008138488" sldId="266"/>
        </pc:sldMkLst>
        <pc:spChg chg="mod">
          <ac:chgData name="Adam Veřmiřovský" userId="6be54c32-c53e-4d14-8637-d942e978ece5" providerId="ADAL" clId="{A7BE8637-6DA4-407A-B1EF-841C28F76027}" dt="2020-11-04T12:52:53.220" v="41" actId="27636"/>
          <ac:spMkLst>
            <pc:docMk/>
            <pc:sldMk cId="4008138488" sldId="266"/>
            <ac:spMk id="2" creationId="{7CE9ABAB-C903-4C4D-AA53-45307E187E5A}"/>
          </ac:spMkLst>
        </pc:spChg>
        <pc:spChg chg="mod">
          <ac:chgData name="Adam Veřmiřovský" userId="6be54c32-c53e-4d14-8637-d942e978ece5" providerId="ADAL" clId="{A7BE8637-6DA4-407A-B1EF-841C28F76027}" dt="2020-11-04T12:53:19.557" v="45" actId="6549"/>
          <ac:spMkLst>
            <pc:docMk/>
            <pc:sldMk cId="4008138488" sldId="266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2:53:13.423" v="44" actId="6549"/>
        <pc:sldMkLst>
          <pc:docMk/>
          <pc:sldMk cId="2425354901" sldId="267"/>
        </pc:sldMkLst>
        <pc:spChg chg="mod">
          <ac:chgData name="Adam Veřmiřovský" userId="6be54c32-c53e-4d14-8637-d942e978ece5" providerId="ADAL" clId="{A7BE8637-6DA4-407A-B1EF-841C28F76027}" dt="2020-11-04T12:53:13.423" v="44" actId="6549"/>
          <ac:spMkLst>
            <pc:docMk/>
            <pc:sldMk cId="2425354901" sldId="267"/>
            <ac:spMk id="3" creationId="{D2BC46FF-F8E2-4429-B7D7-FFAB7C42DB2F}"/>
          </ac:spMkLst>
        </pc:spChg>
      </pc:sldChg>
      <pc:sldChg chg="add">
        <pc:chgData name="Adam Veřmiřovský" userId="6be54c32-c53e-4d14-8637-d942e978ece5" providerId="ADAL" clId="{A7BE8637-6DA4-407A-B1EF-841C28F76027}" dt="2020-11-04T12:53:05.073" v="43"/>
        <pc:sldMkLst>
          <pc:docMk/>
          <pc:sldMk cId="314963452" sldId="268"/>
        </pc:sldMkLst>
      </pc:sldChg>
      <pc:sldChg chg="modSp add mod">
        <pc:chgData name="Adam Veřmiřovský" userId="6be54c32-c53e-4d14-8637-d942e978ece5" providerId="ADAL" clId="{A7BE8637-6DA4-407A-B1EF-841C28F76027}" dt="2020-11-04T12:54:22.877" v="61" actId="207"/>
        <pc:sldMkLst>
          <pc:docMk/>
          <pc:sldMk cId="3394276176" sldId="269"/>
        </pc:sldMkLst>
        <pc:spChg chg="mod">
          <ac:chgData name="Adam Veřmiřovský" userId="6be54c32-c53e-4d14-8637-d942e978ece5" providerId="ADAL" clId="{A7BE8637-6DA4-407A-B1EF-841C28F76027}" dt="2020-11-04T12:54:22.877" v="61" actId="207"/>
          <ac:spMkLst>
            <pc:docMk/>
            <pc:sldMk cId="3394276176" sldId="269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2:54:45.170" v="76" actId="207"/>
        <pc:sldMkLst>
          <pc:docMk/>
          <pc:sldMk cId="2450904634" sldId="270"/>
        </pc:sldMkLst>
        <pc:spChg chg="mod">
          <ac:chgData name="Adam Veřmiřovský" userId="6be54c32-c53e-4d14-8637-d942e978ece5" providerId="ADAL" clId="{A7BE8637-6DA4-407A-B1EF-841C28F76027}" dt="2020-11-04T12:54:45.170" v="76" actId="207"/>
          <ac:spMkLst>
            <pc:docMk/>
            <pc:sldMk cId="2450904634" sldId="270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06:30.444" v="148" actId="27636"/>
        <pc:sldMkLst>
          <pc:docMk/>
          <pc:sldMk cId="2628505877" sldId="271"/>
        </pc:sldMkLst>
        <pc:spChg chg="mod">
          <ac:chgData name="Adam Veřmiřovský" userId="6be54c32-c53e-4d14-8637-d942e978ece5" providerId="ADAL" clId="{A7BE8637-6DA4-407A-B1EF-841C28F76027}" dt="2020-11-04T12:56:37.257" v="107" actId="20577"/>
          <ac:spMkLst>
            <pc:docMk/>
            <pc:sldMk cId="2628505877" sldId="271"/>
            <ac:spMk id="2" creationId="{7CE9ABAB-C903-4C4D-AA53-45307E187E5A}"/>
          </ac:spMkLst>
        </pc:spChg>
        <pc:spChg chg="mod">
          <ac:chgData name="Adam Veřmiřovský" userId="6be54c32-c53e-4d14-8637-d942e978ece5" providerId="ADAL" clId="{A7BE8637-6DA4-407A-B1EF-841C28F76027}" dt="2020-11-04T13:06:30.444" v="148" actId="27636"/>
          <ac:spMkLst>
            <pc:docMk/>
            <pc:sldMk cId="2628505877" sldId="271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06:04.514" v="144" actId="207"/>
        <pc:sldMkLst>
          <pc:docMk/>
          <pc:sldMk cId="666581475" sldId="272"/>
        </pc:sldMkLst>
        <pc:spChg chg="mod">
          <ac:chgData name="Adam Veřmiřovský" userId="6be54c32-c53e-4d14-8637-d942e978ece5" providerId="ADAL" clId="{A7BE8637-6DA4-407A-B1EF-841C28F76027}" dt="2020-11-04T13:06:04.514" v="144" actId="207"/>
          <ac:spMkLst>
            <pc:docMk/>
            <pc:sldMk cId="666581475" sldId="272"/>
            <ac:spMk id="3" creationId="{D2BC46FF-F8E2-4429-B7D7-FFAB7C42DB2F}"/>
          </ac:spMkLst>
        </pc:spChg>
      </pc:sldChg>
      <pc:sldChg chg="add del">
        <pc:chgData name="Adam Veřmiřovský" userId="6be54c32-c53e-4d14-8637-d942e978ece5" providerId="ADAL" clId="{A7BE8637-6DA4-407A-B1EF-841C28F76027}" dt="2020-11-04T12:56:00.965" v="82"/>
        <pc:sldMkLst>
          <pc:docMk/>
          <pc:sldMk cId="3241384524" sldId="272"/>
        </pc:sldMkLst>
      </pc:sldChg>
      <pc:sldChg chg="modSp add mod">
        <pc:chgData name="Adam Veřmiřovský" userId="6be54c32-c53e-4d14-8637-d942e978ece5" providerId="ADAL" clId="{A7BE8637-6DA4-407A-B1EF-841C28F76027}" dt="2020-11-04T13:05:50.384" v="143" actId="207"/>
        <pc:sldMkLst>
          <pc:docMk/>
          <pc:sldMk cId="1280083399" sldId="273"/>
        </pc:sldMkLst>
        <pc:spChg chg="mod">
          <ac:chgData name="Adam Veřmiřovský" userId="6be54c32-c53e-4d14-8637-d942e978ece5" providerId="ADAL" clId="{A7BE8637-6DA4-407A-B1EF-841C28F76027}" dt="2020-11-04T13:05:50.384" v="143" actId="207"/>
          <ac:spMkLst>
            <pc:docMk/>
            <pc:sldMk cId="1280083399" sldId="273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05:40.265" v="142" actId="207"/>
        <pc:sldMkLst>
          <pc:docMk/>
          <pc:sldMk cId="438007440" sldId="274"/>
        </pc:sldMkLst>
        <pc:spChg chg="mod">
          <ac:chgData name="Adam Veřmiřovský" userId="6be54c32-c53e-4d14-8637-d942e978ece5" providerId="ADAL" clId="{A7BE8637-6DA4-407A-B1EF-841C28F76027}" dt="2020-11-04T13:05:40.265" v="142" actId="207"/>
          <ac:spMkLst>
            <pc:docMk/>
            <pc:sldMk cId="438007440" sldId="274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26:36.317" v="302" actId="207"/>
        <pc:sldMkLst>
          <pc:docMk/>
          <pc:sldMk cId="1575293337" sldId="275"/>
        </pc:sldMkLst>
        <pc:spChg chg="mod">
          <ac:chgData name="Adam Veřmiřovský" userId="6be54c32-c53e-4d14-8637-d942e978ece5" providerId="ADAL" clId="{A7BE8637-6DA4-407A-B1EF-841C28F76027}" dt="2020-11-04T13:26:36.317" v="302" actId="207"/>
          <ac:spMkLst>
            <pc:docMk/>
            <pc:sldMk cId="1575293337" sldId="275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1:28.933" v="188" actId="207"/>
        <pc:sldMkLst>
          <pc:docMk/>
          <pc:sldMk cId="3978774418" sldId="276"/>
        </pc:sldMkLst>
        <pc:spChg chg="mod">
          <ac:chgData name="Adam Veřmiřovský" userId="6be54c32-c53e-4d14-8637-d942e978ece5" providerId="ADAL" clId="{A7BE8637-6DA4-407A-B1EF-841C28F76027}" dt="2020-11-04T13:11:28.933" v="188" actId="207"/>
          <ac:spMkLst>
            <pc:docMk/>
            <pc:sldMk cId="3978774418" sldId="276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1:46.631" v="190" actId="207"/>
        <pc:sldMkLst>
          <pc:docMk/>
          <pc:sldMk cId="3898648688" sldId="277"/>
        </pc:sldMkLst>
        <pc:spChg chg="mod">
          <ac:chgData name="Adam Veřmiřovský" userId="6be54c32-c53e-4d14-8637-d942e978ece5" providerId="ADAL" clId="{A7BE8637-6DA4-407A-B1EF-841C28F76027}" dt="2020-11-04T13:11:46.631" v="190" actId="207"/>
          <ac:spMkLst>
            <pc:docMk/>
            <pc:sldMk cId="3898648688" sldId="277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1:56.507" v="192" actId="207"/>
        <pc:sldMkLst>
          <pc:docMk/>
          <pc:sldMk cId="3409737099" sldId="278"/>
        </pc:sldMkLst>
        <pc:spChg chg="mod">
          <ac:chgData name="Adam Veřmiřovský" userId="6be54c32-c53e-4d14-8637-d942e978ece5" providerId="ADAL" clId="{A7BE8637-6DA4-407A-B1EF-841C28F76027}" dt="2020-11-04T13:11:56.507" v="192" actId="207"/>
          <ac:spMkLst>
            <pc:docMk/>
            <pc:sldMk cId="3409737099" sldId="278"/>
            <ac:spMk id="3" creationId="{D2BC46FF-F8E2-4429-B7D7-FFAB7C42DB2F}"/>
          </ac:spMkLst>
        </pc:spChg>
      </pc:sldChg>
      <pc:sldChg chg="modSp add del mod">
        <pc:chgData name="Adam Veřmiřovský" userId="6be54c32-c53e-4d14-8637-d942e978ece5" providerId="ADAL" clId="{A7BE8637-6DA4-407A-B1EF-841C28F76027}" dt="2020-11-04T13:00:35.622" v="131" actId="47"/>
        <pc:sldMkLst>
          <pc:docMk/>
          <pc:sldMk cId="557906434" sldId="279"/>
        </pc:sldMkLst>
        <pc:spChg chg="mod">
          <ac:chgData name="Adam Veřmiřovský" userId="6be54c32-c53e-4d14-8637-d942e978ece5" providerId="ADAL" clId="{A7BE8637-6DA4-407A-B1EF-841C28F76027}" dt="2020-11-04T12:58:42.821" v="127" actId="27636"/>
          <ac:spMkLst>
            <pc:docMk/>
            <pc:sldMk cId="557906434" sldId="279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2:04.299" v="194" actId="207"/>
        <pc:sldMkLst>
          <pc:docMk/>
          <pc:sldMk cId="1704545317" sldId="279"/>
        </pc:sldMkLst>
        <pc:spChg chg="mod">
          <ac:chgData name="Adam Veřmiřovský" userId="6be54c32-c53e-4d14-8637-d942e978ece5" providerId="ADAL" clId="{A7BE8637-6DA4-407A-B1EF-841C28F76027}" dt="2020-11-04T13:12:04.299" v="194" actId="207"/>
          <ac:spMkLst>
            <pc:docMk/>
            <pc:sldMk cId="1704545317" sldId="279"/>
            <ac:spMk id="3" creationId="{D2BC46FF-F8E2-4429-B7D7-FFAB7C42DB2F}"/>
          </ac:spMkLst>
        </pc:spChg>
      </pc:sldChg>
      <pc:sldChg chg="modSp add del mod">
        <pc:chgData name="Adam Veřmiřovský" userId="6be54c32-c53e-4d14-8637-d942e978ece5" providerId="ADAL" clId="{A7BE8637-6DA4-407A-B1EF-841C28F76027}" dt="2020-11-04T13:00:35.622" v="131" actId="47"/>
        <pc:sldMkLst>
          <pc:docMk/>
          <pc:sldMk cId="2327032950" sldId="280"/>
        </pc:sldMkLst>
        <pc:spChg chg="mod">
          <ac:chgData name="Adam Veřmiřovský" userId="6be54c32-c53e-4d14-8637-d942e978ece5" providerId="ADAL" clId="{A7BE8637-6DA4-407A-B1EF-841C28F76027}" dt="2020-11-04T12:59:29.995" v="130" actId="255"/>
          <ac:spMkLst>
            <pc:docMk/>
            <pc:sldMk cId="2327032950" sldId="280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2:12.498" v="196" actId="207"/>
        <pc:sldMkLst>
          <pc:docMk/>
          <pc:sldMk cId="3339327465" sldId="280"/>
        </pc:sldMkLst>
        <pc:spChg chg="mod">
          <ac:chgData name="Adam Veřmiřovský" userId="6be54c32-c53e-4d14-8637-d942e978ece5" providerId="ADAL" clId="{A7BE8637-6DA4-407A-B1EF-841C28F76027}" dt="2020-11-04T13:12:12.498" v="196" actId="207"/>
          <ac:spMkLst>
            <pc:docMk/>
            <pc:sldMk cId="3339327465" sldId="280"/>
            <ac:spMk id="3" creationId="{D2BC46FF-F8E2-4429-B7D7-FFAB7C42DB2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2:31.614" v="200" actId="20577"/>
        <pc:sldMkLst>
          <pc:docMk/>
          <pc:sldMk cId="1594105738" sldId="281"/>
        </pc:sldMkLst>
        <pc:spChg chg="mod">
          <ac:chgData name="Adam Veřmiřovský" userId="6be54c32-c53e-4d14-8637-d942e978ece5" providerId="ADAL" clId="{A7BE8637-6DA4-407A-B1EF-841C28F76027}" dt="2020-11-04T13:12:31.614" v="200" actId="20577"/>
          <ac:spMkLst>
            <pc:docMk/>
            <pc:sldMk cId="1594105738" sldId="281"/>
            <ac:spMk id="3" creationId="{D2BC46FF-F8E2-4429-B7D7-FFAB7C42DB2F}"/>
          </ac:spMkLst>
        </pc:spChg>
      </pc:sldChg>
      <pc:sldChg chg="modSp add del mod">
        <pc:chgData name="Adam Veřmiřovský" userId="6be54c32-c53e-4d14-8637-d942e978ece5" providerId="ADAL" clId="{A7BE8637-6DA4-407A-B1EF-841C28F76027}" dt="2020-11-04T13:00:35.622" v="131" actId="47"/>
        <pc:sldMkLst>
          <pc:docMk/>
          <pc:sldMk cId="3175507497" sldId="281"/>
        </pc:sldMkLst>
        <pc:spChg chg="mod">
          <ac:chgData name="Adam Veřmiřovský" userId="6be54c32-c53e-4d14-8637-d942e978ece5" providerId="ADAL" clId="{A7BE8637-6DA4-407A-B1EF-841C28F76027}" dt="2020-11-04T12:58:11.302" v="121" actId="6549"/>
          <ac:spMkLst>
            <pc:docMk/>
            <pc:sldMk cId="3175507497" sldId="281"/>
            <ac:spMk id="3" creationId="{D2BC46FF-F8E2-4429-B7D7-FFAB7C42DB2F}"/>
          </ac:spMkLst>
        </pc:spChg>
      </pc:sldChg>
      <pc:sldChg chg="add">
        <pc:chgData name="Adam Veřmiřovský" userId="6be54c32-c53e-4d14-8637-d942e978ece5" providerId="ADAL" clId="{A7BE8637-6DA4-407A-B1EF-841C28F76027}" dt="2020-11-04T13:06:26.254" v="146"/>
        <pc:sldMkLst>
          <pc:docMk/>
          <pc:sldMk cId="373645174" sldId="282"/>
        </pc:sldMkLst>
      </pc:sldChg>
      <pc:sldChg chg="add del">
        <pc:chgData name="Adam Veřmiřovský" userId="6be54c32-c53e-4d14-8637-d942e978ece5" providerId="ADAL" clId="{A7BE8637-6DA4-407A-B1EF-841C28F76027}" dt="2020-11-04T13:09:39.984" v="175"/>
        <pc:sldMkLst>
          <pc:docMk/>
          <pc:sldMk cId="1537150107" sldId="283"/>
        </pc:sldMkLst>
      </pc:sldChg>
      <pc:sldChg chg="modSp new del mod">
        <pc:chgData name="Adam Veřmiřovský" userId="6be54c32-c53e-4d14-8637-d942e978ece5" providerId="ADAL" clId="{A7BE8637-6DA4-407A-B1EF-841C28F76027}" dt="2020-11-04T13:19:59.760" v="286" actId="47"/>
        <pc:sldMkLst>
          <pc:docMk/>
          <pc:sldMk cId="2767967425" sldId="283"/>
        </pc:sldMkLst>
        <pc:spChg chg="mod">
          <ac:chgData name="Adam Veřmiřovský" userId="6be54c32-c53e-4d14-8637-d942e978ece5" providerId="ADAL" clId="{A7BE8637-6DA4-407A-B1EF-841C28F76027}" dt="2020-11-04T13:13:32.944" v="206" actId="20577"/>
          <ac:spMkLst>
            <pc:docMk/>
            <pc:sldMk cId="2767967425" sldId="283"/>
            <ac:spMk id="2" creationId="{67A77C6F-AE21-4DC3-B756-9DB393B86CB9}"/>
          </ac:spMkLst>
        </pc:spChg>
        <pc:spChg chg="mod">
          <ac:chgData name="Adam Veřmiřovský" userId="6be54c32-c53e-4d14-8637-d942e978ece5" providerId="ADAL" clId="{A7BE8637-6DA4-407A-B1EF-841C28F76027}" dt="2020-11-04T13:17:05.766" v="261" actId="207"/>
          <ac:spMkLst>
            <pc:docMk/>
            <pc:sldMk cId="2767967425" sldId="283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9:47.196" v="285" actId="207"/>
        <pc:sldMkLst>
          <pc:docMk/>
          <pc:sldMk cId="672742424" sldId="284"/>
        </pc:sldMkLst>
        <pc:spChg chg="mod">
          <ac:chgData name="Adam Veřmiřovský" userId="6be54c32-c53e-4d14-8637-d942e978ece5" providerId="ADAL" clId="{A7BE8637-6DA4-407A-B1EF-841C28F76027}" dt="2020-11-04T13:19:47.196" v="285" actId="207"/>
          <ac:spMkLst>
            <pc:docMk/>
            <pc:sldMk cId="672742424" sldId="284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9:37.496" v="284" actId="207"/>
        <pc:sldMkLst>
          <pc:docMk/>
          <pc:sldMk cId="3945466258" sldId="285"/>
        </pc:sldMkLst>
        <pc:spChg chg="mod">
          <ac:chgData name="Adam Veřmiřovský" userId="6be54c32-c53e-4d14-8637-d942e978ece5" providerId="ADAL" clId="{A7BE8637-6DA4-407A-B1EF-841C28F76027}" dt="2020-11-04T13:19:37.496" v="284" actId="207"/>
          <ac:spMkLst>
            <pc:docMk/>
            <pc:sldMk cId="3945466258" sldId="285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9:16.935" v="283" actId="207"/>
        <pc:sldMkLst>
          <pc:docMk/>
          <pc:sldMk cId="2301211744" sldId="286"/>
        </pc:sldMkLst>
        <pc:spChg chg="mod">
          <ac:chgData name="Adam Veřmiřovský" userId="6be54c32-c53e-4d14-8637-d942e978ece5" providerId="ADAL" clId="{A7BE8637-6DA4-407A-B1EF-841C28F76027}" dt="2020-11-04T13:19:16.935" v="283" actId="207"/>
          <ac:spMkLst>
            <pc:docMk/>
            <pc:sldMk cId="2301211744" sldId="286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9:06.539" v="282" actId="207"/>
        <pc:sldMkLst>
          <pc:docMk/>
          <pc:sldMk cId="4203265922" sldId="287"/>
        </pc:sldMkLst>
        <pc:spChg chg="mod">
          <ac:chgData name="Adam Veřmiřovský" userId="6be54c32-c53e-4d14-8637-d942e978ece5" providerId="ADAL" clId="{A7BE8637-6DA4-407A-B1EF-841C28F76027}" dt="2020-11-04T13:19:06.539" v="282" actId="207"/>
          <ac:spMkLst>
            <pc:docMk/>
            <pc:sldMk cId="4203265922" sldId="287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8:54.371" v="281" actId="207"/>
        <pc:sldMkLst>
          <pc:docMk/>
          <pc:sldMk cId="786529064" sldId="288"/>
        </pc:sldMkLst>
        <pc:spChg chg="mod">
          <ac:chgData name="Adam Veřmiřovský" userId="6be54c32-c53e-4d14-8637-d942e978ece5" providerId="ADAL" clId="{A7BE8637-6DA4-407A-B1EF-841C28F76027}" dt="2020-11-04T13:18:54.371" v="281" actId="207"/>
          <ac:spMkLst>
            <pc:docMk/>
            <pc:sldMk cId="786529064" sldId="288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8:42.011" v="280" actId="207"/>
        <pc:sldMkLst>
          <pc:docMk/>
          <pc:sldMk cId="3005408805" sldId="289"/>
        </pc:sldMkLst>
        <pc:spChg chg="mod">
          <ac:chgData name="Adam Veřmiřovský" userId="6be54c32-c53e-4d14-8637-d942e978ece5" providerId="ADAL" clId="{A7BE8637-6DA4-407A-B1EF-841C28F76027}" dt="2020-11-04T13:18:42.011" v="280" actId="207"/>
          <ac:spMkLst>
            <pc:docMk/>
            <pc:sldMk cId="3005408805" sldId="289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8:36.163" v="279" actId="207"/>
        <pc:sldMkLst>
          <pc:docMk/>
          <pc:sldMk cId="9104797" sldId="290"/>
        </pc:sldMkLst>
        <pc:spChg chg="mod">
          <ac:chgData name="Adam Veřmiřovský" userId="6be54c32-c53e-4d14-8637-d942e978ece5" providerId="ADAL" clId="{A7BE8637-6DA4-407A-B1EF-841C28F76027}" dt="2020-11-04T13:18:36.163" v="279" actId="207"/>
          <ac:spMkLst>
            <pc:docMk/>
            <pc:sldMk cId="9104797" sldId="290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8:29.669" v="278" actId="207"/>
        <pc:sldMkLst>
          <pc:docMk/>
          <pc:sldMk cId="3163818039" sldId="291"/>
        </pc:sldMkLst>
        <pc:spChg chg="mod">
          <ac:chgData name="Adam Veřmiřovský" userId="6be54c32-c53e-4d14-8637-d942e978ece5" providerId="ADAL" clId="{A7BE8637-6DA4-407A-B1EF-841C28F76027}" dt="2020-11-04T13:18:29.669" v="278" actId="207"/>
          <ac:spMkLst>
            <pc:docMk/>
            <pc:sldMk cId="3163818039" sldId="291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8:23.315" v="277" actId="207"/>
        <pc:sldMkLst>
          <pc:docMk/>
          <pc:sldMk cId="1449349247" sldId="292"/>
        </pc:sldMkLst>
        <pc:spChg chg="mod">
          <ac:chgData name="Adam Veřmiřovský" userId="6be54c32-c53e-4d14-8637-d942e978ece5" providerId="ADAL" clId="{A7BE8637-6DA4-407A-B1EF-841C28F76027}" dt="2020-11-04T13:18:23.315" v="277" actId="207"/>
          <ac:spMkLst>
            <pc:docMk/>
            <pc:sldMk cId="1449349247" sldId="292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8:09.625" v="276" actId="207"/>
        <pc:sldMkLst>
          <pc:docMk/>
          <pc:sldMk cId="4002884852" sldId="293"/>
        </pc:sldMkLst>
        <pc:spChg chg="mod">
          <ac:chgData name="Adam Veřmiřovský" userId="6be54c32-c53e-4d14-8637-d942e978ece5" providerId="ADAL" clId="{A7BE8637-6DA4-407A-B1EF-841C28F76027}" dt="2020-11-04T13:18:09.625" v="276" actId="207"/>
          <ac:spMkLst>
            <pc:docMk/>
            <pc:sldMk cId="4002884852" sldId="293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8:04.205" v="275" actId="207"/>
        <pc:sldMkLst>
          <pc:docMk/>
          <pc:sldMk cId="508811743" sldId="294"/>
        </pc:sldMkLst>
        <pc:spChg chg="mod">
          <ac:chgData name="Adam Veřmiřovský" userId="6be54c32-c53e-4d14-8637-d942e978ece5" providerId="ADAL" clId="{A7BE8637-6DA4-407A-B1EF-841C28F76027}" dt="2020-11-04T13:18:04.205" v="275" actId="207"/>
          <ac:spMkLst>
            <pc:docMk/>
            <pc:sldMk cId="508811743" sldId="294"/>
            <ac:spMk id="3" creationId="{C03C9CCE-0597-4043-B157-600E1BE35D0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17:54.648" v="274" actId="207"/>
        <pc:sldMkLst>
          <pc:docMk/>
          <pc:sldMk cId="1546157978" sldId="295"/>
        </pc:sldMkLst>
        <pc:spChg chg="mod">
          <ac:chgData name="Adam Veřmiřovský" userId="6be54c32-c53e-4d14-8637-d942e978ece5" providerId="ADAL" clId="{A7BE8637-6DA4-407A-B1EF-841C28F76027}" dt="2020-11-04T13:17:54.648" v="274" actId="207"/>
          <ac:spMkLst>
            <pc:docMk/>
            <pc:sldMk cId="1546157978" sldId="295"/>
            <ac:spMk id="3" creationId="{C03C9CCE-0597-4043-B157-600E1BE35D0D}"/>
          </ac:spMkLst>
        </pc:spChg>
      </pc:sldChg>
      <pc:sldChg chg="addSp modSp add mod">
        <pc:chgData name="Adam Veřmiřovský" userId="6be54c32-c53e-4d14-8637-d942e978ece5" providerId="ADAL" clId="{A7BE8637-6DA4-407A-B1EF-841C28F76027}" dt="2020-11-04T13:25:45.542" v="301" actId="1076"/>
        <pc:sldMkLst>
          <pc:docMk/>
          <pc:sldMk cId="2148894220" sldId="296"/>
        </pc:sldMkLst>
        <pc:picChg chg="add mod">
          <ac:chgData name="Adam Veřmiřovský" userId="6be54c32-c53e-4d14-8637-d942e978ece5" providerId="ADAL" clId="{A7BE8637-6DA4-407A-B1EF-841C28F76027}" dt="2020-11-04T13:24:07.887" v="296" actId="1076"/>
          <ac:picMkLst>
            <pc:docMk/>
            <pc:sldMk cId="2148894220" sldId="296"/>
            <ac:picMk id="5" creationId="{627D7EEC-4951-4BE3-B8F8-68CC4F592A6D}"/>
          </ac:picMkLst>
        </pc:picChg>
        <pc:picChg chg="add mod">
          <ac:chgData name="Adam Veřmiřovský" userId="6be54c32-c53e-4d14-8637-d942e978ece5" providerId="ADAL" clId="{A7BE8637-6DA4-407A-B1EF-841C28F76027}" dt="2020-11-04T13:25:45.542" v="301" actId="1076"/>
          <ac:picMkLst>
            <pc:docMk/>
            <pc:sldMk cId="2148894220" sldId="296"/>
            <ac:picMk id="7" creationId="{D179DAFD-1D82-4BE0-962B-914EECE19AD4}"/>
          </ac:picMkLst>
        </pc:picChg>
      </pc:sldChg>
      <pc:sldChg chg="modSp new mod">
        <pc:chgData name="Adam Veřmiřovský" userId="6be54c32-c53e-4d14-8637-d942e978ece5" providerId="ADAL" clId="{A7BE8637-6DA4-407A-B1EF-841C28F76027}" dt="2020-11-04T13:31:01.800" v="331" actId="6549"/>
        <pc:sldMkLst>
          <pc:docMk/>
          <pc:sldMk cId="2424330409" sldId="297"/>
        </pc:sldMkLst>
        <pc:spChg chg="mod">
          <ac:chgData name="Adam Veřmiřovský" userId="6be54c32-c53e-4d14-8637-d942e978ece5" providerId="ADAL" clId="{A7BE8637-6DA4-407A-B1EF-841C28F76027}" dt="2020-11-04T13:31:01.800" v="331" actId="6549"/>
          <ac:spMkLst>
            <pc:docMk/>
            <pc:sldMk cId="2424330409" sldId="297"/>
            <ac:spMk id="2" creationId="{614687AF-FEFF-4DF0-90C2-89497FFA14BD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1:03.735" v="402" actId="207"/>
        <pc:sldMkLst>
          <pc:docMk/>
          <pc:sldMk cId="2799898171" sldId="298"/>
        </pc:sldMkLst>
        <pc:spChg chg="mod">
          <ac:chgData name="Adam Veřmiřovský" userId="6be54c32-c53e-4d14-8637-d942e978ece5" providerId="ADAL" clId="{A7BE8637-6DA4-407A-B1EF-841C28F76027}" dt="2020-11-04T13:41:03.735" v="402" actId="207"/>
          <ac:spMkLst>
            <pc:docMk/>
            <pc:sldMk cId="2799898171" sldId="298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0:26.740" v="397" actId="207"/>
        <pc:sldMkLst>
          <pc:docMk/>
          <pc:sldMk cId="1577223290" sldId="299"/>
        </pc:sldMkLst>
        <pc:spChg chg="mod">
          <ac:chgData name="Adam Veřmiřovský" userId="6be54c32-c53e-4d14-8637-d942e978ece5" providerId="ADAL" clId="{A7BE8637-6DA4-407A-B1EF-841C28F76027}" dt="2020-11-04T13:40:26.740" v="397" actId="207"/>
          <ac:spMkLst>
            <pc:docMk/>
            <pc:sldMk cId="1577223290" sldId="299"/>
            <ac:spMk id="3" creationId="{B3213534-2D0A-4DEB-88AC-C76CEC7B78A8}"/>
          </ac:spMkLst>
        </pc:spChg>
      </pc:sldChg>
      <pc:sldChg chg="addSp delSp modSp new mod">
        <pc:chgData name="Adam Veřmiřovský" userId="6be54c32-c53e-4d14-8637-d942e978ece5" providerId="ADAL" clId="{A7BE8637-6DA4-407A-B1EF-841C28F76027}" dt="2020-11-04T13:36:20.629" v="369" actId="1076"/>
        <pc:sldMkLst>
          <pc:docMk/>
          <pc:sldMk cId="1985040301" sldId="300"/>
        </pc:sldMkLst>
        <pc:spChg chg="mod">
          <ac:chgData name="Adam Veřmiřovský" userId="6be54c32-c53e-4d14-8637-d942e978ece5" providerId="ADAL" clId="{A7BE8637-6DA4-407A-B1EF-841C28F76027}" dt="2020-11-04T13:35:23.348" v="362" actId="20577"/>
          <ac:spMkLst>
            <pc:docMk/>
            <pc:sldMk cId="1985040301" sldId="300"/>
            <ac:spMk id="2" creationId="{0F43E188-8C03-4B1E-A945-4B2537A2D1AE}"/>
          </ac:spMkLst>
        </pc:spChg>
        <pc:spChg chg="del">
          <ac:chgData name="Adam Veřmiřovský" userId="6be54c32-c53e-4d14-8637-d942e978ece5" providerId="ADAL" clId="{A7BE8637-6DA4-407A-B1EF-841C28F76027}" dt="2020-11-04T13:35:46.628" v="363" actId="931"/>
          <ac:spMkLst>
            <pc:docMk/>
            <pc:sldMk cId="1985040301" sldId="300"/>
            <ac:spMk id="3" creationId="{9150CA16-29C2-4868-9577-635906036E11}"/>
          </ac:spMkLst>
        </pc:spChg>
        <pc:picChg chg="add mod">
          <ac:chgData name="Adam Veřmiřovský" userId="6be54c32-c53e-4d14-8637-d942e978ece5" providerId="ADAL" clId="{A7BE8637-6DA4-407A-B1EF-841C28F76027}" dt="2020-11-04T13:36:20.629" v="369" actId="1076"/>
          <ac:picMkLst>
            <pc:docMk/>
            <pc:sldMk cId="1985040301" sldId="300"/>
            <ac:picMk id="5" creationId="{41DD769C-A5EB-411C-9846-436009CB3F3F}"/>
          </ac:picMkLst>
        </pc:picChg>
      </pc:sldChg>
      <pc:sldChg chg="modSp add mod">
        <pc:chgData name="Adam Veřmiřovský" userId="6be54c32-c53e-4d14-8637-d942e978ece5" providerId="ADAL" clId="{A7BE8637-6DA4-407A-B1EF-841C28F76027}" dt="2020-11-04T13:40:16.602" v="396" actId="207"/>
        <pc:sldMkLst>
          <pc:docMk/>
          <pc:sldMk cId="3589489140" sldId="301"/>
        </pc:sldMkLst>
        <pc:spChg chg="mod">
          <ac:chgData name="Adam Veřmiřovský" userId="6be54c32-c53e-4d14-8637-d942e978ece5" providerId="ADAL" clId="{A7BE8637-6DA4-407A-B1EF-841C28F76027}" dt="2020-11-04T13:40:16.602" v="396" actId="207"/>
          <ac:spMkLst>
            <pc:docMk/>
            <pc:sldMk cId="3589489140" sldId="301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0:09.289" v="395" actId="207"/>
        <pc:sldMkLst>
          <pc:docMk/>
          <pc:sldMk cId="4054442653" sldId="302"/>
        </pc:sldMkLst>
        <pc:spChg chg="mod">
          <ac:chgData name="Adam Veřmiřovský" userId="6be54c32-c53e-4d14-8637-d942e978ece5" providerId="ADAL" clId="{A7BE8637-6DA4-407A-B1EF-841C28F76027}" dt="2020-11-04T13:40:09.289" v="395" actId="207"/>
          <ac:spMkLst>
            <pc:docMk/>
            <pc:sldMk cId="4054442653" sldId="302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0:03.582" v="394" actId="207"/>
        <pc:sldMkLst>
          <pc:docMk/>
          <pc:sldMk cId="1938764206" sldId="303"/>
        </pc:sldMkLst>
        <pc:spChg chg="mod">
          <ac:chgData name="Adam Veřmiřovský" userId="6be54c32-c53e-4d14-8637-d942e978ece5" providerId="ADAL" clId="{A7BE8637-6DA4-407A-B1EF-841C28F76027}" dt="2020-11-04T13:40:03.582" v="394" actId="207"/>
          <ac:spMkLst>
            <pc:docMk/>
            <pc:sldMk cId="1938764206" sldId="303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9:56.383" v="393" actId="207"/>
        <pc:sldMkLst>
          <pc:docMk/>
          <pc:sldMk cId="3736202603" sldId="304"/>
        </pc:sldMkLst>
        <pc:spChg chg="mod">
          <ac:chgData name="Adam Veřmiřovský" userId="6be54c32-c53e-4d14-8637-d942e978ece5" providerId="ADAL" clId="{A7BE8637-6DA4-407A-B1EF-841C28F76027}" dt="2020-11-04T13:39:56.383" v="393" actId="207"/>
          <ac:spMkLst>
            <pc:docMk/>
            <pc:sldMk cId="3736202603" sldId="304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9:48.944" v="392" actId="207"/>
        <pc:sldMkLst>
          <pc:docMk/>
          <pc:sldMk cId="1518224024" sldId="305"/>
        </pc:sldMkLst>
        <pc:spChg chg="mod">
          <ac:chgData name="Adam Veřmiřovský" userId="6be54c32-c53e-4d14-8637-d942e978ece5" providerId="ADAL" clId="{A7BE8637-6DA4-407A-B1EF-841C28F76027}" dt="2020-11-04T13:39:48.944" v="392" actId="207"/>
          <ac:spMkLst>
            <pc:docMk/>
            <pc:sldMk cId="1518224024" sldId="305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9:42.625" v="391" actId="207"/>
        <pc:sldMkLst>
          <pc:docMk/>
          <pc:sldMk cId="1756579131" sldId="306"/>
        </pc:sldMkLst>
        <pc:spChg chg="mod">
          <ac:chgData name="Adam Veřmiřovský" userId="6be54c32-c53e-4d14-8637-d942e978ece5" providerId="ADAL" clId="{A7BE8637-6DA4-407A-B1EF-841C28F76027}" dt="2020-11-04T13:39:42.625" v="391" actId="207"/>
          <ac:spMkLst>
            <pc:docMk/>
            <pc:sldMk cId="1756579131" sldId="306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9:29.184" v="390" actId="207"/>
        <pc:sldMkLst>
          <pc:docMk/>
          <pc:sldMk cId="738456194" sldId="307"/>
        </pc:sldMkLst>
        <pc:spChg chg="mod">
          <ac:chgData name="Adam Veřmiřovský" userId="6be54c32-c53e-4d14-8637-d942e978ece5" providerId="ADAL" clId="{A7BE8637-6DA4-407A-B1EF-841C28F76027}" dt="2020-11-04T13:39:29.184" v="390" actId="207"/>
          <ac:spMkLst>
            <pc:docMk/>
            <pc:sldMk cId="738456194" sldId="307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9:22.773" v="389" actId="207"/>
        <pc:sldMkLst>
          <pc:docMk/>
          <pc:sldMk cId="2793659096" sldId="308"/>
        </pc:sldMkLst>
        <pc:spChg chg="mod">
          <ac:chgData name="Adam Veřmiřovský" userId="6be54c32-c53e-4d14-8637-d942e978ece5" providerId="ADAL" clId="{A7BE8637-6DA4-407A-B1EF-841C28F76027}" dt="2020-11-04T13:39:22.773" v="389" actId="207"/>
          <ac:spMkLst>
            <pc:docMk/>
            <pc:sldMk cId="2793659096" sldId="308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9:09.707" v="388" actId="207"/>
        <pc:sldMkLst>
          <pc:docMk/>
          <pc:sldMk cId="1725164750" sldId="309"/>
        </pc:sldMkLst>
        <pc:spChg chg="mod">
          <ac:chgData name="Adam Veřmiřovský" userId="6be54c32-c53e-4d14-8637-d942e978ece5" providerId="ADAL" clId="{A7BE8637-6DA4-407A-B1EF-841C28F76027}" dt="2020-11-04T13:39:09.707" v="388" actId="207"/>
          <ac:spMkLst>
            <pc:docMk/>
            <pc:sldMk cId="1725164750" sldId="309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9:03.459" v="387" actId="207"/>
        <pc:sldMkLst>
          <pc:docMk/>
          <pc:sldMk cId="1228091777" sldId="310"/>
        </pc:sldMkLst>
        <pc:spChg chg="mod">
          <ac:chgData name="Adam Veřmiřovský" userId="6be54c32-c53e-4d14-8637-d942e978ece5" providerId="ADAL" clId="{A7BE8637-6DA4-407A-B1EF-841C28F76027}" dt="2020-11-04T13:39:03.459" v="387" actId="207"/>
          <ac:spMkLst>
            <pc:docMk/>
            <pc:sldMk cId="1228091777" sldId="310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8:54.511" v="386" actId="207"/>
        <pc:sldMkLst>
          <pc:docMk/>
          <pc:sldMk cId="460412587" sldId="311"/>
        </pc:sldMkLst>
        <pc:spChg chg="mod">
          <ac:chgData name="Adam Veřmiřovský" userId="6be54c32-c53e-4d14-8637-d942e978ece5" providerId="ADAL" clId="{A7BE8637-6DA4-407A-B1EF-841C28F76027}" dt="2020-11-04T13:38:54.511" v="386" actId="207"/>
          <ac:spMkLst>
            <pc:docMk/>
            <pc:sldMk cId="460412587" sldId="311"/>
            <ac:spMk id="3" creationId="{B3213534-2D0A-4DEB-88AC-C76CEC7B78A8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38:41.284" v="385" actId="207"/>
        <pc:sldMkLst>
          <pc:docMk/>
          <pc:sldMk cId="1600542169" sldId="312"/>
        </pc:sldMkLst>
        <pc:spChg chg="mod">
          <ac:chgData name="Adam Veřmiřovský" userId="6be54c32-c53e-4d14-8637-d942e978ece5" providerId="ADAL" clId="{A7BE8637-6DA4-407A-B1EF-841C28F76027}" dt="2020-11-04T13:38:41.284" v="385" actId="207"/>
          <ac:spMkLst>
            <pc:docMk/>
            <pc:sldMk cId="1600542169" sldId="312"/>
            <ac:spMk id="3" creationId="{B3213534-2D0A-4DEB-88AC-C76CEC7B78A8}"/>
          </ac:spMkLst>
        </pc:spChg>
      </pc:sldChg>
      <pc:sldChg chg="add">
        <pc:chgData name="Adam Veřmiřovský" userId="6be54c32-c53e-4d14-8637-d942e978ece5" providerId="ADAL" clId="{A7BE8637-6DA4-407A-B1EF-841C28F76027}" dt="2020-11-04T13:38:30.150" v="384"/>
        <pc:sldMkLst>
          <pc:docMk/>
          <pc:sldMk cId="3376733944" sldId="313"/>
        </pc:sldMkLst>
      </pc:sldChg>
      <pc:sldChg chg="add">
        <pc:chgData name="Adam Veřmiřovský" userId="6be54c32-c53e-4d14-8637-d942e978ece5" providerId="ADAL" clId="{A7BE8637-6DA4-407A-B1EF-841C28F76027}" dt="2020-11-04T13:40:59.105" v="401"/>
        <pc:sldMkLst>
          <pc:docMk/>
          <pc:sldMk cId="1475245827" sldId="314"/>
        </pc:sldMkLst>
      </pc:sldChg>
      <pc:sldChg chg="modSp new mod">
        <pc:chgData name="Adam Veřmiřovský" userId="6be54c32-c53e-4d14-8637-d942e978ece5" providerId="ADAL" clId="{A7BE8637-6DA4-407A-B1EF-841C28F76027}" dt="2020-11-04T13:48:15.472" v="480" actId="20577"/>
        <pc:sldMkLst>
          <pc:docMk/>
          <pc:sldMk cId="2176519819" sldId="315"/>
        </pc:sldMkLst>
        <pc:spChg chg="mod">
          <ac:chgData name="Adam Veřmiřovský" userId="6be54c32-c53e-4d14-8637-d942e978ece5" providerId="ADAL" clId="{A7BE8637-6DA4-407A-B1EF-841C28F76027}" dt="2020-11-04T13:42:38.907" v="409" actId="20577"/>
          <ac:spMkLst>
            <pc:docMk/>
            <pc:sldMk cId="2176519819" sldId="315"/>
            <ac:spMk id="2" creationId="{E8D5432D-9354-40C0-8C62-358F4F6B8C6E}"/>
          </ac:spMkLst>
        </pc:spChg>
        <pc:spChg chg="mod">
          <ac:chgData name="Adam Veřmiřovský" userId="6be54c32-c53e-4d14-8637-d942e978ece5" providerId="ADAL" clId="{A7BE8637-6DA4-407A-B1EF-841C28F76027}" dt="2020-11-04T13:48:15.472" v="480" actId="20577"/>
          <ac:spMkLst>
            <pc:docMk/>
            <pc:sldMk cId="2176519819" sldId="315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4:54.496" v="430" actId="207"/>
        <pc:sldMkLst>
          <pc:docMk/>
          <pc:sldMk cId="3582444379" sldId="316"/>
        </pc:sldMkLst>
        <pc:spChg chg="mod">
          <ac:chgData name="Adam Veřmiřovský" userId="6be54c32-c53e-4d14-8637-d942e978ece5" providerId="ADAL" clId="{A7BE8637-6DA4-407A-B1EF-841C28F76027}" dt="2020-11-04T13:44:54.496" v="430" actId="207"/>
          <ac:spMkLst>
            <pc:docMk/>
            <pc:sldMk cId="3582444379" sldId="316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4:48.527" v="429" actId="207"/>
        <pc:sldMkLst>
          <pc:docMk/>
          <pc:sldMk cId="260139209" sldId="317"/>
        </pc:sldMkLst>
        <pc:spChg chg="mod">
          <ac:chgData name="Adam Veřmiřovský" userId="6be54c32-c53e-4d14-8637-d942e978ece5" providerId="ADAL" clId="{A7BE8637-6DA4-407A-B1EF-841C28F76027}" dt="2020-11-04T13:44:48.527" v="429" actId="207"/>
          <ac:spMkLst>
            <pc:docMk/>
            <pc:sldMk cId="260139209" sldId="317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4:41.575" v="428" actId="207"/>
        <pc:sldMkLst>
          <pc:docMk/>
          <pc:sldMk cId="2027182761" sldId="318"/>
        </pc:sldMkLst>
        <pc:spChg chg="mod">
          <ac:chgData name="Adam Veřmiřovský" userId="6be54c32-c53e-4d14-8637-d942e978ece5" providerId="ADAL" clId="{A7BE8637-6DA4-407A-B1EF-841C28F76027}" dt="2020-11-04T13:44:41.575" v="428" actId="207"/>
          <ac:spMkLst>
            <pc:docMk/>
            <pc:sldMk cId="2027182761" sldId="318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4:32.755" v="427" actId="207"/>
        <pc:sldMkLst>
          <pc:docMk/>
          <pc:sldMk cId="2264377488" sldId="319"/>
        </pc:sldMkLst>
        <pc:spChg chg="mod">
          <ac:chgData name="Adam Veřmiřovský" userId="6be54c32-c53e-4d14-8637-d942e978ece5" providerId="ADAL" clId="{A7BE8637-6DA4-407A-B1EF-841C28F76027}" dt="2020-11-04T13:44:32.755" v="427" actId="207"/>
          <ac:spMkLst>
            <pc:docMk/>
            <pc:sldMk cId="2264377488" sldId="319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4:26.718" v="426" actId="207"/>
        <pc:sldMkLst>
          <pc:docMk/>
          <pc:sldMk cId="737395308" sldId="320"/>
        </pc:sldMkLst>
        <pc:spChg chg="mod">
          <ac:chgData name="Adam Veřmiřovský" userId="6be54c32-c53e-4d14-8637-d942e978ece5" providerId="ADAL" clId="{A7BE8637-6DA4-407A-B1EF-841C28F76027}" dt="2020-11-04T13:44:26.718" v="426" actId="207"/>
          <ac:spMkLst>
            <pc:docMk/>
            <pc:sldMk cId="737395308" sldId="320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3:44:21.113" v="425" actId="207"/>
        <pc:sldMkLst>
          <pc:docMk/>
          <pc:sldMk cId="2099190200" sldId="321"/>
        </pc:sldMkLst>
        <pc:spChg chg="mod">
          <ac:chgData name="Adam Veřmiřovský" userId="6be54c32-c53e-4d14-8637-d942e978ece5" providerId="ADAL" clId="{A7BE8637-6DA4-407A-B1EF-841C28F76027}" dt="2020-11-04T13:44:21.113" v="425" actId="207"/>
          <ac:spMkLst>
            <pc:docMk/>
            <pc:sldMk cId="2099190200" sldId="321"/>
            <ac:spMk id="3" creationId="{6B18B673-BC0A-46EB-A3D7-C7005EF43CBF}"/>
          </ac:spMkLst>
        </pc:spChg>
      </pc:sldChg>
      <pc:sldChg chg="add">
        <pc:chgData name="Adam Veřmiřovský" userId="6be54c32-c53e-4d14-8637-d942e978ece5" providerId="ADAL" clId="{A7BE8637-6DA4-407A-B1EF-841C28F76027}" dt="2020-11-04T13:44:13.193" v="424"/>
        <pc:sldMkLst>
          <pc:docMk/>
          <pc:sldMk cId="59346237" sldId="322"/>
        </pc:sldMkLst>
      </pc:sldChg>
      <pc:sldChg chg="add">
        <pc:chgData name="Adam Veřmiřovský" userId="6be54c32-c53e-4d14-8637-d942e978ece5" providerId="ADAL" clId="{A7BE8637-6DA4-407A-B1EF-841C28F76027}" dt="2020-11-04T13:46:54.235" v="432"/>
        <pc:sldMkLst>
          <pc:docMk/>
          <pc:sldMk cId="3957829155" sldId="323"/>
        </pc:sldMkLst>
      </pc:sldChg>
      <pc:sldChg chg="add ord">
        <pc:chgData name="Adam Veřmiřovský" userId="6be54c32-c53e-4d14-8637-d942e978ece5" providerId="ADAL" clId="{A7BE8637-6DA4-407A-B1EF-841C28F76027}" dt="2020-11-04T13:48:31.861" v="483"/>
        <pc:sldMkLst>
          <pc:docMk/>
          <pc:sldMk cId="3985552483" sldId="324"/>
        </pc:sldMkLst>
      </pc:sldChg>
      <pc:sldChg chg="modSp add mod ord">
        <pc:chgData name="Adam Veřmiřovský" userId="6be54c32-c53e-4d14-8637-d942e978ece5" providerId="ADAL" clId="{A7BE8637-6DA4-407A-B1EF-841C28F76027}" dt="2020-11-04T13:49:14.404" v="489" actId="400"/>
        <pc:sldMkLst>
          <pc:docMk/>
          <pc:sldMk cId="1110538790" sldId="325"/>
        </pc:sldMkLst>
        <pc:spChg chg="mod">
          <ac:chgData name="Adam Veřmiřovský" userId="6be54c32-c53e-4d14-8637-d942e978ece5" providerId="ADAL" clId="{A7BE8637-6DA4-407A-B1EF-841C28F76027}" dt="2020-11-04T13:49:14.404" v="489" actId="400"/>
          <ac:spMkLst>
            <pc:docMk/>
            <pc:sldMk cId="1110538790" sldId="325"/>
            <ac:spMk id="3" creationId="{6B18B673-BC0A-46EB-A3D7-C7005EF43CBF}"/>
          </ac:spMkLst>
        </pc:spChg>
      </pc:sldChg>
      <pc:sldChg chg="modSp new del mod">
        <pc:chgData name="Adam Veřmiřovský" userId="6be54c32-c53e-4d14-8637-d942e978ece5" providerId="ADAL" clId="{A7BE8637-6DA4-407A-B1EF-841C28F76027}" dt="2020-11-04T14:12:07.981" v="902" actId="47"/>
        <pc:sldMkLst>
          <pc:docMk/>
          <pc:sldMk cId="1863163024" sldId="326"/>
        </pc:sldMkLst>
        <pc:spChg chg="mod">
          <ac:chgData name="Adam Veřmiřovský" userId="6be54c32-c53e-4d14-8637-d942e978ece5" providerId="ADAL" clId="{A7BE8637-6DA4-407A-B1EF-841C28F76027}" dt="2020-11-04T14:07:26.002" v="857" actId="122"/>
          <ac:spMkLst>
            <pc:docMk/>
            <pc:sldMk cId="1863163024" sldId="326"/>
            <ac:spMk id="2" creationId="{85D629FD-637C-4C1E-812B-F822298F7AE6}"/>
          </ac:spMkLst>
        </pc:spChg>
        <pc:spChg chg="mod">
          <ac:chgData name="Adam Veřmiřovský" userId="6be54c32-c53e-4d14-8637-d942e978ece5" providerId="ADAL" clId="{A7BE8637-6DA4-407A-B1EF-841C28F76027}" dt="2020-11-04T14:08:30.213" v="860" actId="207"/>
          <ac:spMkLst>
            <pc:docMk/>
            <pc:sldMk cId="1863163024" sldId="326"/>
            <ac:spMk id="3" creationId="{C23E6B75-9BE6-4ACC-9CA9-03BD8AC62E63}"/>
          </ac:spMkLst>
        </pc:spChg>
      </pc:sldChg>
      <pc:sldChg chg="addSp delSp modSp new mod">
        <pc:chgData name="Adam Veřmiřovský" userId="6be54c32-c53e-4d14-8637-d942e978ece5" providerId="ADAL" clId="{A7BE8637-6DA4-407A-B1EF-841C28F76027}" dt="2020-11-04T14:06:54.674" v="855" actId="1076"/>
        <pc:sldMkLst>
          <pc:docMk/>
          <pc:sldMk cId="2416316133" sldId="327"/>
        </pc:sldMkLst>
        <pc:spChg chg="mod">
          <ac:chgData name="Adam Veřmiřovský" userId="6be54c32-c53e-4d14-8637-d942e978ece5" providerId="ADAL" clId="{A7BE8637-6DA4-407A-B1EF-841C28F76027}" dt="2020-11-04T14:06:30.079" v="850" actId="20577"/>
          <ac:spMkLst>
            <pc:docMk/>
            <pc:sldMk cId="2416316133" sldId="327"/>
            <ac:spMk id="2" creationId="{359E3907-2FA4-48DC-A286-56D2190B6739}"/>
          </ac:spMkLst>
        </pc:spChg>
        <pc:spChg chg="del">
          <ac:chgData name="Adam Veřmiřovský" userId="6be54c32-c53e-4d14-8637-d942e978ece5" providerId="ADAL" clId="{A7BE8637-6DA4-407A-B1EF-841C28F76027}" dt="2020-11-04T14:06:42.346" v="851" actId="931"/>
          <ac:spMkLst>
            <pc:docMk/>
            <pc:sldMk cId="2416316133" sldId="327"/>
            <ac:spMk id="3" creationId="{4CAD4D23-0E5B-4620-8976-82597EDA7CA3}"/>
          </ac:spMkLst>
        </pc:spChg>
        <pc:picChg chg="add mod">
          <ac:chgData name="Adam Veřmiřovský" userId="6be54c32-c53e-4d14-8637-d942e978ece5" providerId="ADAL" clId="{A7BE8637-6DA4-407A-B1EF-841C28F76027}" dt="2020-11-04T14:06:54.674" v="855" actId="1076"/>
          <ac:picMkLst>
            <pc:docMk/>
            <pc:sldMk cId="2416316133" sldId="327"/>
            <ac:picMk id="5" creationId="{91ECC708-B025-46DD-A9ED-919FF1C8BD4D}"/>
          </ac:picMkLst>
        </pc:picChg>
      </pc:sldChg>
      <pc:sldChg chg="add del">
        <pc:chgData name="Adam Veřmiřovský" userId="6be54c32-c53e-4d14-8637-d942e978ece5" providerId="ADAL" clId="{A7BE8637-6DA4-407A-B1EF-841C28F76027}" dt="2020-11-04T14:12:04.380" v="901" actId="47"/>
        <pc:sldMkLst>
          <pc:docMk/>
          <pc:sldMk cId="3756217009" sldId="328"/>
        </pc:sldMkLst>
      </pc:sldChg>
      <pc:sldChg chg="modSp add mod">
        <pc:chgData name="Adam Veřmiřovský" userId="6be54c32-c53e-4d14-8637-d942e978ece5" providerId="ADAL" clId="{A7BE8637-6DA4-407A-B1EF-841C28F76027}" dt="2020-11-04T14:11:59.197" v="900" actId="207"/>
        <pc:sldMkLst>
          <pc:docMk/>
          <pc:sldMk cId="3415999257" sldId="329"/>
        </pc:sldMkLst>
        <pc:spChg chg="mod">
          <ac:chgData name="Adam Veřmiřovský" userId="6be54c32-c53e-4d14-8637-d942e978ece5" providerId="ADAL" clId="{A7BE8637-6DA4-407A-B1EF-841C28F76027}" dt="2020-11-04T14:11:59.197" v="900" actId="207"/>
          <ac:spMkLst>
            <pc:docMk/>
            <pc:sldMk cId="3415999257" sldId="329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1:49.315" v="899" actId="207"/>
        <pc:sldMkLst>
          <pc:docMk/>
          <pc:sldMk cId="1550028965" sldId="330"/>
        </pc:sldMkLst>
        <pc:spChg chg="mod">
          <ac:chgData name="Adam Veřmiřovský" userId="6be54c32-c53e-4d14-8637-d942e978ece5" providerId="ADAL" clId="{A7BE8637-6DA4-407A-B1EF-841C28F76027}" dt="2020-11-04T14:11:49.315" v="899" actId="207"/>
          <ac:spMkLst>
            <pc:docMk/>
            <pc:sldMk cId="1550028965" sldId="330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1:39.484" v="898" actId="207"/>
        <pc:sldMkLst>
          <pc:docMk/>
          <pc:sldMk cId="2315921642" sldId="331"/>
        </pc:sldMkLst>
        <pc:spChg chg="mod">
          <ac:chgData name="Adam Veřmiřovský" userId="6be54c32-c53e-4d14-8637-d942e978ece5" providerId="ADAL" clId="{A7BE8637-6DA4-407A-B1EF-841C28F76027}" dt="2020-11-04T14:11:39.484" v="898" actId="207"/>
          <ac:spMkLst>
            <pc:docMk/>
            <pc:sldMk cId="2315921642" sldId="331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1:32.466" v="897" actId="207"/>
        <pc:sldMkLst>
          <pc:docMk/>
          <pc:sldMk cId="2751012534" sldId="332"/>
        </pc:sldMkLst>
        <pc:spChg chg="mod">
          <ac:chgData name="Adam Veřmiřovský" userId="6be54c32-c53e-4d14-8637-d942e978ece5" providerId="ADAL" clId="{A7BE8637-6DA4-407A-B1EF-841C28F76027}" dt="2020-11-04T14:11:32.466" v="897" actId="207"/>
          <ac:spMkLst>
            <pc:docMk/>
            <pc:sldMk cId="2751012534" sldId="332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1:26.256" v="896" actId="207"/>
        <pc:sldMkLst>
          <pc:docMk/>
          <pc:sldMk cId="431835262" sldId="333"/>
        </pc:sldMkLst>
        <pc:spChg chg="mod">
          <ac:chgData name="Adam Veřmiřovský" userId="6be54c32-c53e-4d14-8637-d942e978ece5" providerId="ADAL" clId="{A7BE8637-6DA4-407A-B1EF-841C28F76027}" dt="2020-11-04T14:11:26.256" v="896" actId="207"/>
          <ac:spMkLst>
            <pc:docMk/>
            <pc:sldMk cId="431835262" sldId="333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1:16.983" v="895" actId="207"/>
        <pc:sldMkLst>
          <pc:docMk/>
          <pc:sldMk cId="3721240278" sldId="334"/>
        </pc:sldMkLst>
        <pc:spChg chg="mod">
          <ac:chgData name="Adam Veřmiřovský" userId="6be54c32-c53e-4d14-8637-d942e978ece5" providerId="ADAL" clId="{A7BE8637-6DA4-407A-B1EF-841C28F76027}" dt="2020-11-04T14:11:16.983" v="895" actId="207"/>
          <ac:spMkLst>
            <pc:docMk/>
            <pc:sldMk cId="3721240278" sldId="334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1:10.535" v="894" actId="207"/>
        <pc:sldMkLst>
          <pc:docMk/>
          <pc:sldMk cId="997203817" sldId="335"/>
        </pc:sldMkLst>
        <pc:spChg chg="mod">
          <ac:chgData name="Adam Veřmiřovský" userId="6be54c32-c53e-4d14-8637-d942e978ece5" providerId="ADAL" clId="{A7BE8637-6DA4-407A-B1EF-841C28F76027}" dt="2020-11-04T14:11:10.535" v="894" actId="207"/>
          <ac:spMkLst>
            <pc:docMk/>
            <pc:sldMk cId="997203817" sldId="335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1:02.710" v="893" actId="207"/>
        <pc:sldMkLst>
          <pc:docMk/>
          <pc:sldMk cId="353710316" sldId="336"/>
        </pc:sldMkLst>
        <pc:spChg chg="mod">
          <ac:chgData name="Adam Veřmiřovský" userId="6be54c32-c53e-4d14-8637-d942e978ece5" providerId="ADAL" clId="{A7BE8637-6DA4-407A-B1EF-841C28F76027}" dt="2020-11-04T14:11:02.710" v="893" actId="207"/>
          <ac:spMkLst>
            <pc:docMk/>
            <pc:sldMk cId="353710316" sldId="336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0:52.260" v="892" actId="207"/>
        <pc:sldMkLst>
          <pc:docMk/>
          <pc:sldMk cId="3551551161" sldId="337"/>
        </pc:sldMkLst>
        <pc:spChg chg="mod">
          <ac:chgData name="Adam Veřmiřovský" userId="6be54c32-c53e-4d14-8637-d942e978ece5" providerId="ADAL" clId="{A7BE8637-6DA4-407A-B1EF-841C28F76027}" dt="2020-11-04T14:10:52.260" v="892" actId="207"/>
          <ac:spMkLst>
            <pc:docMk/>
            <pc:sldMk cId="3551551161" sldId="337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0:44.579" v="891" actId="207"/>
        <pc:sldMkLst>
          <pc:docMk/>
          <pc:sldMk cId="134782368" sldId="338"/>
        </pc:sldMkLst>
        <pc:spChg chg="mod">
          <ac:chgData name="Adam Veřmiřovský" userId="6be54c32-c53e-4d14-8637-d942e978ece5" providerId="ADAL" clId="{A7BE8637-6DA4-407A-B1EF-841C28F76027}" dt="2020-11-04T14:10:44.579" v="891" actId="207"/>
          <ac:spMkLst>
            <pc:docMk/>
            <pc:sldMk cId="134782368" sldId="338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0:38.088" v="890" actId="207"/>
        <pc:sldMkLst>
          <pc:docMk/>
          <pc:sldMk cId="2817994024" sldId="339"/>
        </pc:sldMkLst>
        <pc:spChg chg="mod">
          <ac:chgData name="Adam Veřmiřovský" userId="6be54c32-c53e-4d14-8637-d942e978ece5" providerId="ADAL" clId="{A7BE8637-6DA4-407A-B1EF-841C28F76027}" dt="2020-11-04T14:10:38.088" v="890" actId="207"/>
          <ac:spMkLst>
            <pc:docMk/>
            <pc:sldMk cId="2817994024" sldId="339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0:29.522" v="889" actId="207"/>
        <pc:sldMkLst>
          <pc:docMk/>
          <pc:sldMk cId="714301891" sldId="340"/>
        </pc:sldMkLst>
        <pc:spChg chg="mod">
          <ac:chgData name="Adam Veřmiřovský" userId="6be54c32-c53e-4d14-8637-d942e978ece5" providerId="ADAL" clId="{A7BE8637-6DA4-407A-B1EF-841C28F76027}" dt="2020-11-04T14:10:29.522" v="889" actId="207"/>
          <ac:spMkLst>
            <pc:docMk/>
            <pc:sldMk cId="714301891" sldId="340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0:11.152" v="888" actId="207"/>
        <pc:sldMkLst>
          <pc:docMk/>
          <pc:sldMk cId="2331829340" sldId="341"/>
        </pc:sldMkLst>
        <pc:spChg chg="mod">
          <ac:chgData name="Adam Veřmiřovský" userId="6be54c32-c53e-4d14-8637-d942e978ece5" providerId="ADAL" clId="{A7BE8637-6DA4-407A-B1EF-841C28F76027}" dt="2020-11-04T14:10:11.152" v="888" actId="207"/>
          <ac:spMkLst>
            <pc:docMk/>
            <pc:sldMk cId="2331829340" sldId="341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09:58.486" v="887" actId="207"/>
        <pc:sldMkLst>
          <pc:docMk/>
          <pc:sldMk cId="3540088697" sldId="342"/>
        </pc:sldMkLst>
        <pc:spChg chg="mod">
          <ac:chgData name="Adam Veřmiřovský" userId="6be54c32-c53e-4d14-8637-d942e978ece5" providerId="ADAL" clId="{A7BE8637-6DA4-407A-B1EF-841C28F76027}" dt="2020-11-04T14:09:58.486" v="887" actId="207"/>
          <ac:spMkLst>
            <pc:docMk/>
            <pc:sldMk cId="3540088697" sldId="342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09:52.403" v="886" actId="207"/>
        <pc:sldMkLst>
          <pc:docMk/>
          <pc:sldMk cId="409509367" sldId="343"/>
        </pc:sldMkLst>
        <pc:spChg chg="mod">
          <ac:chgData name="Adam Veřmiřovský" userId="6be54c32-c53e-4d14-8637-d942e978ece5" providerId="ADAL" clId="{A7BE8637-6DA4-407A-B1EF-841C28F76027}" dt="2020-11-04T14:09:52.403" v="886" actId="207"/>
          <ac:spMkLst>
            <pc:docMk/>
            <pc:sldMk cId="409509367" sldId="343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09:46.762" v="885" actId="207"/>
        <pc:sldMkLst>
          <pc:docMk/>
          <pc:sldMk cId="1362270934" sldId="344"/>
        </pc:sldMkLst>
        <pc:spChg chg="mod">
          <ac:chgData name="Adam Veřmiřovský" userId="6be54c32-c53e-4d14-8637-d942e978ece5" providerId="ADAL" clId="{A7BE8637-6DA4-407A-B1EF-841C28F76027}" dt="2020-11-04T14:09:46.762" v="885" actId="207"/>
          <ac:spMkLst>
            <pc:docMk/>
            <pc:sldMk cId="1362270934" sldId="344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09:39.049" v="884" actId="207"/>
        <pc:sldMkLst>
          <pc:docMk/>
          <pc:sldMk cId="235841576" sldId="345"/>
        </pc:sldMkLst>
        <pc:spChg chg="mod">
          <ac:chgData name="Adam Veřmiřovský" userId="6be54c32-c53e-4d14-8637-d942e978ece5" providerId="ADAL" clId="{A7BE8637-6DA4-407A-B1EF-841C28F76027}" dt="2020-11-04T14:09:39.049" v="884" actId="207"/>
          <ac:spMkLst>
            <pc:docMk/>
            <pc:sldMk cId="235841576" sldId="345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09:34.168" v="883" actId="207"/>
        <pc:sldMkLst>
          <pc:docMk/>
          <pc:sldMk cId="2115384218" sldId="346"/>
        </pc:sldMkLst>
        <pc:spChg chg="mod">
          <ac:chgData name="Adam Veřmiřovský" userId="6be54c32-c53e-4d14-8637-d942e978ece5" providerId="ADAL" clId="{A7BE8637-6DA4-407A-B1EF-841C28F76027}" dt="2020-11-04T14:09:34.168" v="883" actId="207"/>
          <ac:spMkLst>
            <pc:docMk/>
            <pc:sldMk cId="2115384218" sldId="346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09:28.077" v="882" actId="207"/>
        <pc:sldMkLst>
          <pc:docMk/>
          <pc:sldMk cId="2675849833" sldId="347"/>
        </pc:sldMkLst>
        <pc:spChg chg="mod">
          <ac:chgData name="Adam Veřmiřovský" userId="6be54c32-c53e-4d14-8637-d942e978ece5" providerId="ADAL" clId="{A7BE8637-6DA4-407A-B1EF-841C28F76027}" dt="2020-11-04T14:09:28.077" v="882" actId="207"/>
          <ac:spMkLst>
            <pc:docMk/>
            <pc:sldMk cId="2675849833" sldId="347"/>
            <ac:spMk id="3" creationId="{C23E6B75-9BE6-4ACC-9CA9-03BD8AC62E63}"/>
          </ac:spMkLst>
        </pc:spChg>
      </pc:sldChg>
      <pc:sldChg chg="add">
        <pc:chgData name="Adam Veřmiřovský" userId="6be54c32-c53e-4d14-8637-d942e978ece5" providerId="ADAL" clId="{A7BE8637-6DA4-407A-B1EF-841C28F76027}" dt="2020-11-04T14:09:16.334" v="881"/>
        <pc:sldMkLst>
          <pc:docMk/>
          <pc:sldMk cId="89728815" sldId="348"/>
        </pc:sldMkLst>
      </pc:sldChg>
      <pc:sldChg chg="modSp add mod">
        <pc:chgData name="Adam Veřmiřovský" userId="6be54c32-c53e-4d14-8637-d942e978ece5" providerId="ADAL" clId="{A7BE8637-6DA4-407A-B1EF-841C28F76027}" dt="2020-11-04T14:13:00.322" v="926" actId="20577"/>
        <pc:sldMkLst>
          <pc:docMk/>
          <pc:sldMk cId="1987521916" sldId="349"/>
        </pc:sldMkLst>
        <pc:spChg chg="mod">
          <ac:chgData name="Adam Veřmiřovský" userId="6be54c32-c53e-4d14-8637-d942e978ece5" providerId="ADAL" clId="{A7BE8637-6DA4-407A-B1EF-841C28F76027}" dt="2020-11-04T14:13:00.322" v="926" actId="20577"/>
          <ac:spMkLst>
            <pc:docMk/>
            <pc:sldMk cId="1987521916" sldId="349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13:32.277" v="995" actId="114"/>
        <pc:sldMkLst>
          <pc:docMk/>
          <pc:sldMk cId="3888342942" sldId="350"/>
        </pc:sldMkLst>
        <pc:spChg chg="mod">
          <ac:chgData name="Adam Veřmiřovský" userId="6be54c32-c53e-4d14-8637-d942e978ece5" providerId="ADAL" clId="{A7BE8637-6DA4-407A-B1EF-841C28F76027}" dt="2020-11-04T14:13:32.277" v="995" actId="114"/>
          <ac:spMkLst>
            <pc:docMk/>
            <pc:sldMk cId="3888342942" sldId="350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5:04.422" v="1460" actId="6549"/>
        <pc:sldMkLst>
          <pc:docMk/>
          <pc:sldMk cId="1193549841" sldId="351"/>
        </pc:sldMkLst>
        <pc:spChg chg="mod">
          <ac:chgData name="Adam Veřmiřovský" userId="6be54c32-c53e-4d14-8637-d942e978ece5" providerId="ADAL" clId="{A7BE8637-6DA4-407A-B1EF-841C28F76027}" dt="2020-11-04T15:25:04.422" v="1460" actId="6549"/>
          <ac:spMkLst>
            <pc:docMk/>
            <pc:sldMk cId="1193549841" sldId="351"/>
            <ac:spMk id="3" creationId="{C23E6B75-9BE6-4ACC-9CA9-03BD8AC62E63}"/>
          </ac:spMkLst>
        </pc:spChg>
      </pc:sldChg>
      <pc:sldChg chg="add">
        <pc:chgData name="Adam Veřmiřovský" userId="6be54c32-c53e-4d14-8637-d942e978ece5" providerId="ADAL" clId="{A7BE8637-6DA4-407A-B1EF-841C28F76027}" dt="2020-11-04T14:30:19.046" v="1317"/>
        <pc:sldMkLst>
          <pc:docMk/>
          <pc:sldMk cId="626519270" sldId="352"/>
        </pc:sldMkLst>
      </pc:sldChg>
      <pc:sldChg chg="add del">
        <pc:chgData name="Adam Veřmiřovský" userId="6be54c32-c53e-4d14-8637-d942e978ece5" providerId="ADAL" clId="{A7BE8637-6DA4-407A-B1EF-841C28F76027}" dt="2020-11-04T14:30:57.456" v="1319"/>
        <pc:sldMkLst>
          <pc:docMk/>
          <pc:sldMk cId="2051059086" sldId="353"/>
        </pc:sldMkLst>
      </pc:sldChg>
      <pc:sldChg chg="add">
        <pc:chgData name="Adam Veřmiřovský" userId="6be54c32-c53e-4d14-8637-d942e978ece5" providerId="ADAL" clId="{A7BE8637-6DA4-407A-B1EF-841C28F76027}" dt="2020-11-04T14:31:23.443" v="1321"/>
        <pc:sldMkLst>
          <pc:docMk/>
          <pc:sldMk cId="4294714831" sldId="353"/>
        </pc:sldMkLst>
      </pc:sldChg>
      <pc:sldChg chg="modSp add del mod">
        <pc:chgData name="Adam Veřmiřovský" userId="6be54c32-c53e-4d14-8637-d942e978ece5" providerId="ADAL" clId="{A7BE8637-6DA4-407A-B1EF-841C28F76027}" dt="2020-11-04T14:39:35.770" v="1421" actId="47"/>
        <pc:sldMkLst>
          <pc:docMk/>
          <pc:sldMk cId="417359426" sldId="354"/>
        </pc:sldMkLst>
        <pc:spChg chg="mod">
          <ac:chgData name="Adam Veřmiřovský" userId="6be54c32-c53e-4d14-8637-d942e978ece5" providerId="ADAL" clId="{A7BE8637-6DA4-407A-B1EF-841C28F76027}" dt="2020-11-04T14:38:13.500" v="1409" actId="207"/>
          <ac:spMkLst>
            <pc:docMk/>
            <pc:sldMk cId="417359426" sldId="354"/>
            <ac:spMk id="3" creationId="{6B18B673-BC0A-46EB-A3D7-C7005EF43CBF}"/>
          </ac:spMkLst>
        </pc:spChg>
      </pc:sldChg>
      <pc:sldChg chg="modSp add del mod">
        <pc:chgData name="Adam Veřmiřovský" userId="6be54c32-c53e-4d14-8637-d942e978ece5" providerId="ADAL" clId="{A7BE8637-6DA4-407A-B1EF-841C28F76027}" dt="2020-11-04T14:39:39.358" v="1422" actId="47"/>
        <pc:sldMkLst>
          <pc:docMk/>
          <pc:sldMk cId="2810033207" sldId="355"/>
        </pc:sldMkLst>
        <pc:spChg chg="mod">
          <ac:chgData name="Adam Veřmiřovský" userId="6be54c32-c53e-4d14-8637-d942e978ece5" providerId="ADAL" clId="{A7BE8637-6DA4-407A-B1EF-841C28F76027}" dt="2020-11-04T14:39:25.355" v="1420" actId="207"/>
          <ac:spMkLst>
            <pc:docMk/>
            <pc:sldMk cId="2810033207" sldId="355"/>
            <ac:spMk id="3" creationId="{6B18B673-BC0A-46EB-A3D7-C7005EF43CBF}"/>
          </ac:spMkLst>
        </pc:spChg>
      </pc:sldChg>
      <pc:sldChg chg="add del">
        <pc:chgData name="Adam Veřmiřovský" userId="6be54c32-c53e-4d14-8637-d942e978ece5" providerId="ADAL" clId="{A7BE8637-6DA4-407A-B1EF-841C28F76027}" dt="2020-11-04T14:36:02.834" v="1326" actId="47"/>
        <pc:sldMkLst>
          <pc:docMk/>
          <pc:sldMk cId="3330972493" sldId="355"/>
        </pc:sldMkLst>
      </pc:sldChg>
      <pc:sldChg chg="modSp add mod">
        <pc:chgData name="Adam Veřmiřovský" userId="6be54c32-c53e-4d14-8637-d942e978ece5" providerId="ADAL" clId="{A7BE8637-6DA4-407A-B1EF-841C28F76027}" dt="2020-11-04T14:39:15.771" v="1419" actId="207"/>
        <pc:sldMkLst>
          <pc:docMk/>
          <pc:sldMk cId="1842472755" sldId="356"/>
        </pc:sldMkLst>
        <pc:spChg chg="mod">
          <ac:chgData name="Adam Veřmiřovský" userId="6be54c32-c53e-4d14-8637-d942e978ece5" providerId="ADAL" clId="{A7BE8637-6DA4-407A-B1EF-841C28F76027}" dt="2020-11-04T14:39:15.771" v="1419" actId="207"/>
          <ac:spMkLst>
            <pc:docMk/>
            <pc:sldMk cId="1842472755" sldId="356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39:09.913" v="1418" actId="207"/>
        <pc:sldMkLst>
          <pc:docMk/>
          <pc:sldMk cId="2325099850" sldId="357"/>
        </pc:sldMkLst>
        <pc:spChg chg="mod">
          <ac:chgData name="Adam Veřmiřovský" userId="6be54c32-c53e-4d14-8637-d942e978ece5" providerId="ADAL" clId="{A7BE8637-6DA4-407A-B1EF-841C28F76027}" dt="2020-11-04T14:39:09.913" v="1418" actId="207"/>
          <ac:spMkLst>
            <pc:docMk/>
            <pc:sldMk cId="2325099850" sldId="357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39:03.085" v="1417" actId="207"/>
        <pc:sldMkLst>
          <pc:docMk/>
          <pc:sldMk cId="205963286" sldId="358"/>
        </pc:sldMkLst>
        <pc:spChg chg="mod">
          <ac:chgData name="Adam Veřmiřovský" userId="6be54c32-c53e-4d14-8637-d942e978ece5" providerId="ADAL" clId="{A7BE8637-6DA4-407A-B1EF-841C28F76027}" dt="2020-11-04T14:39:03.085" v="1417" actId="207"/>
          <ac:spMkLst>
            <pc:docMk/>
            <pc:sldMk cId="205963286" sldId="358"/>
            <ac:spMk id="3" creationId="{6B18B673-BC0A-46EB-A3D7-C7005EF43CBF}"/>
          </ac:spMkLst>
        </pc:spChg>
      </pc:sldChg>
      <pc:sldChg chg="modSp add mod">
        <pc:chgData name="Adam Veřmiřovský" userId="6be54c32-c53e-4d14-8637-d942e978ece5" providerId="ADAL" clId="{A7BE8637-6DA4-407A-B1EF-841C28F76027}" dt="2020-11-04T14:38:52.108" v="1416" actId="207"/>
        <pc:sldMkLst>
          <pc:docMk/>
          <pc:sldMk cId="2662807527" sldId="359"/>
        </pc:sldMkLst>
        <pc:spChg chg="mod">
          <ac:chgData name="Adam Veřmiřovský" userId="6be54c32-c53e-4d14-8637-d942e978ece5" providerId="ADAL" clId="{A7BE8637-6DA4-407A-B1EF-841C28F76027}" dt="2020-11-04T14:38:52.108" v="1416" actId="207"/>
          <ac:spMkLst>
            <pc:docMk/>
            <pc:sldMk cId="2662807527" sldId="359"/>
            <ac:spMk id="3" creationId="{6B18B673-BC0A-46EB-A3D7-C7005EF43CBF}"/>
          </ac:spMkLst>
        </pc:spChg>
      </pc:sldChg>
      <pc:sldChg chg="add">
        <pc:chgData name="Adam Veřmiřovský" userId="6be54c32-c53e-4d14-8637-d942e978ece5" providerId="ADAL" clId="{A7BE8637-6DA4-407A-B1EF-841C28F76027}" dt="2020-11-04T14:38:40.638" v="1415"/>
        <pc:sldMkLst>
          <pc:docMk/>
          <pc:sldMk cId="1088257087" sldId="360"/>
        </pc:sldMkLst>
      </pc:sldChg>
      <pc:sldChg chg="modSp add del mod">
        <pc:chgData name="Adam Veřmiřovský" userId="6be54c32-c53e-4d14-8637-d942e978ece5" providerId="ADAL" clId="{A7BE8637-6DA4-407A-B1EF-841C28F76027}" dt="2020-11-04T15:23:10.313" v="1448" actId="47"/>
        <pc:sldMkLst>
          <pc:docMk/>
          <pc:sldMk cId="2337361730" sldId="361"/>
        </pc:sldMkLst>
        <pc:spChg chg="mod">
          <ac:chgData name="Adam Veřmiřovský" userId="6be54c32-c53e-4d14-8637-d942e978ece5" providerId="ADAL" clId="{A7BE8637-6DA4-407A-B1EF-841C28F76027}" dt="2020-11-04T15:21:23.746" v="1434" actId="20577"/>
          <ac:spMkLst>
            <pc:docMk/>
            <pc:sldMk cId="2337361730" sldId="361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3:00.914" v="1447" actId="6549"/>
        <pc:sldMkLst>
          <pc:docMk/>
          <pc:sldMk cId="3245145933" sldId="362"/>
        </pc:sldMkLst>
        <pc:spChg chg="mod">
          <ac:chgData name="Adam Veřmiřovský" userId="6be54c32-c53e-4d14-8637-d942e978ece5" providerId="ADAL" clId="{A7BE8637-6DA4-407A-B1EF-841C28F76027}" dt="2020-11-04T15:23:00.914" v="1447" actId="6549"/>
          <ac:spMkLst>
            <pc:docMk/>
            <pc:sldMk cId="3245145933" sldId="362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2:53.055" v="1446" actId="207"/>
        <pc:sldMkLst>
          <pc:docMk/>
          <pc:sldMk cId="472353162" sldId="363"/>
        </pc:sldMkLst>
        <pc:spChg chg="mod">
          <ac:chgData name="Adam Veřmiřovský" userId="6be54c32-c53e-4d14-8637-d942e978ece5" providerId="ADAL" clId="{A7BE8637-6DA4-407A-B1EF-841C28F76027}" dt="2020-11-04T15:22:53.055" v="1446" actId="207"/>
          <ac:spMkLst>
            <pc:docMk/>
            <pc:sldMk cId="472353162" sldId="363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2:45.651" v="1445" actId="207"/>
        <pc:sldMkLst>
          <pc:docMk/>
          <pc:sldMk cId="3430834695" sldId="364"/>
        </pc:sldMkLst>
        <pc:spChg chg="mod">
          <ac:chgData name="Adam Veřmiřovský" userId="6be54c32-c53e-4d14-8637-d942e978ece5" providerId="ADAL" clId="{A7BE8637-6DA4-407A-B1EF-841C28F76027}" dt="2020-11-04T15:22:45.651" v="1445" actId="207"/>
          <ac:spMkLst>
            <pc:docMk/>
            <pc:sldMk cId="3430834695" sldId="364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2:39.673" v="1444" actId="207"/>
        <pc:sldMkLst>
          <pc:docMk/>
          <pc:sldMk cId="1285744705" sldId="365"/>
        </pc:sldMkLst>
        <pc:spChg chg="mod">
          <ac:chgData name="Adam Veřmiřovský" userId="6be54c32-c53e-4d14-8637-d942e978ece5" providerId="ADAL" clId="{A7BE8637-6DA4-407A-B1EF-841C28F76027}" dt="2020-11-04T15:22:39.673" v="1444" actId="207"/>
          <ac:spMkLst>
            <pc:docMk/>
            <pc:sldMk cId="1285744705" sldId="365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6:54:02.958" v="1605" actId="6549"/>
        <pc:sldMkLst>
          <pc:docMk/>
          <pc:sldMk cId="1468257945" sldId="366"/>
        </pc:sldMkLst>
        <pc:spChg chg="mod">
          <ac:chgData name="Adam Veřmiřovský" userId="6be54c32-c53e-4d14-8637-d942e978ece5" providerId="ADAL" clId="{A7BE8637-6DA4-407A-B1EF-841C28F76027}" dt="2020-11-04T16:54:02.958" v="1605" actId="6549"/>
          <ac:spMkLst>
            <pc:docMk/>
            <pc:sldMk cId="1468257945" sldId="366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6:54:13.011" v="1620" actId="20577"/>
        <pc:sldMkLst>
          <pc:docMk/>
          <pc:sldMk cId="2228202181" sldId="367"/>
        </pc:sldMkLst>
        <pc:spChg chg="mod">
          <ac:chgData name="Adam Veřmiřovský" userId="6be54c32-c53e-4d14-8637-d942e978ece5" providerId="ADAL" clId="{A7BE8637-6DA4-407A-B1EF-841C28F76027}" dt="2020-11-04T16:54:13.011" v="1620" actId="20577"/>
          <ac:spMkLst>
            <pc:docMk/>
            <pc:sldMk cId="2228202181" sldId="367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6:54:22.507" v="1635" actId="6549"/>
        <pc:sldMkLst>
          <pc:docMk/>
          <pc:sldMk cId="3927161390" sldId="368"/>
        </pc:sldMkLst>
        <pc:spChg chg="mod">
          <ac:chgData name="Adam Veřmiřovský" userId="6be54c32-c53e-4d14-8637-d942e978ece5" providerId="ADAL" clId="{A7BE8637-6DA4-407A-B1EF-841C28F76027}" dt="2020-11-04T16:54:22.507" v="1635" actId="6549"/>
          <ac:spMkLst>
            <pc:docMk/>
            <pc:sldMk cId="3927161390" sldId="368"/>
            <ac:spMk id="3" creationId="{8DC1E09A-0CB8-43E2-804A-C4752B5F5100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4:57.683" v="1459" actId="207"/>
        <pc:sldMkLst>
          <pc:docMk/>
          <pc:sldMk cId="1626778985" sldId="369"/>
        </pc:sldMkLst>
        <pc:spChg chg="mod">
          <ac:chgData name="Adam Veřmiřovský" userId="6be54c32-c53e-4d14-8637-d942e978ece5" providerId="ADAL" clId="{A7BE8637-6DA4-407A-B1EF-841C28F76027}" dt="2020-11-04T15:24:57.683" v="1459" actId="207"/>
          <ac:spMkLst>
            <pc:docMk/>
            <pc:sldMk cId="1626778985" sldId="369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4:52.153" v="1458" actId="207"/>
        <pc:sldMkLst>
          <pc:docMk/>
          <pc:sldMk cId="1339885905" sldId="370"/>
        </pc:sldMkLst>
        <pc:spChg chg="mod">
          <ac:chgData name="Adam Veřmiřovský" userId="6be54c32-c53e-4d14-8637-d942e978ece5" providerId="ADAL" clId="{A7BE8637-6DA4-407A-B1EF-841C28F76027}" dt="2020-11-04T15:24:52.153" v="1458" actId="207"/>
          <ac:spMkLst>
            <pc:docMk/>
            <pc:sldMk cId="1339885905" sldId="370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4:46.799" v="1457" actId="207"/>
        <pc:sldMkLst>
          <pc:docMk/>
          <pc:sldMk cId="2003233148" sldId="371"/>
        </pc:sldMkLst>
        <pc:spChg chg="mod">
          <ac:chgData name="Adam Veřmiřovský" userId="6be54c32-c53e-4d14-8637-d942e978ece5" providerId="ADAL" clId="{A7BE8637-6DA4-407A-B1EF-841C28F76027}" dt="2020-11-04T15:24:46.799" v="1457" actId="207"/>
          <ac:spMkLst>
            <pc:docMk/>
            <pc:sldMk cId="2003233148" sldId="371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4:41.748" v="1456" actId="207"/>
        <pc:sldMkLst>
          <pc:docMk/>
          <pc:sldMk cId="239067955" sldId="372"/>
        </pc:sldMkLst>
        <pc:spChg chg="mod">
          <ac:chgData name="Adam Veřmiřovský" userId="6be54c32-c53e-4d14-8637-d942e978ece5" providerId="ADAL" clId="{A7BE8637-6DA4-407A-B1EF-841C28F76027}" dt="2020-11-04T15:24:41.748" v="1456" actId="207"/>
          <ac:spMkLst>
            <pc:docMk/>
            <pc:sldMk cId="239067955" sldId="372"/>
            <ac:spMk id="3" creationId="{C23E6B75-9BE6-4ACC-9CA9-03BD8AC62E63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24:36.434" v="1455" actId="207"/>
        <pc:sldMkLst>
          <pc:docMk/>
          <pc:sldMk cId="3731038656" sldId="373"/>
        </pc:sldMkLst>
        <pc:spChg chg="mod">
          <ac:chgData name="Adam Veřmiřovský" userId="6be54c32-c53e-4d14-8637-d942e978ece5" providerId="ADAL" clId="{A7BE8637-6DA4-407A-B1EF-841C28F76027}" dt="2020-11-04T15:24:36.434" v="1455" actId="207"/>
          <ac:spMkLst>
            <pc:docMk/>
            <pc:sldMk cId="3731038656" sldId="373"/>
            <ac:spMk id="3" creationId="{C23E6B75-9BE6-4ACC-9CA9-03BD8AC62E63}"/>
          </ac:spMkLst>
        </pc:spChg>
      </pc:sldChg>
      <pc:sldChg chg="add">
        <pc:chgData name="Adam Veřmiřovský" userId="6be54c32-c53e-4d14-8637-d942e978ece5" providerId="ADAL" clId="{A7BE8637-6DA4-407A-B1EF-841C28F76027}" dt="2020-11-04T15:24:12.156" v="1454"/>
        <pc:sldMkLst>
          <pc:docMk/>
          <pc:sldMk cId="997723233" sldId="374"/>
        </pc:sldMkLst>
      </pc:sldChg>
      <pc:sldChg chg="modSp new mod">
        <pc:chgData name="Adam Veřmiřovský" userId="6be54c32-c53e-4d14-8637-d942e978ece5" providerId="ADAL" clId="{A7BE8637-6DA4-407A-B1EF-841C28F76027}" dt="2020-11-04T15:58:52.763" v="1511" actId="207"/>
        <pc:sldMkLst>
          <pc:docMk/>
          <pc:sldMk cId="2232668159" sldId="375"/>
        </pc:sldMkLst>
        <pc:spChg chg="mod">
          <ac:chgData name="Adam Veřmiřovský" userId="6be54c32-c53e-4d14-8637-d942e978ece5" providerId="ADAL" clId="{A7BE8637-6DA4-407A-B1EF-841C28F76027}" dt="2020-11-04T15:27:38.643" v="1478" actId="20577"/>
          <ac:spMkLst>
            <pc:docMk/>
            <pc:sldMk cId="2232668159" sldId="375"/>
            <ac:spMk id="2" creationId="{1A720557-4BAB-46C9-8C68-4CDBBD1D8E99}"/>
          </ac:spMkLst>
        </pc:spChg>
        <pc:spChg chg="mod">
          <ac:chgData name="Adam Veřmiřovský" userId="6be54c32-c53e-4d14-8637-d942e978ece5" providerId="ADAL" clId="{A7BE8637-6DA4-407A-B1EF-841C28F76027}" dt="2020-11-04T15:58:52.763" v="1511" actId="207"/>
          <ac:spMkLst>
            <pc:docMk/>
            <pc:sldMk cId="2232668159" sldId="375"/>
            <ac:spMk id="3" creationId="{756E56DE-3866-4DFB-8148-782D8818AC19}"/>
          </ac:spMkLst>
        </pc:spChg>
      </pc:sldChg>
      <pc:sldChg chg="modSp add mod">
        <pc:chgData name="Adam Veřmiřovský" userId="6be54c32-c53e-4d14-8637-d942e978ece5" providerId="ADAL" clId="{A7BE8637-6DA4-407A-B1EF-841C28F76027}" dt="2020-11-04T16:04:54.942" v="1601" actId="20577"/>
        <pc:sldMkLst>
          <pc:docMk/>
          <pc:sldMk cId="2439391403" sldId="376"/>
        </pc:sldMkLst>
        <pc:spChg chg="mod">
          <ac:chgData name="Adam Veřmiřovský" userId="6be54c32-c53e-4d14-8637-d942e978ece5" providerId="ADAL" clId="{A7BE8637-6DA4-407A-B1EF-841C28F76027}" dt="2020-11-04T16:04:54.942" v="1601" actId="20577"/>
          <ac:spMkLst>
            <pc:docMk/>
            <pc:sldMk cId="2439391403" sldId="376"/>
            <ac:spMk id="3" creationId="{756E56DE-3866-4DFB-8148-782D8818AC19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58:41.374" v="1510" actId="207"/>
        <pc:sldMkLst>
          <pc:docMk/>
          <pc:sldMk cId="559198960" sldId="377"/>
        </pc:sldMkLst>
        <pc:spChg chg="mod">
          <ac:chgData name="Adam Veřmiřovský" userId="6be54c32-c53e-4d14-8637-d942e978ece5" providerId="ADAL" clId="{A7BE8637-6DA4-407A-B1EF-841C28F76027}" dt="2020-11-04T15:58:41.374" v="1510" actId="207"/>
          <ac:spMkLst>
            <pc:docMk/>
            <pc:sldMk cId="559198960" sldId="377"/>
            <ac:spMk id="3" creationId="{756E56DE-3866-4DFB-8148-782D8818AC19}"/>
          </ac:spMkLst>
        </pc:spChg>
      </pc:sldChg>
      <pc:sldChg chg="modSp add mod">
        <pc:chgData name="Adam Veřmiřovský" userId="6be54c32-c53e-4d14-8637-d942e978ece5" providerId="ADAL" clId="{A7BE8637-6DA4-407A-B1EF-841C28F76027}" dt="2020-11-04T15:58:34.107" v="1509" actId="207"/>
        <pc:sldMkLst>
          <pc:docMk/>
          <pc:sldMk cId="4058569183" sldId="378"/>
        </pc:sldMkLst>
        <pc:spChg chg="mod">
          <ac:chgData name="Adam Veřmiřovský" userId="6be54c32-c53e-4d14-8637-d942e978ece5" providerId="ADAL" clId="{A7BE8637-6DA4-407A-B1EF-841C28F76027}" dt="2020-11-04T15:58:34.107" v="1509" actId="207"/>
          <ac:spMkLst>
            <pc:docMk/>
            <pc:sldMk cId="4058569183" sldId="378"/>
            <ac:spMk id="3" creationId="{756E56DE-3866-4DFB-8148-782D8818AC19}"/>
          </ac:spMkLst>
        </pc:spChg>
      </pc:sldChg>
      <pc:sldChg chg="add">
        <pc:chgData name="Adam Veřmiřovský" userId="6be54c32-c53e-4d14-8637-d942e978ece5" providerId="ADAL" clId="{A7BE8637-6DA4-407A-B1EF-841C28F76027}" dt="2020-11-04T15:58:26.735" v="1508"/>
        <pc:sldMkLst>
          <pc:docMk/>
          <pc:sldMk cId="1749286280" sldId="37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96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90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55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80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81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76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6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728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74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54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3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0494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71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369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504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9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14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2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047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9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4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4448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222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10/6/22</a:t>
            </a:fld>
            <a:endParaRPr lang="en-US" spc="5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5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65" r:id="rId5"/>
    <p:sldLayoutId id="2147483766" r:id="rId6"/>
    <p:sldLayoutId id="2147483771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0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04037F2-4978-4A71-80ED-3C58158BC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03402" y="184141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cs-CZ">
                <a:solidFill>
                  <a:schemeClr val="bg1"/>
                </a:solidFill>
              </a:rPr>
              <a:t>LEXIKOLOGIE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B4A2B6C-79C5-4250-950A-6E6C38083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rmAutofit/>
          </a:bodyPr>
          <a:lstStyle/>
          <a:p>
            <a:pPr algn="l"/>
            <a:r>
              <a:rPr lang="cs-CZ">
                <a:solidFill>
                  <a:schemeClr val="tx1"/>
                </a:solidFill>
              </a:rPr>
              <a:t>VYMEZENÍ DISCIPLÍNY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232542-0AB0-4D3A-905B-FBBBC64A10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34" r="20899"/>
          <a:stretch/>
        </p:blipFill>
        <p:spPr>
          <a:xfrm>
            <a:off x="20" y="1225106"/>
            <a:ext cx="4059915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464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Kupř. s využitím aristotelské definice:</a:t>
            </a:r>
          </a:p>
          <a:p>
            <a:r>
              <a:rPr lang="cs-CZ"/>
              <a:t>genus proximum et </a:t>
            </a:r>
            <a:r>
              <a:rPr lang="cs-CZ" err="1"/>
              <a:t>differentiae</a:t>
            </a:r>
            <a:r>
              <a:rPr lang="cs-CZ"/>
              <a:t> </a:t>
            </a:r>
            <a:r>
              <a:rPr lang="cs-CZ" err="1"/>
              <a:t>specificae</a:t>
            </a:r>
            <a:r>
              <a:rPr lang="cs-CZ"/>
              <a:t> (traduje se z nějakého důvodu latinsky, ovšem Aristoteles mluvil a psal pochopitelně řecky)</a:t>
            </a:r>
          </a:p>
          <a:p>
            <a:r>
              <a:rPr lang="cs-CZ"/>
              <a:t>tedy řecky: </a:t>
            </a:r>
            <a:r>
              <a:rPr lang="el-GR"/>
              <a:t>γενος και διαφοραι / </a:t>
            </a:r>
            <a:r>
              <a:rPr lang="cs-CZ" err="1"/>
              <a:t>genos</a:t>
            </a:r>
            <a:r>
              <a:rPr lang="cs-CZ"/>
              <a:t> </a:t>
            </a:r>
            <a:r>
              <a:rPr lang="cs-CZ" err="1"/>
              <a:t>kai</a:t>
            </a:r>
            <a:r>
              <a:rPr lang="cs-CZ"/>
              <a:t> </a:t>
            </a:r>
            <a:r>
              <a:rPr lang="cs-CZ" err="1"/>
              <a:t>diaforai</a:t>
            </a:r>
            <a:endParaRPr lang="cs-CZ"/>
          </a:p>
          <a:p>
            <a:r>
              <a:rPr lang="cs-CZ"/>
              <a:t>resp. česky: rod a rozdíly</a:t>
            </a:r>
          </a:p>
        </p:txBody>
      </p:sp>
    </p:spTree>
    <p:extLst>
      <p:ext uri="{BB962C8B-B14F-4D97-AF65-F5344CB8AC3E}">
        <p14:creationId xmlns:p14="http://schemas.microsoft.com/office/powerpoint/2010/main" val="243025566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E3907-2FA4-48DC-A286-56D2190B6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derivolog</a:t>
            </a:r>
          </a:p>
        </p:txBody>
      </p:sp>
      <p:pic>
        <p:nvPicPr>
          <p:cNvPr id="5" name="Zástupný obsah 4" descr="Obsah obrázku text&#10;&#10;Popis byl vytvořen automaticky">
            <a:extLst>
              <a:ext uri="{FF2B5EF4-FFF2-40B4-BE49-F238E27FC236}">
                <a16:creationId xmlns:a16="http://schemas.microsoft.com/office/drawing/2014/main" id="{91ECC708-B025-46DD-A9ED-919FF1C8BD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395" y="2314737"/>
            <a:ext cx="6645210" cy="4017161"/>
          </a:xfrm>
        </p:spPr>
      </p:pic>
    </p:spTree>
    <p:extLst>
      <p:ext uri="{BB962C8B-B14F-4D97-AF65-F5344CB8AC3E}">
        <p14:creationId xmlns:p14="http://schemas.microsoft.com/office/powerpoint/2010/main" val="241631613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cs-CZ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54984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/>
              <a:t>lexikolog: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Mirek Čejka, Josef Filipec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lexikolog/lexikograf: James Murray, František Čermák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onomastik/dialektolog: Rudolf Šrámek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fonolog: Nikolaj Sergejevič Trubeckoj, Ondřej Šefčík, Aleš Bičan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derivolog/onomaziolog: Miloš Dokulil 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sémiolog, lingvista, celostní filolog: Tomáš Hoskovec</a:t>
            </a:r>
          </a:p>
        </p:txBody>
      </p:sp>
    </p:spTree>
    <p:extLst>
      <p:ext uri="{BB962C8B-B14F-4D97-AF65-F5344CB8AC3E}">
        <p14:creationId xmlns:p14="http://schemas.microsoft.com/office/powerpoint/2010/main" val="162677898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/>
              <a:t>lexikolog: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Mirek Čejka, Josef Filipec</a:t>
            </a:r>
          </a:p>
          <a:p>
            <a:pPr algn="ctr"/>
            <a:r>
              <a:rPr lang="cs-CZ"/>
              <a:t>lexikolog/lexikograf: </a:t>
            </a:r>
            <a:r>
              <a:rPr lang="cs-CZ">
                <a:solidFill>
                  <a:srgbClr val="FF0000"/>
                </a:solidFill>
              </a:rPr>
              <a:t>James Murray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, František Čermák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onomastik/dialektolog: Rudolf Šrámek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fonolog: Nikolaj Sergejevič Trubeckoj, Ondřej Šefčík, Aleš Bičan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derivolog/onomaziolog: Miloš Dokulil 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sémiolog, lingvista, celostní filolog: Tomáš Hoskovec</a:t>
            </a:r>
          </a:p>
        </p:txBody>
      </p:sp>
    </p:spTree>
    <p:extLst>
      <p:ext uri="{BB962C8B-B14F-4D97-AF65-F5344CB8AC3E}">
        <p14:creationId xmlns:p14="http://schemas.microsoft.com/office/powerpoint/2010/main" val="133988590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/>
              <a:t>lexikolog: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Mirek Čejka, Josef Filipec</a:t>
            </a:r>
          </a:p>
          <a:p>
            <a:pPr algn="ctr"/>
            <a:r>
              <a:rPr lang="cs-CZ"/>
              <a:t>lexikolog/lexikograf: </a:t>
            </a:r>
            <a:r>
              <a:rPr lang="cs-CZ">
                <a:solidFill>
                  <a:srgbClr val="FF0000"/>
                </a:solidFill>
              </a:rPr>
              <a:t>James Murray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, František Čermák</a:t>
            </a:r>
          </a:p>
          <a:p>
            <a:pPr algn="ctr"/>
            <a:r>
              <a:rPr lang="cs-CZ"/>
              <a:t>onomastik/dialektolog: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Rudolf Šrámek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fonolog: Nikolaj Sergejevič Trubeckoj, Ondřej Šefčík, Aleš Bičan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derivolog/onomaziolog: Miloš Dokulil 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sémiolog, lingvista, celostní filolog: Tomáš Hoskovec</a:t>
            </a:r>
          </a:p>
        </p:txBody>
      </p:sp>
    </p:spTree>
    <p:extLst>
      <p:ext uri="{BB962C8B-B14F-4D97-AF65-F5344CB8AC3E}">
        <p14:creationId xmlns:p14="http://schemas.microsoft.com/office/powerpoint/2010/main" val="200323314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/>
              <a:t>lexikolog: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Mirek Čejka, Josef Filipec</a:t>
            </a:r>
          </a:p>
          <a:p>
            <a:pPr algn="ctr"/>
            <a:r>
              <a:rPr lang="cs-CZ"/>
              <a:t>lexikolog/lexikograf: </a:t>
            </a:r>
            <a:r>
              <a:rPr lang="cs-CZ">
                <a:solidFill>
                  <a:srgbClr val="FF0000"/>
                </a:solidFill>
              </a:rPr>
              <a:t>James Murray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, František Čermák</a:t>
            </a:r>
          </a:p>
          <a:p>
            <a:pPr algn="ctr"/>
            <a:r>
              <a:rPr lang="cs-CZ"/>
              <a:t>onomastik/dialektolog: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Rudolf Šrámek</a:t>
            </a:r>
          </a:p>
          <a:p>
            <a:pPr algn="ctr"/>
            <a:r>
              <a:rPr lang="cs-CZ"/>
              <a:t>fonolog: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Nikolaj Sergejevič Trubeckoj, Ondřej Šefčík, Aleš Bičan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derivolog/onomaziolog: Miloš Dokulil 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sémiolog, lingvista, celostní filolog: Tomáš Hoskovec</a:t>
            </a:r>
          </a:p>
        </p:txBody>
      </p:sp>
    </p:spTree>
    <p:extLst>
      <p:ext uri="{BB962C8B-B14F-4D97-AF65-F5344CB8AC3E}">
        <p14:creationId xmlns:p14="http://schemas.microsoft.com/office/powerpoint/2010/main" val="23906795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/>
              <a:t>lexikolog: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Mirek Čejka, Josef Filipec</a:t>
            </a:r>
          </a:p>
          <a:p>
            <a:pPr algn="ctr"/>
            <a:r>
              <a:rPr lang="cs-CZ"/>
              <a:t>lexikolog/lexikograf: </a:t>
            </a:r>
            <a:r>
              <a:rPr lang="cs-CZ">
                <a:solidFill>
                  <a:srgbClr val="FF0000"/>
                </a:solidFill>
              </a:rPr>
              <a:t>James Murray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, František Čermák</a:t>
            </a:r>
          </a:p>
          <a:p>
            <a:pPr algn="ctr"/>
            <a:r>
              <a:rPr lang="cs-CZ"/>
              <a:t>onomastik/dialektolog: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Rudolf Šrámek</a:t>
            </a:r>
          </a:p>
          <a:p>
            <a:pPr algn="ctr"/>
            <a:r>
              <a:rPr lang="cs-CZ"/>
              <a:t>fonolog: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Nikolaj Sergejevič Trubeckoj, Ondřej Šefčík, Aleš Bičan</a:t>
            </a:r>
          </a:p>
          <a:p>
            <a:pPr algn="ctr"/>
            <a:r>
              <a:rPr lang="cs-CZ"/>
              <a:t>derivolog/onomaziolog: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Miloš Dokulil 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sémiolog, lingvista, celostní filolog: Tomáš Hoskovec</a:t>
            </a:r>
          </a:p>
        </p:txBody>
      </p:sp>
    </p:spTree>
    <p:extLst>
      <p:ext uri="{BB962C8B-B14F-4D97-AF65-F5344CB8AC3E}">
        <p14:creationId xmlns:p14="http://schemas.microsoft.com/office/powerpoint/2010/main" val="373103865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/>
              <a:t>lexikolog: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Mirek Čejka, Josef Filipec</a:t>
            </a:r>
          </a:p>
          <a:p>
            <a:pPr algn="ctr"/>
            <a:r>
              <a:rPr lang="cs-CZ"/>
              <a:t>lexikolog/lexikograf: </a:t>
            </a:r>
            <a:r>
              <a:rPr lang="cs-CZ">
                <a:solidFill>
                  <a:srgbClr val="FF0000"/>
                </a:solidFill>
              </a:rPr>
              <a:t>James Murray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, František Čermák</a:t>
            </a:r>
          </a:p>
          <a:p>
            <a:pPr algn="ctr"/>
            <a:r>
              <a:rPr lang="cs-CZ"/>
              <a:t>onomastik/dialektolog: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Rudolf Šrámek</a:t>
            </a:r>
          </a:p>
          <a:p>
            <a:pPr algn="ctr"/>
            <a:r>
              <a:rPr lang="cs-CZ"/>
              <a:t>fonolog: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Nikolaj Sergejevič Trubeckoj, Ondřej Šefčík, Aleš Bičan</a:t>
            </a:r>
          </a:p>
          <a:p>
            <a:pPr algn="ctr"/>
            <a:r>
              <a:rPr lang="cs-CZ"/>
              <a:t>derivolog/onomaziolog: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Miloš Dokulil </a:t>
            </a:r>
          </a:p>
          <a:p>
            <a:pPr algn="ctr"/>
            <a:r>
              <a:rPr lang="cs-CZ"/>
              <a:t>sémiolog, lingvista, celostní filolog: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Tomáš Hoskovec</a:t>
            </a:r>
          </a:p>
        </p:txBody>
      </p:sp>
    </p:spTree>
    <p:extLst>
      <p:ext uri="{BB962C8B-B14F-4D97-AF65-F5344CB8AC3E}">
        <p14:creationId xmlns:p14="http://schemas.microsoft.com/office/powerpoint/2010/main" val="99772323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14593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genus proximum: </a:t>
            </a:r>
          </a:p>
          <a:p>
            <a:r>
              <a:rPr lang="cs-CZ">
                <a:solidFill>
                  <a:schemeClr val="bg1"/>
                </a:solidFill>
              </a:rPr>
              <a:t>sémiotika/sémiologie → (celostní) filologie → lingvistika</a:t>
            </a:r>
          </a:p>
          <a:p>
            <a:r>
              <a:rPr lang="cs-CZ">
                <a:solidFill>
                  <a:schemeClr val="bg1"/>
                </a:solidFill>
              </a:rPr>
              <a:t>differentiae specificae:</a:t>
            </a:r>
          </a:p>
          <a:p>
            <a:r>
              <a:rPr lang="cs-CZ">
                <a:solidFill>
                  <a:schemeClr val="bg1"/>
                </a:solidFill>
              </a:rPr>
              <a:t>fonetika, fonologie, morfologie, syntax, lexikologie // sémantika</a:t>
            </a:r>
          </a:p>
          <a:p>
            <a:r>
              <a:rPr lang="cs-CZ">
                <a:solidFill>
                  <a:schemeClr val="bg1"/>
                </a:solidFill>
              </a:rPr>
              <a:t>«a ještě více specificae»: poddisciplíny lexikologie: </a:t>
            </a:r>
          </a:p>
          <a:p>
            <a:r>
              <a:rPr lang="cs-CZ">
                <a:solidFill>
                  <a:schemeClr val="bg1"/>
                </a:solidFill>
              </a:rPr>
              <a:t>etymologie, onomastika, lexikografie, (slovotvorba)</a:t>
            </a:r>
          </a:p>
        </p:txBody>
      </p:sp>
    </p:spTree>
    <p:extLst>
      <p:ext uri="{BB962C8B-B14F-4D97-AF65-F5344CB8AC3E}">
        <p14:creationId xmlns:p14="http://schemas.microsoft.com/office/powerpoint/2010/main" val="472353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Kupř. s využitím aristotelské definice:</a:t>
            </a:r>
          </a:p>
          <a:p>
            <a:r>
              <a:rPr lang="cs-CZ"/>
              <a:t>genus proximum et </a:t>
            </a:r>
            <a:r>
              <a:rPr lang="cs-CZ" err="1"/>
              <a:t>differentiae</a:t>
            </a:r>
            <a:r>
              <a:rPr lang="cs-CZ"/>
              <a:t> </a:t>
            </a:r>
            <a:r>
              <a:rPr lang="cs-CZ" err="1"/>
              <a:t>specificae</a:t>
            </a:r>
            <a:r>
              <a:rPr lang="cs-CZ"/>
              <a:t> (traduje se z nějakého důvodu latinsky, ovšem Aristoteles mluvil a psal pochopitelně řecky)</a:t>
            </a:r>
          </a:p>
          <a:p>
            <a:r>
              <a:rPr lang="cs-CZ"/>
              <a:t>tedy řecky: </a:t>
            </a:r>
            <a:r>
              <a:rPr lang="el-GR"/>
              <a:t>γενος και διαφοραι / </a:t>
            </a:r>
            <a:r>
              <a:rPr lang="cs-CZ" err="1"/>
              <a:t>genos</a:t>
            </a:r>
            <a:r>
              <a:rPr lang="cs-CZ"/>
              <a:t> </a:t>
            </a:r>
            <a:r>
              <a:rPr lang="cs-CZ" err="1"/>
              <a:t>kai</a:t>
            </a:r>
            <a:r>
              <a:rPr lang="cs-CZ"/>
              <a:t> </a:t>
            </a:r>
            <a:r>
              <a:rPr lang="cs-CZ" err="1"/>
              <a:t>diaforai</a:t>
            </a:r>
            <a:endParaRPr lang="cs-CZ"/>
          </a:p>
          <a:p>
            <a:r>
              <a:rPr lang="cs-CZ"/>
              <a:t>resp. česky: rod a rozdíly</a:t>
            </a:r>
          </a:p>
          <a:p>
            <a:r>
              <a:rPr lang="cs-CZ"/>
              <a:t>lexikologickou terminologií: hyperonymum a hyponyma</a:t>
            </a:r>
          </a:p>
        </p:txBody>
      </p:sp>
    </p:spTree>
    <p:extLst>
      <p:ext uri="{BB962C8B-B14F-4D97-AF65-F5344CB8AC3E}">
        <p14:creationId xmlns:p14="http://schemas.microsoft.com/office/powerpoint/2010/main" val="1801433969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genus proximum: 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sémiotika/sémiologie → (celostní) filologie → lingvistika</a:t>
            </a:r>
          </a:p>
          <a:p>
            <a:r>
              <a:rPr lang="cs-CZ">
                <a:solidFill>
                  <a:schemeClr val="bg1"/>
                </a:solidFill>
              </a:rPr>
              <a:t>differentiae specificae:</a:t>
            </a:r>
          </a:p>
          <a:p>
            <a:r>
              <a:rPr lang="cs-CZ">
                <a:solidFill>
                  <a:schemeClr val="bg1"/>
                </a:solidFill>
              </a:rPr>
              <a:t>fonetika, fonologie, morfologie, syntax, lexikologie // sémantika</a:t>
            </a:r>
          </a:p>
          <a:p>
            <a:r>
              <a:rPr lang="cs-CZ">
                <a:solidFill>
                  <a:schemeClr val="bg1"/>
                </a:solidFill>
              </a:rPr>
              <a:t>«a ještě více specificae»: poddisciplíny lexikologie: </a:t>
            </a:r>
          </a:p>
          <a:p>
            <a:r>
              <a:rPr lang="cs-CZ">
                <a:solidFill>
                  <a:schemeClr val="bg1"/>
                </a:solidFill>
              </a:rPr>
              <a:t>etymologie, onomastika, lexikografie, (slovotvorba)</a:t>
            </a:r>
          </a:p>
        </p:txBody>
      </p:sp>
    </p:spTree>
    <p:extLst>
      <p:ext uri="{BB962C8B-B14F-4D97-AF65-F5344CB8AC3E}">
        <p14:creationId xmlns:p14="http://schemas.microsoft.com/office/powerpoint/2010/main" val="343083469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genus proximum: 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sémiotika/sémiologie → (celostní) filologie → lingvistika</a:t>
            </a:r>
          </a:p>
          <a:p>
            <a:r>
              <a:rPr lang="cs-CZ"/>
              <a:t>differentiae specificae:</a:t>
            </a:r>
          </a:p>
          <a:p>
            <a:r>
              <a:rPr lang="cs-CZ">
                <a:solidFill>
                  <a:schemeClr val="bg1"/>
                </a:solidFill>
              </a:rPr>
              <a:t>fonetika, fonologie, morfologie, syntax, lexikologie // sémantika</a:t>
            </a:r>
          </a:p>
          <a:p>
            <a:r>
              <a:rPr lang="cs-CZ">
                <a:solidFill>
                  <a:schemeClr val="bg1"/>
                </a:solidFill>
              </a:rPr>
              <a:t>«a ještě více specificae»: poddisciplíny lexikologie: </a:t>
            </a:r>
          </a:p>
          <a:p>
            <a:r>
              <a:rPr lang="cs-CZ">
                <a:solidFill>
                  <a:schemeClr val="bg1"/>
                </a:solidFill>
              </a:rPr>
              <a:t>etymologie, onomastika, lexikografie, (slovotvorba)</a:t>
            </a:r>
          </a:p>
        </p:txBody>
      </p:sp>
    </p:spTree>
    <p:extLst>
      <p:ext uri="{BB962C8B-B14F-4D97-AF65-F5344CB8AC3E}">
        <p14:creationId xmlns:p14="http://schemas.microsoft.com/office/powerpoint/2010/main" val="1285744705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genus proximum: 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sémiotika/sémiologie → (celostní) filologie → lingvistika</a:t>
            </a:r>
          </a:p>
          <a:p>
            <a:r>
              <a:rPr lang="cs-CZ"/>
              <a:t>differentiae specificae: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fonetika, fonologie, morfologie, syntax, sémantika</a:t>
            </a:r>
          </a:p>
          <a:p>
            <a:r>
              <a:rPr lang="cs-CZ">
                <a:solidFill>
                  <a:schemeClr val="bg1"/>
                </a:solidFill>
              </a:rPr>
              <a:t>«a ještě více specificae»: poddisciplíny lexikologie: </a:t>
            </a:r>
          </a:p>
          <a:p>
            <a:r>
              <a:rPr lang="cs-CZ">
                <a:solidFill>
                  <a:schemeClr val="bg1"/>
                </a:solidFill>
              </a:rPr>
              <a:t>etymologie, onomastika, lexikografie, (slovotvorba)</a:t>
            </a:r>
          </a:p>
        </p:txBody>
      </p:sp>
    </p:spTree>
    <p:extLst>
      <p:ext uri="{BB962C8B-B14F-4D97-AF65-F5344CB8AC3E}">
        <p14:creationId xmlns:p14="http://schemas.microsoft.com/office/powerpoint/2010/main" val="146825794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genus proximum: 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sémiotika/sémiologie → (celostní) filologie → lingvistika</a:t>
            </a:r>
          </a:p>
          <a:p>
            <a:r>
              <a:rPr lang="cs-CZ"/>
              <a:t>differentiae specificae: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fonetika, fonologie, morfologie, syntax, sémantika</a:t>
            </a:r>
          </a:p>
          <a:p>
            <a:r>
              <a:rPr lang="cs-CZ"/>
              <a:t>«a ještě více specificae»: poddisciplíny lexikologie: </a:t>
            </a:r>
          </a:p>
          <a:p>
            <a:r>
              <a:rPr lang="cs-CZ">
                <a:solidFill>
                  <a:schemeClr val="bg1"/>
                </a:solidFill>
              </a:rPr>
              <a:t>etymologie, onomastika, lexikografie, (slovotvorba)</a:t>
            </a:r>
          </a:p>
        </p:txBody>
      </p:sp>
    </p:spTree>
    <p:extLst>
      <p:ext uri="{BB962C8B-B14F-4D97-AF65-F5344CB8AC3E}">
        <p14:creationId xmlns:p14="http://schemas.microsoft.com/office/powerpoint/2010/main" val="222820218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genus proximum: 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sémiotika/sémiologie → (celostní) filologie → lingvistika</a:t>
            </a:r>
          </a:p>
          <a:p>
            <a:r>
              <a:rPr lang="cs-CZ"/>
              <a:t>differentiae specificae: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fonetika, fonologie, morfologie, syntax, sémantika</a:t>
            </a:r>
          </a:p>
          <a:p>
            <a:r>
              <a:rPr lang="cs-CZ"/>
              <a:t>«a ještě více specificae»: poddisciplíny lexikologie: </a:t>
            </a:r>
          </a:p>
          <a:p>
            <a:r>
              <a:rPr lang="cs-CZ">
                <a:solidFill>
                  <a:schemeClr val="bg1">
                    <a:lumMod val="65000"/>
                  </a:schemeClr>
                </a:solidFill>
              </a:rPr>
              <a:t>etymologie, onomastika, lexikografie, (slovotvorba)</a:t>
            </a:r>
          </a:p>
        </p:txBody>
      </p:sp>
    </p:spTree>
    <p:extLst>
      <p:ext uri="{BB962C8B-B14F-4D97-AF65-F5344CB8AC3E}">
        <p14:creationId xmlns:p14="http://schemas.microsoft.com/office/powerpoint/2010/main" val="3927161390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20557-4BAB-46C9-8C68-4CDBBD1D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LEXIKOLOGIE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E56DE-3866-4DFB-8148-782D8818A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>
                <a:solidFill>
                  <a:schemeClr val="bg1"/>
                </a:solidFill>
              </a:rPr>
              <a:t>„</a:t>
            </a:r>
            <a:r>
              <a:rPr lang="cs-CZ" sz="3200" b="1">
                <a:solidFill>
                  <a:schemeClr val="bg1"/>
                </a:solidFill>
              </a:rPr>
              <a:t>Lingvistická disciplína </a:t>
            </a:r>
          </a:p>
          <a:p>
            <a:r>
              <a:rPr lang="cs-CZ" sz="3200">
                <a:solidFill>
                  <a:schemeClr val="bg1"/>
                </a:solidFill>
              </a:rPr>
              <a:t>zkoumající </a:t>
            </a:r>
          </a:p>
          <a:p>
            <a:r>
              <a:rPr lang="cs-CZ" sz="3200" b="1">
                <a:solidFill>
                  <a:schemeClr val="bg1"/>
                </a:solidFill>
              </a:rPr>
              <a:t>lexikální složku </a:t>
            </a:r>
            <a:r>
              <a:rPr lang="cs-CZ" sz="3200">
                <a:solidFill>
                  <a:schemeClr val="bg1"/>
                </a:solidFill>
              </a:rPr>
              <a:t>[subsystém] </a:t>
            </a:r>
            <a:r>
              <a:rPr lang="cs-CZ" sz="3200" b="1">
                <a:solidFill>
                  <a:schemeClr val="bg1"/>
                </a:solidFill>
              </a:rPr>
              <a:t>jazyka</a:t>
            </a:r>
            <a:r>
              <a:rPr lang="cs-CZ" sz="3200">
                <a:solidFill>
                  <a:schemeClr val="bg1"/>
                </a:solidFill>
              </a:rPr>
              <a:t> (</a:t>
            </a:r>
            <a:r>
              <a:rPr lang="cs-CZ" sz="3200" b="1">
                <a:solidFill>
                  <a:schemeClr val="bg1"/>
                </a:solidFill>
              </a:rPr>
              <a:t>lexikon</a:t>
            </a:r>
            <a:r>
              <a:rPr lang="cs-CZ" sz="3200">
                <a:solidFill>
                  <a:schemeClr val="bg1"/>
                </a:solidFill>
              </a:rPr>
              <a:t>).“</a:t>
            </a:r>
          </a:p>
        </p:txBody>
      </p:sp>
    </p:spTree>
    <p:extLst>
      <p:ext uri="{BB962C8B-B14F-4D97-AF65-F5344CB8AC3E}">
        <p14:creationId xmlns:p14="http://schemas.microsoft.com/office/powerpoint/2010/main" val="2232668159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20557-4BAB-46C9-8C68-4CDBBD1D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LEXIKOLOGIE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E56DE-3866-4DFB-8148-782D8818A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/>
              <a:t>„</a:t>
            </a:r>
            <a:r>
              <a:rPr lang="cs-CZ" sz="3200" b="1"/>
              <a:t>Lingvistická disciplína </a:t>
            </a:r>
          </a:p>
          <a:p>
            <a:r>
              <a:rPr lang="cs-CZ" sz="3200">
                <a:solidFill>
                  <a:schemeClr val="bg1"/>
                </a:solidFill>
              </a:rPr>
              <a:t>zkoumající </a:t>
            </a:r>
          </a:p>
          <a:p>
            <a:r>
              <a:rPr lang="cs-CZ" sz="3200" b="1">
                <a:solidFill>
                  <a:schemeClr val="bg1"/>
                </a:solidFill>
              </a:rPr>
              <a:t>lexikální složku </a:t>
            </a:r>
            <a:r>
              <a:rPr lang="cs-CZ" sz="3200">
                <a:solidFill>
                  <a:schemeClr val="bg1"/>
                </a:solidFill>
              </a:rPr>
              <a:t>[subsystém] </a:t>
            </a:r>
            <a:r>
              <a:rPr lang="cs-CZ" sz="3200" b="1">
                <a:solidFill>
                  <a:schemeClr val="bg1"/>
                </a:solidFill>
              </a:rPr>
              <a:t>jazyka</a:t>
            </a:r>
            <a:r>
              <a:rPr lang="cs-CZ" sz="3200">
                <a:solidFill>
                  <a:schemeClr val="bg1"/>
                </a:solidFill>
              </a:rPr>
              <a:t> (</a:t>
            </a:r>
            <a:r>
              <a:rPr lang="cs-CZ" sz="3200" b="1">
                <a:solidFill>
                  <a:schemeClr val="bg1"/>
                </a:solidFill>
              </a:rPr>
              <a:t>lexikon</a:t>
            </a:r>
            <a:r>
              <a:rPr lang="cs-CZ" sz="3200">
                <a:solidFill>
                  <a:schemeClr val="bg1"/>
                </a:solidFill>
              </a:rPr>
              <a:t>).“</a:t>
            </a:r>
          </a:p>
        </p:txBody>
      </p:sp>
    </p:spTree>
    <p:extLst>
      <p:ext uri="{BB962C8B-B14F-4D97-AF65-F5344CB8AC3E}">
        <p14:creationId xmlns:p14="http://schemas.microsoft.com/office/powerpoint/2010/main" val="559198960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20557-4BAB-46C9-8C68-4CDBBD1D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LEXIKOLOGIE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E56DE-3866-4DFB-8148-782D8818A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/>
              <a:t>„</a:t>
            </a:r>
            <a:r>
              <a:rPr lang="cs-CZ" sz="3200" b="1"/>
              <a:t>Lingvistická disciplína </a:t>
            </a:r>
          </a:p>
          <a:p>
            <a:r>
              <a:rPr lang="cs-CZ" sz="3200"/>
              <a:t>zkoumající </a:t>
            </a:r>
          </a:p>
          <a:p>
            <a:r>
              <a:rPr lang="cs-CZ" sz="3200" b="1">
                <a:solidFill>
                  <a:schemeClr val="bg1"/>
                </a:solidFill>
              </a:rPr>
              <a:t>lexikální složku </a:t>
            </a:r>
            <a:r>
              <a:rPr lang="cs-CZ" sz="3200">
                <a:solidFill>
                  <a:schemeClr val="bg1"/>
                </a:solidFill>
              </a:rPr>
              <a:t>[subsystém] </a:t>
            </a:r>
            <a:r>
              <a:rPr lang="cs-CZ" sz="3200" b="1">
                <a:solidFill>
                  <a:schemeClr val="bg1"/>
                </a:solidFill>
              </a:rPr>
              <a:t>jazyka</a:t>
            </a:r>
            <a:r>
              <a:rPr lang="cs-CZ" sz="3200">
                <a:solidFill>
                  <a:schemeClr val="bg1"/>
                </a:solidFill>
              </a:rPr>
              <a:t> (</a:t>
            </a:r>
            <a:r>
              <a:rPr lang="cs-CZ" sz="3200" b="1">
                <a:solidFill>
                  <a:schemeClr val="bg1"/>
                </a:solidFill>
              </a:rPr>
              <a:t>lexikon</a:t>
            </a:r>
            <a:r>
              <a:rPr lang="cs-CZ" sz="3200">
                <a:solidFill>
                  <a:schemeClr val="bg1"/>
                </a:solidFill>
              </a:rPr>
              <a:t>).“</a:t>
            </a:r>
          </a:p>
        </p:txBody>
      </p:sp>
    </p:spTree>
    <p:extLst>
      <p:ext uri="{BB962C8B-B14F-4D97-AF65-F5344CB8AC3E}">
        <p14:creationId xmlns:p14="http://schemas.microsoft.com/office/powerpoint/2010/main" val="405856918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20557-4BAB-46C9-8C68-4CDBBD1D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LEXIKOLOGIE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E56DE-3866-4DFB-8148-782D8818A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/>
              <a:t>„</a:t>
            </a:r>
            <a:r>
              <a:rPr lang="cs-CZ" sz="3200" b="1"/>
              <a:t>Lingvistická disciplína </a:t>
            </a:r>
          </a:p>
          <a:p>
            <a:r>
              <a:rPr lang="cs-CZ" sz="3200"/>
              <a:t>zkoumající </a:t>
            </a:r>
          </a:p>
          <a:p>
            <a:r>
              <a:rPr lang="cs-CZ" sz="3200" b="1"/>
              <a:t>lexikální složku </a:t>
            </a:r>
            <a:r>
              <a:rPr lang="cs-CZ" sz="3200"/>
              <a:t>[subsystém] </a:t>
            </a:r>
            <a:r>
              <a:rPr lang="cs-CZ" sz="3200" b="1"/>
              <a:t>jazyka</a:t>
            </a:r>
            <a:r>
              <a:rPr lang="cs-CZ" sz="3200"/>
              <a:t> (</a:t>
            </a:r>
            <a:r>
              <a:rPr lang="cs-CZ" sz="3200" b="1"/>
              <a:t>lexikon</a:t>
            </a:r>
            <a:r>
              <a:rPr lang="cs-CZ" sz="3200"/>
              <a:t>).“</a:t>
            </a:r>
          </a:p>
        </p:txBody>
      </p:sp>
    </p:spTree>
    <p:extLst>
      <p:ext uri="{BB962C8B-B14F-4D97-AF65-F5344CB8AC3E}">
        <p14:creationId xmlns:p14="http://schemas.microsoft.com/office/powerpoint/2010/main" val="174928628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20557-4BAB-46C9-8C68-4CDBBD1D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LEXIKOLOGIE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E56DE-3866-4DFB-8148-782D8818A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/>
              <a:t>„Zabývá se </a:t>
            </a:r>
            <a:r>
              <a:rPr lang="cs-CZ" b="1"/>
              <a:t>delimitací</a:t>
            </a:r>
            <a:r>
              <a:rPr lang="cs-CZ"/>
              <a:t>“ (vyčleněním slova = odkud kam jedno slovo sahá), „</a:t>
            </a:r>
            <a:r>
              <a:rPr lang="cs-CZ" b="1"/>
              <a:t>klasifikací</a:t>
            </a:r>
            <a:r>
              <a:rPr lang="cs-CZ"/>
              <a:t>, </a:t>
            </a:r>
            <a:r>
              <a:rPr lang="cs-CZ" b="1">
                <a:solidFill>
                  <a:srgbClr val="0070C0"/>
                </a:solidFill>
              </a:rPr>
              <a:t>formou</a:t>
            </a:r>
            <a:r>
              <a:rPr lang="cs-CZ"/>
              <a:t>, </a:t>
            </a:r>
            <a:r>
              <a:rPr lang="cs-CZ" b="1">
                <a:solidFill>
                  <a:srgbClr val="FFC000"/>
                </a:solidFill>
              </a:rPr>
              <a:t>významem</a:t>
            </a:r>
            <a:r>
              <a:rPr lang="cs-CZ"/>
              <a:t> (v propojení s </a:t>
            </a:r>
            <a:r>
              <a:rPr lang="cs-CZ" b="1"/>
              <a:t>pojmenovací</a:t>
            </a:r>
            <a:r>
              <a:rPr lang="cs-CZ"/>
              <a:t> </a:t>
            </a:r>
            <a:r>
              <a:rPr lang="cs-CZ" b="1"/>
              <a:t>funkcí</a:t>
            </a:r>
            <a:r>
              <a:rPr lang="cs-CZ"/>
              <a:t>) i </a:t>
            </a:r>
            <a:r>
              <a:rPr lang="cs-CZ" b="1"/>
              <a:t>užíváním</a:t>
            </a:r>
            <a:r>
              <a:rPr lang="cs-CZ"/>
              <a:t> lexikálních jednotek. Studuje významové, formální ad. </a:t>
            </a:r>
            <a:r>
              <a:rPr lang="cs-CZ" b="1"/>
              <a:t>vztahy</a:t>
            </a:r>
            <a:r>
              <a:rPr lang="cs-CZ"/>
              <a:t> strukturující lexikon, </a:t>
            </a:r>
            <a:r>
              <a:rPr lang="cs-CZ" b="1"/>
              <a:t>stratifikaci</a:t>
            </a:r>
            <a:r>
              <a:rPr lang="cs-CZ"/>
              <a:t> slovní zásoby, její </a:t>
            </a:r>
            <a:r>
              <a:rPr lang="cs-CZ" b="1"/>
              <a:t>synchronní</a:t>
            </a:r>
            <a:r>
              <a:rPr lang="cs-CZ"/>
              <a:t> dynamiku i </a:t>
            </a:r>
            <a:r>
              <a:rPr lang="cs-CZ" b="1"/>
              <a:t>historický</a:t>
            </a:r>
            <a:r>
              <a:rPr lang="cs-CZ"/>
              <a:t> vývoj, lexikální univerzália a specifika“ (některá zájmena (</a:t>
            </a:r>
            <a:r>
              <a:rPr lang="cs-CZ" i="1"/>
              <a:t>já, ty</a:t>
            </a:r>
            <a:r>
              <a:rPr lang="cs-CZ"/>
              <a:t>) vs. inkluzivní a exkluzivní </a:t>
            </a:r>
            <a:r>
              <a:rPr lang="cs-CZ" i="1"/>
              <a:t>my</a:t>
            </a:r>
            <a:r>
              <a:rPr lang="cs-CZ"/>
              <a:t>), „v interdisciplinárním kontextu též </a:t>
            </a:r>
            <a:r>
              <a:rPr lang="cs-CZ" b="1"/>
              <a:t>vztah lexikonu k dějinám a kultuře </a:t>
            </a:r>
            <a:r>
              <a:rPr lang="cs-CZ"/>
              <a:t>jednotlivých jaz. společenství, </a:t>
            </a:r>
            <a:r>
              <a:rPr lang="cs-CZ" b="1"/>
              <a:t>úlohu slovníku v myšlenkovém a poznávacím procesu</a:t>
            </a:r>
            <a:r>
              <a:rPr lang="cs-CZ"/>
              <a:t> ad.“ (= antropologický rozměr), (příp. onomaziologický rozměr: ‘konce tkaniček’ = návlečky; ovšem kdo z nás zná to slovo aktivně? V běžném životě onen výraz opíšeme a jdeme dál).</a:t>
            </a:r>
          </a:p>
        </p:txBody>
      </p:sp>
    </p:spTree>
    <p:extLst>
      <p:ext uri="{BB962C8B-B14F-4D97-AF65-F5344CB8AC3E}">
        <p14:creationId xmlns:p14="http://schemas.microsoft.com/office/powerpoint/2010/main" val="2439391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587751"/>
            <a:ext cx="10268712" cy="3853389"/>
          </a:xfrm>
        </p:spPr>
        <p:txBody>
          <a:bodyPr>
            <a:normAutofit/>
          </a:bodyPr>
          <a:lstStyle/>
          <a:p>
            <a:r>
              <a:rPr lang="cs-CZ"/>
              <a:t>Kupř. s využitím aristotelské definice:</a:t>
            </a:r>
          </a:p>
          <a:p>
            <a:r>
              <a:rPr lang="cs-CZ"/>
              <a:t>genus proximum et </a:t>
            </a:r>
            <a:r>
              <a:rPr lang="cs-CZ" err="1"/>
              <a:t>differentiae</a:t>
            </a:r>
            <a:r>
              <a:rPr lang="cs-CZ"/>
              <a:t> </a:t>
            </a:r>
            <a:r>
              <a:rPr lang="cs-CZ" err="1"/>
              <a:t>specificae</a:t>
            </a:r>
            <a:r>
              <a:rPr lang="cs-CZ"/>
              <a:t> (traduje se z nějakého důvodu latinsky, ovšem Aristoteles mluvil a psal pochopitelně řecky)</a:t>
            </a:r>
          </a:p>
          <a:p>
            <a:r>
              <a:rPr lang="cs-CZ"/>
              <a:t>tedy řecky: </a:t>
            </a:r>
            <a:r>
              <a:rPr lang="el-GR"/>
              <a:t>γενος και διαφοραι / </a:t>
            </a:r>
            <a:r>
              <a:rPr lang="cs-CZ" err="1"/>
              <a:t>genos</a:t>
            </a:r>
            <a:r>
              <a:rPr lang="cs-CZ"/>
              <a:t> </a:t>
            </a:r>
            <a:r>
              <a:rPr lang="cs-CZ" err="1"/>
              <a:t>kai</a:t>
            </a:r>
            <a:r>
              <a:rPr lang="cs-CZ"/>
              <a:t> </a:t>
            </a:r>
            <a:r>
              <a:rPr lang="cs-CZ" err="1"/>
              <a:t>diaforai</a:t>
            </a:r>
            <a:endParaRPr lang="cs-CZ"/>
          </a:p>
          <a:p>
            <a:r>
              <a:rPr lang="cs-CZ"/>
              <a:t>resp. česky: rod a rozdíly</a:t>
            </a:r>
          </a:p>
          <a:p>
            <a:r>
              <a:rPr lang="cs-CZ"/>
              <a:t>lexikologickou terminologií: hyperonymum a hyponyma</a:t>
            </a:r>
          </a:p>
          <a:p>
            <a:r>
              <a:rPr lang="cs-CZ" err="1"/>
              <a:t>srv</a:t>
            </a:r>
            <a:r>
              <a:rPr lang="cs-CZ"/>
              <a:t>. také níže sémata generická a specifická</a:t>
            </a:r>
          </a:p>
        </p:txBody>
      </p:sp>
    </p:spTree>
    <p:extLst>
      <p:ext uri="{BB962C8B-B14F-4D97-AF65-F5344CB8AC3E}">
        <p14:creationId xmlns:p14="http://schemas.microsoft.com/office/powerpoint/2010/main" val="2998043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GENUS PROXIMUM</a:t>
            </a:r>
            <a:br>
              <a:rPr lang="cs-CZ"/>
            </a:b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138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GENUS PROXIMUM</a:t>
            </a:r>
            <a:br>
              <a:rPr lang="cs-CZ"/>
            </a:b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Co je to jazyk?</a:t>
            </a:r>
          </a:p>
        </p:txBody>
      </p:sp>
    </p:spTree>
    <p:extLst>
      <p:ext uri="{BB962C8B-B14F-4D97-AF65-F5344CB8AC3E}">
        <p14:creationId xmlns:p14="http://schemas.microsoft.com/office/powerpoint/2010/main" val="2425354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GENUS PROXIMUM</a:t>
            </a:r>
            <a:br>
              <a:rPr lang="cs-CZ"/>
            </a:b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Co je to jazyk?</a:t>
            </a:r>
          </a:p>
          <a:p>
            <a:r>
              <a:rPr lang="cs-CZ"/>
              <a:t>A jaká disciplína zkoumá jazyk?</a:t>
            </a:r>
          </a:p>
        </p:txBody>
      </p:sp>
    </p:spTree>
    <p:extLst>
      <p:ext uri="{BB962C8B-B14F-4D97-AF65-F5344CB8AC3E}">
        <p14:creationId xmlns:p14="http://schemas.microsoft.com/office/powerpoint/2010/main" val="314963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GENUS PROXIMUM</a:t>
            </a:r>
            <a:br>
              <a:rPr lang="cs-CZ"/>
            </a:b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Co je to jazyk? </a:t>
            </a:r>
            <a:r>
              <a:rPr lang="cs-CZ">
                <a:solidFill>
                  <a:srgbClr val="FF0000"/>
                </a:solidFill>
              </a:rPr>
              <a:t>Systém znaků.</a:t>
            </a:r>
          </a:p>
          <a:p>
            <a:r>
              <a:rPr lang="cs-CZ"/>
              <a:t>A jaká disciplína zkoumá jazyk?</a:t>
            </a:r>
          </a:p>
        </p:txBody>
      </p:sp>
    </p:spTree>
    <p:extLst>
      <p:ext uri="{BB962C8B-B14F-4D97-AF65-F5344CB8AC3E}">
        <p14:creationId xmlns:p14="http://schemas.microsoft.com/office/powerpoint/2010/main" val="3394276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GENUS PROXIMUM</a:t>
            </a:r>
            <a:br>
              <a:rPr lang="cs-CZ"/>
            </a:b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Co je to jazyk? </a:t>
            </a:r>
            <a:r>
              <a:rPr lang="cs-CZ">
                <a:solidFill>
                  <a:srgbClr val="FF0000"/>
                </a:solidFill>
              </a:rPr>
              <a:t>Systém znaků.</a:t>
            </a:r>
          </a:p>
          <a:p>
            <a:r>
              <a:rPr lang="cs-CZ"/>
              <a:t>A jaká disciplína zkoumá jazyk? </a:t>
            </a:r>
            <a:r>
              <a:rPr lang="cs-CZ">
                <a:solidFill>
                  <a:srgbClr val="FF0000"/>
                </a:solidFill>
              </a:rPr>
              <a:t>Lingvistika.</a:t>
            </a:r>
          </a:p>
        </p:txBody>
      </p:sp>
    </p:spTree>
    <p:extLst>
      <p:ext uri="{BB962C8B-B14F-4D97-AF65-F5344CB8AC3E}">
        <p14:creationId xmlns:p14="http://schemas.microsoft.com/office/powerpoint/2010/main" val="2450904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505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>
                <a:solidFill>
                  <a:schemeClr val="bg1"/>
                </a:solidFill>
              </a:rPr>
              <a:t>Věda o znacích obecně:</a:t>
            </a:r>
          </a:p>
          <a:p>
            <a:r>
              <a:rPr lang="cs-CZ">
                <a:solidFill>
                  <a:schemeClr val="bg1"/>
                </a:solidFill>
              </a:rPr>
              <a:t>(americká vs. evropská tradice)</a:t>
            </a:r>
          </a:p>
          <a:p>
            <a:r>
              <a:rPr lang="cs-CZ">
                <a:solidFill>
                  <a:schemeClr val="bg1"/>
                </a:solidFill>
              </a:rPr>
              <a:t>v anglosaském prostředí: sémiotika (</a:t>
            </a:r>
            <a:r>
              <a:rPr lang="cs-CZ" i="1" err="1">
                <a:solidFill>
                  <a:schemeClr val="bg1"/>
                </a:solidFill>
              </a:rPr>
              <a:t>semiotics</a:t>
            </a:r>
            <a:r>
              <a:rPr lang="cs-CZ">
                <a:solidFill>
                  <a:schemeClr val="bg1"/>
                </a:solidFill>
              </a:rPr>
              <a:t>); toť v současnosti stále mainstream</a:t>
            </a:r>
          </a:p>
          <a:p>
            <a:r>
              <a:rPr lang="cs-CZ">
                <a:solidFill>
                  <a:schemeClr val="bg1"/>
                </a:solidFill>
              </a:rPr>
              <a:t>(Ch. S. </a:t>
            </a:r>
            <a:r>
              <a:rPr lang="cs-CZ" err="1">
                <a:solidFill>
                  <a:schemeClr val="bg1"/>
                </a:solidFill>
              </a:rPr>
              <a:t>Peirce</a:t>
            </a:r>
            <a:r>
              <a:rPr lang="cs-CZ">
                <a:solidFill>
                  <a:schemeClr val="bg1"/>
                </a:solidFill>
              </a:rPr>
              <a:t> [</a:t>
            </a:r>
            <a:r>
              <a:rPr lang="cs-CZ" err="1">
                <a:solidFill>
                  <a:schemeClr val="bg1"/>
                </a:solidFill>
              </a:rPr>
              <a:t>pə:rs</a:t>
            </a:r>
            <a:r>
              <a:rPr lang="cs-CZ">
                <a:solidFill>
                  <a:schemeClr val="bg1"/>
                </a:solidFill>
              </a:rPr>
              <a:t>] – referenční (a později také inferenční – </a:t>
            </a:r>
            <a:r>
              <a:rPr lang="cs-CZ" err="1">
                <a:solidFill>
                  <a:schemeClr val="bg1"/>
                </a:solidFill>
              </a:rPr>
              <a:t>Lakoff</a:t>
            </a:r>
            <a:r>
              <a:rPr lang="cs-CZ">
                <a:solidFill>
                  <a:schemeClr val="bg1"/>
                </a:solidFill>
              </a:rPr>
              <a:t>, pragmatika) přístup)</a:t>
            </a:r>
          </a:p>
          <a:p>
            <a:r>
              <a:rPr lang="cs-CZ">
                <a:solidFill>
                  <a:schemeClr val="bg1"/>
                </a:solidFill>
              </a:rPr>
              <a:t>vs.</a:t>
            </a:r>
          </a:p>
          <a:p>
            <a:r>
              <a:rPr lang="cs-CZ">
                <a:solidFill>
                  <a:schemeClr val="bg1"/>
                </a:solidFill>
              </a:rPr>
              <a:t>ve frankofonním prostředí: sémiologie 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373645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5313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>
                <a:solidFill>
                  <a:schemeClr val="bg1"/>
                </a:solidFill>
              </a:rPr>
              <a:t>(americká vs. evropská tradice)</a:t>
            </a:r>
          </a:p>
          <a:p>
            <a:r>
              <a:rPr lang="cs-CZ">
                <a:solidFill>
                  <a:schemeClr val="bg1"/>
                </a:solidFill>
              </a:rPr>
              <a:t>v anglosaském prostředí: sémiotika (</a:t>
            </a:r>
            <a:r>
              <a:rPr lang="cs-CZ" i="1" err="1">
                <a:solidFill>
                  <a:schemeClr val="bg1"/>
                </a:solidFill>
              </a:rPr>
              <a:t>semiotics</a:t>
            </a:r>
            <a:r>
              <a:rPr lang="cs-CZ">
                <a:solidFill>
                  <a:schemeClr val="bg1"/>
                </a:solidFill>
              </a:rPr>
              <a:t>); toť v současnosti stále mainstream</a:t>
            </a:r>
          </a:p>
          <a:p>
            <a:r>
              <a:rPr lang="cs-CZ">
                <a:solidFill>
                  <a:schemeClr val="bg1"/>
                </a:solidFill>
              </a:rPr>
              <a:t>(Ch. S. </a:t>
            </a:r>
            <a:r>
              <a:rPr lang="cs-CZ" err="1">
                <a:solidFill>
                  <a:schemeClr val="bg1"/>
                </a:solidFill>
              </a:rPr>
              <a:t>Peirce</a:t>
            </a:r>
            <a:r>
              <a:rPr lang="cs-CZ">
                <a:solidFill>
                  <a:schemeClr val="bg1"/>
                </a:solidFill>
              </a:rPr>
              <a:t> [</a:t>
            </a:r>
            <a:r>
              <a:rPr lang="cs-CZ" err="1">
                <a:solidFill>
                  <a:schemeClr val="bg1"/>
                </a:solidFill>
              </a:rPr>
              <a:t>pə:rs</a:t>
            </a:r>
            <a:r>
              <a:rPr lang="cs-CZ">
                <a:solidFill>
                  <a:schemeClr val="bg1"/>
                </a:solidFill>
              </a:rPr>
              <a:t>] – referenční (a později také inferenční – </a:t>
            </a:r>
            <a:r>
              <a:rPr lang="cs-CZ" err="1">
                <a:solidFill>
                  <a:schemeClr val="bg1"/>
                </a:solidFill>
              </a:rPr>
              <a:t>Lakoff</a:t>
            </a:r>
            <a:r>
              <a:rPr lang="cs-CZ">
                <a:solidFill>
                  <a:schemeClr val="bg1"/>
                </a:solidFill>
              </a:rPr>
              <a:t>, pragmatika) přístup)</a:t>
            </a:r>
          </a:p>
          <a:p>
            <a:r>
              <a:rPr lang="cs-CZ">
                <a:solidFill>
                  <a:schemeClr val="bg1"/>
                </a:solidFill>
              </a:rPr>
              <a:t>vs.</a:t>
            </a:r>
          </a:p>
          <a:p>
            <a:r>
              <a:rPr lang="cs-CZ">
                <a:solidFill>
                  <a:schemeClr val="bg1"/>
                </a:solidFill>
              </a:rPr>
              <a:t>ve frankofonním prostředí: sémiologie 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666581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  <a:endParaRPr lang="cs-CZ">
              <a:solidFill>
                <a:schemeClr val="bg1"/>
              </a:solidFill>
            </a:endParaRPr>
          </a:p>
          <a:p>
            <a:r>
              <a:rPr lang="cs-CZ">
                <a:solidFill>
                  <a:schemeClr val="bg1"/>
                </a:solidFill>
              </a:rPr>
              <a:t>v anglosaském prostředí: sémiotika (</a:t>
            </a:r>
            <a:r>
              <a:rPr lang="cs-CZ" i="1" err="1">
                <a:solidFill>
                  <a:schemeClr val="bg1"/>
                </a:solidFill>
              </a:rPr>
              <a:t>semiotics</a:t>
            </a:r>
            <a:r>
              <a:rPr lang="cs-CZ">
                <a:solidFill>
                  <a:schemeClr val="bg1"/>
                </a:solidFill>
              </a:rPr>
              <a:t>); toť v současnosti stále mainstream</a:t>
            </a:r>
          </a:p>
          <a:p>
            <a:r>
              <a:rPr lang="cs-CZ">
                <a:solidFill>
                  <a:schemeClr val="bg1"/>
                </a:solidFill>
              </a:rPr>
              <a:t>(Ch. S. </a:t>
            </a:r>
            <a:r>
              <a:rPr lang="cs-CZ" err="1">
                <a:solidFill>
                  <a:schemeClr val="bg1"/>
                </a:solidFill>
              </a:rPr>
              <a:t>Peirce</a:t>
            </a:r>
            <a:r>
              <a:rPr lang="cs-CZ">
                <a:solidFill>
                  <a:schemeClr val="bg1"/>
                </a:solidFill>
              </a:rPr>
              <a:t> [</a:t>
            </a:r>
            <a:r>
              <a:rPr lang="cs-CZ" err="1">
                <a:solidFill>
                  <a:schemeClr val="bg1"/>
                </a:solidFill>
              </a:rPr>
              <a:t>pə:rs</a:t>
            </a:r>
            <a:r>
              <a:rPr lang="cs-CZ">
                <a:solidFill>
                  <a:schemeClr val="bg1"/>
                </a:solidFill>
              </a:rPr>
              <a:t>] – referenční (a později také inferenční – </a:t>
            </a:r>
            <a:r>
              <a:rPr lang="cs-CZ" err="1">
                <a:solidFill>
                  <a:schemeClr val="bg1"/>
                </a:solidFill>
              </a:rPr>
              <a:t>Lakoff</a:t>
            </a:r>
            <a:r>
              <a:rPr lang="cs-CZ">
                <a:solidFill>
                  <a:schemeClr val="bg1"/>
                </a:solidFill>
              </a:rPr>
              <a:t>, pragmatika) přístup)</a:t>
            </a:r>
          </a:p>
          <a:p>
            <a:r>
              <a:rPr lang="cs-CZ">
                <a:solidFill>
                  <a:schemeClr val="bg1"/>
                </a:solidFill>
              </a:rPr>
              <a:t>vs.</a:t>
            </a:r>
          </a:p>
          <a:p>
            <a:r>
              <a:rPr lang="cs-CZ">
                <a:solidFill>
                  <a:schemeClr val="bg1"/>
                </a:solidFill>
              </a:rPr>
              <a:t>ve frankofonním prostředí: sémiologie 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12800833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>
                <a:solidFill>
                  <a:schemeClr val="bg1"/>
                </a:solidFill>
              </a:rPr>
              <a:t>sémiotika (</a:t>
            </a:r>
            <a:r>
              <a:rPr lang="cs-CZ" i="1" err="1">
                <a:solidFill>
                  <a:schemeClr val="bg1"/>
                </a:solidFill>
              </a:rPr>
              <a:t>semiotics</a:t>
            </a:r>
            <a:r>
              <a:rPr lang="cs-CZ">
                <a:solidFill>
                  <a:schemeClr val="bg1"/>
                </a:solidFill>
              </a:rPr>
              <a:t>); toť v současnosti stále mainstream</a:t>
            </a:r>
          </a:p>
          <a:p>
            <a:r>
              <a:rPr lang="cs-CZ">
                <a:solidFill>
                  <a:schemeClr val="bg1"/>
                </a:solidFill>
              </a:rPr>
              <a:t>(Ch. S. </a:t>
            </a:r>
            <a:r>
              <a:rPr lang="cs-CZ" err="1">
                <a:solidFill>
                  <a:schemeClr val="bg1"/>
                </a:solidFill>
              </a:rPr>
              <a:t>Peirce</a:t>
            </a:r>
            <a:r>
              <a:rPr lang="cs-CZ">
                <a:solidFill>
                  <a:schemeClr val="bg1"/>
                </a:solidFill>
              </a:rPr>
              <a:t> [</a:t>
            </a:r>
            <a:r>
              <a:rPr lang="cs-CZ" err="1">
                <a:solidFill>
                  <a:schemeClr val="bg1"/>
                </a:solidFill>
              </a:rPr>
              <a:t>pə:rs</a:t>
            </a:r>
            <a:r>
              <a:rPr lang="cs-CZ">
                <a:solidFill>
                  <a:schemeClr val="bg1"/>
                </a:solidFill>
              </a:rPr>
              <a:t>] – referenční (a později také inferenční – </a:t>
            </a:r>
            <a:r>
              <a:rPr lang="cs-CZ" err="1">
                <a:solidFill>
                  <a:schemeClr val="bg1"/>
                </a:solidFill>
              </a:rPr>
              <a:t>Lakoff</a:t>
            </a:r>
            <a:r>
              <a:rPr lang="cs-CZ">
                <a:solidFill>
                  <a:schemeClr val="bg1"/>
                </a:solidFill>
              </a:rPr>
              <a:t>, pragmatika) přístup)</a:t>
            </a:r>
          </a:p>
          <a:p>
            <a:r>
              <a:rPr lang="cs-CZ">
                <a:solidFill>
                  <a:schemeClr val="bg1"/>
                </a:solidFill>
              </a:rPr>
              <a:t>vs.</a:t>
            </a:r>
          </a:p>
          <a:p>
            <a:r>
              <a:rPr lang="cs-CZ">
                <a:solidFill>
                  <a:schemeClr val="bg1"/>
                </a:solidFill>
              </a:rPr>
              <a:t>ve frankofonním prostředí: sémiologie 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438007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 b="1">
                <a:solidFill>
                  <a:srgbClr val="FF0000"/>
                </a:solidFill>
              </a:rPr>
              <a:t>sémiotika</a:t>
            </a:r>
            <a:r>
              <a:rPr lang="cs-CZ"/>
              <a:t> (</a:t>
            </a:r>
            <a:r>
              <a:rPr lang="cs-CZ" i="1" err="1"/>
              <a:t>semiotics</a:t>
            </a:r>
            <a:r>
              <a:rPr lang="cs-CZ"/>
              <a:t>)</a:t>
            </a:r>
            <a:r>
              <a:rPr lang="cs-CZ">
                <a:solidFill>
                  <a:schemeClr val="bg1"/>
                </a:solidFill>
              </a:rPr>
              <a:t>;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toť v současnosti stále mainstream</a:t>
            </a:r>
          </a:p>
          <a:p>
            <a:r>
              <a:rPr lang="cs-CZ">
                <a:solidFill>
                  <a:schemeClr val="bg1"/>
                </a:solidFill>
              </a:rPr>
              <a:t>(Ch. S. </a:t>
            </a:r>
            <a:r>
              <a:rPr lang="cs-CZ" err="1">
                <a:solidFill>
                  <a:schemeClr val="bg1"/>
                </a:solidFill>
              </a:rPr>
              <a:t>Peirce</a:t>
            </a:r>
            <a:r>
              <a:rPr lang="cs-CZ">
                <a:solidFill>
                  <a:schemeClr val="bg1"/>
                </a:solidFill>
              </a:rPr>
              <a:t> [</a:t>
            </a:r>
            <a:r>
              <a:rPr lang="cs-CZ" err="1">
                <a:solidFill>
                  <a:schemeClr val="bg1"/>
                </a:solidFill>
              </a:rPr>
              <a:t>pə:rs</a:t>
            </a:r>
            <a:r>
              <a:rPr lang="cs-CZ">
                <a:solidFill>
                  <a:schemeClr val="bg1"/>
                </a:solidFill>
              </a:rPr>
              <a:t>] – referenční (a později také inferenční – </a:t>
            </a:r>
            <a:r>
              <a:rPr lang="cs-CZ" err="1">
                <a:solidFill>
                  <a:schemeClr val="bg1"/>
                </a:solidFill>
              </a:rPr>
              <a:t>Lakoff</a:t>
            </a:r>
            <a:r>
              <a:rPr lang="cs-CZ">
                <a:solidFill>
                  <a:schemeClr val="bg1"/>
                </a:solidFill>
              </a:rPr>
              <a:t>, pragmatika) přístup)</a:t>
            </a:r>
          </a:p>
          <a:p>
            <a:r>
              <a:rPr lang="cs-CZ">
                <a:solidFill>
                  <a:schemeClr val="bg1"/>
                </a:solidFill>
              </a:rPr>
              <a:t>vs.</a:t>
            </a:r>
          </a:p>
          <a:p>
            <a:r>
              <a:rPr lang="cs-CZ">
                <a:solidFill>
                  <a:schemeClr val="bg1"/>
                </a:solidFill>
              </a:rPr>
              <a:t>ve frankofonním prostředí: sémiologie 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1575293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 b="1">
                <a:solidFill>
                  <a:srgbClr val="FF0000"/>
                </a:solidFill>
              </a:rPr>
              <a:t>sémiotika</a:t>
            </a:r>
            <a:r>
              <a:rPr lang="cs-CZ"/>
              <a:t> (</a:t>
            </a:r>
            <a:r>
              <a:rPr lang="cs-CZ" i="1" err="1"/>
              <a:t>semiotics</a:t>
            </a:r>
            <a:r>
              <a:rPr lang="cs-CZ"/>
              <a:t>); toť v současnosti stále mainstream</a:t>
            </a:r>
          </a:p>
          <a:p>
            <a:r>
              <a:rPr lang="cs-CZ">
                <a:solidFill>
                  <a:schemeClr val="bg1"/>
                </a:solidFill>
              </a:rPr>
              <a:t>(Ch. S. </a:t>
            </a:r>
            <a:r>
              <a:rPr lang="cs-CZ" err="1">
                <a:solidFill>
                  <a:schemeClr val="bg1"/>
                </a:solidFill>
              </a:rPr>
              <a:t>Peirce</a:t>
            </a:r>
            <a:r>
              <a:rPr lang="cs-CZ">
                <a:solidFill>
                  <a:schemeClr val="bg1"/>
                </a:solidFill>
              </a:rPr>
              <a:t> [</a:t>
            </a:r>
            <a:r>
              <a:rPr lang="cs-CZ" err="1">
                <a:solidFill>
                  <a:schemeClr val="bg1"/>
                </a:solidFill>
              </a:rPr>
              <a:t>pə:rs</a:t>
            </a:r>
            <a:r>
              <a:rPr lang="cs-CZ">
                <a:solidFill>
                  <a:schemeClr val="bg1"/>
                </a:solidFill>
              </a:rPr>
              <a:t>] – referenční (a později také inferenční – </a:t>
            </a:r>
            <a:r>
              <a:rPr lang="cs-CZ" err="1">
                <a:solidFill>
                  <a:schemeClr val="bg1"/>
                </a:solidFill>
              </a:rPr>
              <a:t>Lakoff</a:t>
            </a:r>
            <a:r>
              <a:rPr lang="cs-CZ">
                <a:solidFill>
                  <a:schemeClr val="bg1"/>
                </a:solidFill>
              </a:rPr>
              <a:t>, pragmatika) přístup)</a:t>
            </a:r>
          </a:p>
          <a:p>
            <a:r>
              <a:rPr lang="cs-CZ">
                <a:solidFill>
                  <a:schemeClr val="bg1"/>
                </a:solidFill>
              </a:rPr>
              <a:t>vs.</a:t>
            </a:r>
          </a:p>
          <a:p>
            <a:r>
              <a:rPr lang="cs-CZ">
                <a:solidFill>
                  <a:schemeClr val="bg1"/>
                </a:solidFill>
              </a:rPr>
              <a:t>ve frankofonním prostředí: sémiologie 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3978774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 b="1">
                <a:solidFill>
                  <a:srgbClr val="FF0000"/>
                </a:solidFill>
              </a:rPr>
              <a:t>sémiotika</a:t>
            </a:r>
            <a:r>
              <a:rPr lang="cs-CZ"/>
              <a:t> (</a:t>
            </a:r>
            <a:r>
              <a:rPr lang="cs-CZ" i="1" err="1"/>
              <a:t>semiotics</a:t>
            </a:r>
            <a:r>
              <a:rPr lang="cs-CZ"/>
              <a:t>); toť v současnosti stále mainstream</a:t>
            </a:r>
          </a:p>
          <a:p>
            <a:r>
              <a:rPr lang="cs-CZ"/>
              <a:t>Ch. S. </a:t>
            </a:r>
            <a:r>
              <a:rPr lang="cs-CZ" err="1"/>
              <a:t>Peirce</a:t>
            </a:r>
            <a:r>
              <a:rPr lang="cs-CZ"/>
              <a:t> [</a:t>
            </a:r>
            <a:r>
              <a:rPr lang="cs-CZ" err="1"/>
              <a:t>pə:rs</a:t>
            </a:r>
            <a:r>
              <a:rPr lang="cs-CZ"/>
              <a:t>] – </a:t>
            </a:r>
            <a:r>
              <a:rPr lang="cs-CZ">
                <a:solidFill>
                  <a:srgbClr val="FF0000"/>
                </a:solidFill>
              </a:rPr>
              <a:t>referenční</a:t>
            </a:r>
            <a:r>
              <a:rPr lang="cs-CZ"/>
              <a:t>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(a později také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inferenční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 – Lakoff,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pragmatika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)</a:t>
            </a:r>
            <a:r>
              <a:rPr lang="cs-CZ"/>
              <a:t>  </a:t>
            </a:r>
            <a:r>
              <a:rPr lang="cs-CZ">
                <a:solidFill>
                  <a:schemeClr val="bg1"/>
                </a:solidFill>
              </a:rPr>
              <a:t>přístup)</a:t>
            </a:r>
          </a:p>
          <a:p>
            <a:r>
              <a:rPr lang="cs-CZ">
                <a:solidFill>
                  <a:schemeClr val="bg1"/>
                </a:solidFill>
              </a:rPr>
              <a:t>vs.</a:t>
            </a:r>
          </a:p>
          <a:p>
            <a:r>
              <a:rPr lang="cs-CZ">
                <a:solidFill>
                  <a:schemeClr val="bg1"/>
                </a:solidFill>
              </a:rPr>
              <a:t>ve frankofonním prostředí: sémiologie 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38986486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 b="1">
                <a:solidFill>
                  <a:srgbClr val="FF0000"/>
                </a:solidFill>
              </a:rPr>
              <a:t>sémiotika</a:t>
            </a:r>
            <a:r>
              <a:rPr lang="cs-CZ"/>
              <a:t> (</a:t>
            </a:r>
            <a:r>
              <a:rPr lang="cs-CZ" i="1" err="1"/>
              <a:t>semiotics</a:t>
            </a:r>
            <a:r>
              <a:rPr lang="cs-CZ"/>
              <a:t>); toť v současnosti stále mainstream</a:t>
            </a:r>
          </a:p>
          <a:p>
            <a:r>
              <a:rPr lang="cs-CZ"/>
              <a:t>Ch. S. </a:t>
            </a:r>
            <a:r>
              <a:rPr lang="cs-CZ" err="1"/>
              <a:t>Peirce</a:t>
            </a:r>
            <a:r>
              <a:rPr lang="cs-CZ"/>
              <a:t> [</a:t>
            </a:r>
            <a:r>
              <a:rPr lang="cs-CZ" err="1"/>
              <a:t>pə:rs</a:t>
            </a:r>
            <a:r>
              <a:rPr lang="cs-CZ"/>
              <a:t>] – </a:t>
            </a:r>
            <a:r>
              <a:rPr lang="cs-CZ">
                <a:solidFill>
                  <a:srgbClr val="FF0000"/>
                </a:solidFill>
              </a:rPr>
              <a:t>referenční</a:t>
            </a:r>
            <a:r>
              <a:rPr lang="cs-CZ"/>
              <a:t>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(a později také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inferenční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cs-CZ" err="1">
                <a:solidFill>
                  <a:schemeClr val="bg1">
                    <a:lumMod val="65000"/>
                  </a:schemeClr>
                </a:solidFill>
              </a:rPr>
              <a:t>Lakoff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pragmatika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)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přístup)</a:t>
            </a:r>
          </a:p>
          <a:p>
            <a:r>
              <a:rPr lang="cs-CZ"/>
              <a:t>vs.</a:t>
            </a:r>
          </a:p>
          <a:p>
            <a:r>
              <a:rPr lang="cs-CZ">
                <a:solidFill>
                  <a:schemeClr val="bg1"/>
                </a:solidFill>
              </a:rPr>
              <a:t>ve frankofonním prostředí: sémiologie 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34097370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 b="1"/>
              <a:t>sémiotika</a:t>
            </a:r>
            <a:r>
              <a:rPr lang="cs-CZ"/>
              <a:t> (</a:t>
            </a:r>
            <a:r>
              <a:rPr lang="cs-CZ" i="1" err="1"/>
              <a:t>semiotics</a:t>
            </a:r>
            <a:r>
              <a:rPr lang="cs-CZ"/>
              <a:t>); toť v současnosti stále mainstream</a:t>
            </a:r>
          </a:p>
          <a:p>
            <a:r>
              <a:rPr lang="cs-CZ"/>
              <a:t>Ch. S. </a:t>
            </a:r>
            <a:r>
              <a:rPr lang="cs-CZ" err="1"/>
              <a:t>Peirce</a:t>
            </a:r>
            <a:r>
              <a:rPr lang="cs-CZ"/>
              <a:t> [</a:t>
            </a:r>
            <a:r>
              <a:rPr lang="cs-CZ" err="1"/>
              <a:t>pə:rs</a:t>
            </a:r>
            <a:r>
              <a:rPr lang="cs-CZ"/>
              <a:t>] – </a:t>
            </a:r>
            <a:r>
              <a:rPr lang="cs-CZ">
                <a:solidFill>
                  <a:srgbClr val="FF0000"/>
                </a:solidFill>
              </a:rPr>
              <a:t>referenční</a:t>
            </a:r>
            <a:r>
              <a:rPr lang="cs-CZ"/>
              <a:t>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(a později také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inferenční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 – Lakoff,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pragmatika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)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přístup)</a:t>
            </a:r>
          </a:p>
          <a:p>
            <a:r>
              <a:rPr lang="cs-CZ"/>
              <a:t>vs.</a:t>
            </a:r>
          </a:p>
          <a:p>
            <a:r>
              <a:rPr lang="cs-CZ"/>
              <a:t>ve frankofonním prostředí: </a:t>
            </a:r>
            <a:r>
              <a:rPr lang="cs-CZ" b="1">
                <a:solidFill>
                  <a:srgbClr val="0070C0"/>
                </a:solidFill>
              </a:rPr>
              <a:t>sémiologie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(fr. sémiologie [</a:t>
            </a:r>
            <a:r>
              <a:rPr lang="cs-CZ" err="1">
                <a:solidFill>
                  <a:schemeClr val="bg1"/>
                </a:solidFill>
              </a:rPr>
              <a:t>sémijoloží</a:t>
            </a:r>
            <a:r>
              <a:rPr lang="cs-CZ">
                <a:solidFill>
                  <a:schemeClr val="bg1"/>
                </a:solidFill>
              </a:rPr>
              <a:t>])</a:t>
            </a:r>
          </a:p>
          <a:p>
            <a:r>
              <a:rPr lang="cs-CZ">
                <a:solidFill>
                  <a:schemeClr val="bg1"/>
                </a:solidFill>
              </a:rPr>
              <a:t>(Ferdinand de </a:t>
            </a:r>
            <a:r>
              <a:rPr lang="cs-CZ" err="1">
                <a:solidFill>
                  <a:schemeClr val="bg1"/>
                </a:solidFill>
              </a:rPr>
              <a:t>Saussure</a:t>
            </a:r>
            <a:r>
              <a:rPr lang="cs-CZ">
                <a:solidFill>
                  <a:schemeClr val="bg1"/>
                </a:solidFill>
              </a:rPr>
              <a:t>, dále jen </a:t>
            </a:r>
            <a:r>
              <a:rPr lang="cs-CZ" err="1">
                <a:solidFill>
                  <a:schemeClr val="bg1"/>
                </a:solidFill>
              </a:rPr>
              <a:t>FdS</a:t>
            </a:r>
            <a:r>
              <a:rPr lang="cs-CZ">
                <a:solidFill>
                  <a:schemeClr val="bg1"/>
                </a:solidFill>
              </a:rPr>
              <a:t>; diferenční přístup)</a:t>
            </a:r>
          </a:p>
        </p:txBody>
      </p:sp>
    </p:spTree>
    <p:extLst>
      <p:ext uri="{BB962C8B-B14F-4D97-AF65-F5344CB8AC3E}">
        <p14:creationId xmlns:p14="http://schemas.microsoft.com/office/powerpoint/2010/main" val="1704545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 b="1">
                <a:solidFill>
                  <a:srgbClr val="FF0000"/>
                </a:solidFill>
              </a:rPr>
              <a:t>sémiotika</a:t>
            </a:r>
            <a:r>
              <a:rPr lang="cs-CZ"/>
              <a:t> (</a:t>
            </a:r>
            <a:r>
              <a:rPr lang="cs-CZ" i="1" err="1"/>
              <a:t>semiotics</a:t>
            </a:r>
            <a:r>
              <a:rPr lang="cs-CZ"/>
              <a:t>); toť v současnosti stále mainstream</a:t>
            </a:r>
          </a:p>
          <a:p>
            <a:r>
              <a:rPr lang="cs-CZ"/>
              <a:t>Ch. S. </a:t>
            </a:r>
            <a:r>
              <a:rPr lang="cs-CZ" err="1"/>
              <a:t>Peirce</a:t>
            </a:r>
            <a:r>
              <a:rPr lang="cs-CZ"/>
              <a:t> [</a:t>
            </a:r>
            <a:r>
              <a:rPr lang="cs-CZ" err="1"/>
              <a:t>pə:rs</a:t>
            </a:r>
            <a:r>
              <a:rPr lang="cs-CZ"/>
              <a:t>] – </a:t>
            </a:r>
            <a:r>
              <a:rPr lang="cs-CZ">
                <a:solidFill>
                  <a:srgbClr val="FF0000"/>
                </a:solidFill>
              </a:rPr>
              <a:t>referenční</a:t>
            </a:r>
            <a:r>
              <a:rPr lang="cs-CZ"/>
              <a:t>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(a později také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inferenční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 – Lakoff,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pragmatika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)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přístup)</a:t>
            </a:r>
          </a:p>
          <a:p>
            <a:r>
              <a:rPr lang="cs-CZ"/>
              <a:t>vs.</a:t>
            </a:r>
          </a:p>
          <a:p>
            <a:r>
              <a:rPr lang="cs-CZ"/>
              <a:t>ve frankofonním prostředí: </a:t>
            </a:r>
            <a:r>
              <a:rPr lang="cs-CZ" b="1">
                <a:solidFill>
                  <a:srgbClr val="0070C0"/>
                </a:solidFill>
              </a:rPr>
              <a:t>sémiologie</a:t>
            </a:r>
            <a:r>
              <a:rPr lang="cs-CZ"/>
              <a:t> (fr. sémiologie [</a:t>
            </a:r>
            <a:r>
              <a:rPr lang="cs-CZ" err="1"/>
              <a:t>sémijoloží</a:t>
            </a:r>
            <a:r>
              <a:rPr lang="cs-CZ"/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33393274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 b="1">
                <a:solidFill>
                  <a:srgbClr val="FF0000"/>
                </a:solidFill>
              </a:rPr>
              <a:t>sémiotika</a:t>
            </a:r>
            <a:r>
              <a:rPr lang="cs-CZ"/>
              <a:t> (</a:t>
            </a:r>
            <a:r>
              <a:rPr lang="cs-CZ" i="1" err="1"/>
              <a:t>semiotics</a:t>
            </a:r>
            <a:r>
              <a:rPr lang="cs-CZ"/>
              <a:t>); toť v současnosti stále mainstream</a:t>
            </a:r>
          </a:p>
          <a:p>
            <a:r>
              <a:rPr lang="cs-CZ"/>
              <a:t>Ch. S. </a:t>
            </a:r>
            <a:r>
              <a:rPr lang="cs-CZ" err="1"/>
              <a:t>Peirce</a:t>
            </a:r>
            <a:r>
              <a:rPr lang="cs-CZ"/>
              <a:t> [</a:t>
            </a:r>
            <a:r>
              <a:rPr lang="cs-CZ" err="1"/>
              <a:t>pə:rs</a:t>
            </a:r>
            <a:r>
              <a:rPr lang="cs-CZ"/>
              <a:t>] – </a:t>
            </a:r>
            <a:r>
              <a:rPr lang="cs-CZ">
                <a:solidFill>
                  <a:srgbClr val="FF0000"/>
                </a:solidFill>
              </a:rPr>
              <a:t>referenční</a:t>
            </a:r>
            <a:r>
              <a:rPr lang="cs-CZ"/>
              <a:t>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(a později také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inferenční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 – Lakoff,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pragmatika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)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přístup)</a:t>
            </a:r>
          </a:p>
          <a:p>
            <a:r>
              <a:rPr lang="cs-CZ"/>
              <a:t>vs.</a:t>
            </a:r>
          </a:p>
          <a:p>
            <a:r>
              <a:rPr lang="cs-CZ"/>
              <a:t>ve frankofonním prostředí: </a:t>
            </a:r>
            <a:r>
              <a:rPr lang="cs-CZ" b="1">
                <a:solidFill>
                  <a:srgbClr val="0070C0"/>
                </a:solidFill>
              </a:rPr>
              <a:t>sémiologie</a:t>
            </a:r>
            <a:r>
              <a:rPr lang="cs-CZ"/>
              <a:t> (fr. sémiologie [</a:t>
            </a:r>
            <a:r>
              <a:rPr lang="cs-CZ" err="1"/>
              <a:t>sémijoloží</a:t>
            </a:r>
            <a:r>
              <a:rPr lang="cs-CZ"/>
              <a:t>])</a:t>
            </a:r>
          </a:p>
          <a:p>
            <a:r>
              <a:rPr lang="cs-CZ"/>
              <a:t>Ferdinand de </a:t>
            </a:r>
            <a:r>
              <a:rPr lang="cs-CZ" err="1"/>
              <a:t>Saussure</a:t>
            </a:r>
            <a:r>
              <a:rPr lang="cs-CZ"/>
              <a:t>, dále jen </a:t>
            </a:r>
            <a:r>
              <a:rPr lang="cs-CZ" err="1"/>
              <a:t>FdS</a:t>
            </a:r>
            <a:r>
              <a:rPr lang="cs-CZ"/>
              <a:t>; </a:t>
            </a:r>
            <a:r>
              <a:rPr lang="cs-CZ">
                <a:solidFill>
                  <a:srgbClr val="0070C0"/>
                </a:solidFill>
              </a:rPr>
              <a:t>diferenční</a:t>
            </a:r>
            <a:r>
              <a:rPr lang="cs-CZ"/>
              <a:t> přístup</a:t>
            </a:r>
          </a:p>
        </p:txBody>
      </p:sp>
    </p:spTree>
    <p:extLst>
      <p:ext uri="{BB962C8B-B14F-4D97-AF65-F5344CB8AC3E}">
        <p14:creationId xmlns:p14="http://schemas.microsoft.com/office/powerpoint/2010/main" val="159410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https://www.youtube.com/watch?v=8UG0-caYLfc&amp;ab_channel=TransmissionFilms</a:t>
            </a:r>
          </a:p>
        </p:txBody>
      </p:sp>
    </p:spTree>
    <p:extLst>
      <p:ext uri="{BB962C8B-B14F-4D97-AF65-F5344CB8AC3E}">
        <p14:creationId xmlns:p14="http://schemas.microsoft.com/office/powerpoint/2010/main" val="42947148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E9ABAB-C903-4C4D-AA53-45307E187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Znak a věda o znacích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C46FF-F8E2-4429-B7D7-FFAB7C42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/>
              <a:t>σημεῖον (</a:t>
            </a:r>
            <a:r>
              <a:rPr lang="cs-CZ" err="1"/>
              <a:t>sémeion</a:t>
            </a:r>
            <a:r>
              <a:rPr lang="cs-CZ"/>
              <a:t>) = znak</a:t>
            </a:r>
          </a:p>
          <a:p>
            <a:r>
              <a:rPr lang="cs-CZ"/>
              <a:t>Věda o znacích obecně:</a:t>
            </a:r>
          </a:p>
          <a:p>
            <a:r>
              <a:rPr lang="cs-CZ"/>
              <a:t>(americká vs. evropská tradice)</a:t>
            </a:r>
          </a:p>
          <a:p>
            <a:r>
              <a:rPr lang="cs-CZ"/>
              <a:t>v anglosaském prostředí: </a:t>
            </a:r>
            <a:r>
              <a:rPr lang="cs-CZ" b="1">
                <a:solidFill>
                  <a:srgbClr val="FF0000"/>
                </a:solidFill>
              </a:rPr>
              <a:t>sémiotika</a:t>
            </a:r>
            <a:r>
              <a:rPr lang="cs-CZ"/>
              <a:t> (</a:t>
            </a:r>
            <a:r>
              <a:rPr lang="cs-CZ" i="1" err="1"/>
              <a:t>semiotics</a:t>
            </a:r>
            <a:r>
              <a:rPr lang="cs-CZ"/>
              <a:t>); toť v současnosti stále mainstream</a:t>
            </a:r>
          </a:p>
          <a:p>
            <a:r>
              <a:rPr lang="cs-CZ"/>
              <a:t>Ch. S. </a:t>
            </a:r>
            <a:r>
              <a:rPr lang="cs-CZ" err="1"/>
              <a:t>Peirce</a:t>
            </a:r>
            <a:r>
              <a:rPr lang="cs-CZ"/>
              <a:t> [</a:t>
            </a:r>
            <a:r>
              <a:rPr lang="cs-CZ" err="1"/>
              <a:t>pə:rs</a:t>
            </a:r>
            <a:r>
              <a:rPr lang="cs-CZ"/>
              <a:t>] – </a:t>
            </a:r>
            <a:r>
              <a:rPr lang="cs-CZ">
                <a:solidFill>
                  <a:srgbClr val="FF0000"/>
                </a:solidFill>
              </a:rPr>
              <a:t>referenční</a:t>
            </a:r>
            <a:r>
              <a:rPr lang="cs-CZ"/>
              <a:t> 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(a později také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inferenční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 – Lakoff, </a:t>
            </a:r>
            <a:r>
              <a:rPr lang="cs-CZ">
                <a:solidFill>
                  <a:schemeClr val="accent3">
                    <a:lumMod val="60000"/>
                    <a:lumOff val="40000"/>
                  </a:schemeClr>
                </a:solidFill>
              </a:rPr>
              <a:t>pragmatika</a:t>
            </a:r>
            <a:r>
              <a:rPr lang="cs-CZ">
                <a:solidFill>
                  <a:schemeClr val="bg1">
                    <a:lumMod val="65000"/>
                  </a:schemeClr>
                </a:solidFill>
              </a:rPr>
              <a:t>)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přístup)</a:t>
            </a:r>
          </a:p>
          <a:p>
            <a:r>
              <a:rPr lang="cs-CZ"/>
              <a:t>vs.</a:t>
            </a:r>
          </a:p>
          <a:p>
            <a:r>
              <a:rPr lang="cs-CZ"/>
              <a:t>ve frankofonním prostředí: </a:t>
            </a:r>
            <a:r>
              <a:rPr lang="cs-CZ" b="1">
                <a:solidFill>
                  <a:srgbClr val="0070C0"/>
                </a:solidFill>
              </a:rPr>
              <a:t>sémiologie</a:t>
            </a:r>
            <a:r>
              <a:rPr lang="cs-CZ"/>
              <a:t> (fr. sémiologie [</a:t>
            </a:r>
            <a:r>
              <a:rPr lang="cs-CZ" err="1"/>
              <a:t>sémijoloží</a:t>
            </a:r>
            <a:r>
              <a:rPr lang="cs-CZ"/>
              <a:t>])</a:t>
            </a:r>
          </a:p>
          <a:p>
            <a:r>
              <a:rPr lang="cs-CZ"/>
              <a:t>Ferdinand de </a:t>
            </a:r>
            <a:r>
              <a:rPr lang="cs-CZ" err="1"/>
              <a:t>Saussure</a:t>
            </a:r>
            <a:r>
              <a:rPr lang="cs-CZ"/>
              <a:t>, dále jen </a:t>
            </a:r>
            <a:r>
              <a:rPr lang="cs-CZ" err="1"/>
              <a:t>FdS</a:t>
            </a:r>
            <a:r>
              <a:rPr lang="cs-CZ"/>
              <a:t>; </a:t>
            </a:r>
            <a:r>
              <a:rPr lang="cs-CZ">
                <a:solidFill>
                  <a:srgbClr val="0070C0"/>
                </a:solidFill>
              </a:rPr>
              <a:t>diferenční</a:t>
            </a:r>
            <a:r>
              <a:rPr lang="cs-CZ"/>
              <a:t> přístup</a:t>
            </a:r>
          </a:p>
        </p:txBody>
      </p:sp>
      <p:pic>
        <p:nvPicPr>
          <p:cNvPr id="5" name="Obrázek 4" descr="Obsah obrázku muž, osoba, fotka, staré&#10;&#10;Popis byl vytvořen automaticky">
            <a:extLst>
              <a:ext uri="{FF2B5EF4-FFF2-40B4-BE49-F238E27FC236}">
                <a16:creationId xmlns:a16="http://schemas.microsoft.com/office/drawing/2014/main" id="{627D7EEC-4951-4BE3-B8F8-68CC4F592A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34114" y="2683764"/>
            <a:ext cx="1230831" cy="1700784"/>
          </a:xfrm>
          <a:prstGeom prst="rect">
            <a:avLst/>
          </a:prstGeom>
        </p:spPr>
      </p:pic>
      <p:pic>
        <p:nvPicPr>
          <p:cNvPr id="7" name="Obrázek 6" descr="Obsah obrázku osoba, muž, fotka, držení&#10;&#10;Popis byl vytvořen automaticky">
            <a:extLst>
              <a:ext uri="{FF2B5EF4-FFF2-40B4-BE49-F238E27FC236}">
                <a16:creationId xmlns:a16="http://schemas.microsoft.com/office/drawing/2014/main" id="{D179DAFD-1D82-4BE0-962B-914EECE19A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114" y="4510461"/>
            <a:ext cx="1230831" cy="1766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94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chemeClr val="bg1"/>
                </a:solidFill>
              </a:rPr>
              <a:t>systém znaků </a:t>
            </a:r>
          </a:p>
          <a:p>
            <a:r>
              <a:rPr lang="cs-CZ">
                <a:solidFill>
                  <a:schemeClr val="bg1"/>
                </a:solidFill>
              </a:rPr>
              <a:t>(1a) propojení dvou prostředí: lexikonu a gramatiky</a:t>
            </a:r>
          </a:p>
          <a:p>
            <a:r>
              <a:rPr lang="cs-CZ">
                <a:solidFill>
                  <a:schemeClr val="bg1"/>
                </a:solidFill>
              </a:rPr>
              <a:t>Lexikon je třída jednotek pojmenovávacích, </a:t>
            </a:r>
          </a:p>
          <a:p>
            <a:r>
              <a:rPr lang="cs-CZ">
                <a:solidFill>
                  <a:schemeClr val="bg1"/>
                </a:solidFill>
              </a:rPr>
              <a:t>gramatika je 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6727424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chemeClr val="bg1"/>
                </a:solidFill>
              </a:rPr>
              <a:t>(1a) propojení dvou prostředí: lexikonu a gramatiky</a:t>
            </a:r>
          </a:p>
          <a:p>
            <a:r>
              <a:rPr lang="cs-CZ">
                <a:solidFill>
                  <a:schemeClr val="bg1"/>
                </a:solidFill>
              </a:rPr>
              <a:t>Lexikon je třída jednotek pojmenovávacích, </a:t>
            </a:r>
          </a:p>
          <a:p>
            <a:r>
              <a:rPr lang="cs-CZ">
                <a:solidFill>
                  <a:schemeClr val="bg1"/>
                </a:solidFill>
              </a:rPr>
              <a:t>gramatika je 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39454662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>
                <a:solidFill>
                  <a:schemeClr val="bg1"/>
                </a:solidFill>
              </a:rPr>
              <a:t>propojení dvou prostředí: lexikonu a gramatiky</a:t>
            </a:r>
          </a:p>
          <a:p>
            <a:r>
              <a:rPr lang="cs-CZ">
                <a:solidFill>
                  <a:schemeClr val="bg1"/>
                </a:solidFill>
              </a:rPr>
              <a:t>Lexikon je třída jednotek pojmenovávacích, </a:t>
            </a:r>
          </a:p>
          <a:p>
            <a:r>
              <a:rPr lang="cs-CZ">
                <a:solidFill>
                  <a:schemeClr val="bg1"/>
                </a:solidFill>
              </a:rPr>
              <a:t>gramatika je 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23012117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</a:t>
            </a:r>
            <a:r>
              <a:rPr lang="cs-CZ">
                <a:solidFill>
                  <a:schemeClr val="bg1"/>
                </a:solidFill>
              </a:rPr>
              <a:t> lexikonu a gramatiky</a:t>
            </a:r>
          </a:p>
          <a:p>
            <a:r>
              <a:rPr lang="cs-CZ">
                <a:solidFill>
                  <a:schemeClr val="bg1"/>
                </a:solidFill>
              </a:rPr>
              <a:t>Lexikon je třída jednotek pojmenovávacích, </a:t>
            </a:r>
          </a:p>
          <a:p>
            <a:r>
              <a:rPr lang="cs-CZ">
                <a:solidFill>
                  <a:schemeClr val="bg1"/>
                </a:solidFill>
              </a:rPr>
              <a:t>gramatika je 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42032659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 </a:t>
            </a:r>
            <a:r>
              <a:rPr lang="cs-CZ">
                <a:solidFill>
                  <a:srgbClr val="0070C0"/>
                </a:solidFill>
              </a:rPr>
              <a:t>lexikonu </a:t>
            </a:r>
            <a:r>
              <a:rPr lang="cs-CZ">
                <a:solidFill>
                  <a:schemeClr val="bg1"/>
                </a:solidFill>
              </a:rPr>
              <a:t>a gramatiky</a:t>
            </a:r>
          </a:p>
          <a:p>
            <a:r>
              <a:rPr lang="cs-CZ">
                <a:solidFill>
                  <a:schemeClr val="bg1"/>
                </a:solidFill>
              </a:rPr>
              <a:t>Lexikon je třída jednotek pojmenovávacích, </a:t>
            </a:r>
          </a:p>
          <a:p>
            <a:r>
              <a:rPr lang="cs-CZ">
                <a:solidFill>
                  <a:schemeClr val="bg1"/>
                </a:solidFill>
              </a:rPr>
              <a:t>gramatika je 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7865290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 </a:t>
            </a:r>
            <a:r>
              <a:rPr lang="cs-CZ">
                <a:solidFill>
                  <a:srgbClr val="0070C0"/>
                </a:solidFill>
              </a:rPr>
              <a:t>lexikonu a gramatiky</a:t>
            </a:r>
          </a:p>
          <a:p>
            <a:r>
              <a:rPr lang="cs-CZ">
                <a:solidFill>
                  <a:schemeClr val="bg1"/>
                </a:solidFill>
              </a:rPr>
              <a:t>Lexikon je třída jednotek pojmenovávacích, </a:t>
            </a:r>
          </a:p>
          <a:p>
            <a:r>
              <a:rPr lang="cs-CZ">
                <a:solidFill>
                  <a:schemeClr val="bg1"/>
                </a:solidFill>
              </a:rPr>
              <a:t>gramatika je 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30054088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 </a:t>
            </a:r>
            <a:r>
              <a:rPr lang="cs-CZ">
                <a:solidFill>
                  <a:srgbClr val="0070C0"/>
                </a:solidFill>
              </a:rPr>
              <a:t>lexikonu a gramatiky</a:t>
            </a:r>
          </a:p>
          <a:p>
            <a:r>
              <a:rPr lang="cs-CZ">
                <a:solidFill>
                  <a:schemeClr val="accent3"/>
                </a:solidFill>
              </a:rPr>
              <a:t>Lexikon</a:t>
            </a:r>
            <a:r>
              <a:rPr lang="cs-CZ"/>
              <a:t> je </a:t>
            </a:r>
            <a:r>
              <a:rPr lang="cs-CZ">
                <a:solidFill>
                  <a:schemeClr val="bg1"/>
                </a:solidFill>
              </a:rPr>
              <a:t>třída jednotek pojmenovávacích, </a:t>
            </a:r>
          </a:p>
          <a:p>
            <a:r>
              <a:rPr lang="cs-CZ">
                <a:solidFill>
                  <a:schemeClr val="bg1"/>
                </a:solidFill>
              </a:rPr>
              <a:t>gramatika je 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91047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 </a:t>
            </a:r>
            <a:r>
              <a:rPr lang="cs-CZ">
                <a:solidFill>
                  <a:srgbClr val="0070C0"/>
                </a:solidFill>
              </a:rPr>
              <a:t>lexikonu a gramatiky</a:t>
            </a:r>
          </a:p>
          <a:p>
            <a:r>
              <a:rPr lang="cs-CZ">
                <a:solidFill>
                  <a:schemeClr val="accent3"/>
                </a:solidFill>
              </a:rPr>
              <a:t>Lexikon</a:t>
            </a:r>
            <a:r>
              <a:rPr lang="cs-CZ"/>
              <a:t> je třída jednotek </a:t>
            </a:r>
            <a:r>
              <a:rPr lang="cs-CZ">
                <a:solidFill>
                  <a:schemeClr val="accent3"/>
                </a:solidFill>
              </a:rPr>
              <a:t>pojmenovávacích</a:t>
            </a:r>
            <a:r>
              <a:rPr lang="cs-CZ"/>
              <a:t>, </a:t>
            </a:r>
          </a:p>
          <a:p>
            <a:r>
              <a:rPr lang="cs-CZ">
                <a:solidFill>
                  <a:schemeClr val="bg1"/>
                </a:solidFill>
              </a:rPr>
              <a:t>gramatika je 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31638180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 </a:t>
            </a:r>
            <a:r>
              <a:rPr lang="cs-CZ">
                <a:solidFill>
                  <a:srgbClr val="0070C0"/>
                </a:solidFill>
              </a:rPr>
              <a:t>lexikonu a gramatiky</a:t>
            </a:r>
          </a:p>
          <a:p>
            <a:r>
              <a:rPr lang="cs-CZ">
                <a:solidFill>
                  <a:schemeClr val="accent3"/>
                </a:solidFill>
              </a:rPr>
              <a:t>Lexikon</a:t>
            </a:r>
            <a:r>
              <a:rPr lang="cs-CZ"/>
              <a:t> je třída jednotek </a:t>
            </a:r>
            <a:r>
              <a:rPr lang="cs-CZ">
                <a:solidFill>
                  <a:schemeClr val="accent3"/>
                </a:solidFill>
              </a:rPr>
              <a:t>pojmenovávacích</a:t>
            </a:r>
            <a:r>
              <a:rPr lang="cs-CZ"/>
              <a:t>, </a:t>
            </a:r>
          </a:p>
          <a:p>
            <a:r>
              <a:rPr lang="cs-CZ">
                <a:solidFill>
                  <a:srgbClr val="FFC000"/>
                </a:solidFill>
              </a:rPr>
              <a:t>gramatika</a:t>
            </a:r>
            <a:r>
              <a:rPr lang="cs-CZ"/>
              <a:t> je </a:t>
            </a:r>
            <a:r>
              <a:rPr lang="cs-CZ">
                <a:solidFill>
                  <a:schemeClr val="bg1"/>
                </a:solidFill>
              </a:rPr>
              <a:t>třída prostředků usouvztažňovacích.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144934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5192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 </a:t>
            </a:r>
            <a:r>
              <a:rPr lang="cs-CZ">
                <a:solidFill>
                  <a:srgbClr val="0070C0"/>
                </a:solidFill>
              </a:rPr>
              <a:t>lexikonu a gramatiky</a:t>
            </a:r>
          </a:p>
          <a:p>
            <a:r>
              <a:rPr lang="cs-CZ">
                <a:solidFill>
                  <a:schemeClr val="accent3"/>
                </a:solidFill>
              </a:rPr>
              <a:t>Lexikon</a:t>
            </a:r>
            <a:r>
              <a:rPr lang="cs-CZ"/>
              <a:t> je třída jednotek </a:t>
            </a:r>
            <a:r>
              <a:rPr lang="cs-CZ">
                <a:solidFill>
                  <a:schemeClr val="accent3"/>
                </a:solidFill>
              </a:rPr>
              <a:t>pojmenovávacích</a:t>
            </a:r>
            <a:r>
              <a:rPr lang="cs-CZ"/>
              <a:t>, </a:t>
            </a:r>
          </a:p>
          <a:p>
            <a:r>
              <a:rPr lang="cs-CZ">
                <a:solidFill>
                  <a:srgbClr val="FFC000"/>
                </a:solidFill>
              </a:rPr>
              <a:t>gramatika</a:t>
            </a:r>
            <a:r>
              <a:rPr lang="cs-CZ"/>
              <a:t> je třída prostředků </a:t>
            </a:r>
            <a:r>
              <a:rPr lang="cs-CZ">
                <a:solidFill>
                  <a:srgbClr val="FFC000"/>
                </a:solidFill>
              </a:rPr>
              <a:t>usouvztažňovacích</a:t>
            </a:r>
            <a:r>
              <a:rPr lang="cs-CZ"/>
              <a:t>.</a:t>
            </a:r>
          </a:p>
          <a:p>
            <a:r>
              <a:rPr lang="cs-CZ">
                <a:solidFill>
                  <a:schemeClr val="bg1"/>
                </a:solidFill>
              </a:rPr>
              <a:t>Jazyk je (2) 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40028848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 </a:t>
            </a:r>
            <a:r>
              <a:rPr lang="cs-CZ">
                <a:solidFill>
                  <a:srgbClr val="0070C0"/>
                </a:solidFill>
              </a:rPr>
              <a:t>lexikonu a gramatiky</a:t>
            </a:r>
          </a:p>
          <a:p>
            <a:r>
              <a:rPr lang="cs-CZ">
                <a:solidFill>
                  <a:schemeClr val="accent3"/>
                </a:solidFill>
              </a:rPr>
              <a:t>Lexikon</a:t>
            </a:r>
            <a:r>
              <a:rPr lang="cs-CZ"/>
              <a:t> je třída jednotek </a:t>
            </a:r>
            <a:r>
              <a:rPr lang="cs-CZ">
                <a:solidFill>
                  <a:schemeClr val="accent3"/>
                </a:solidFill>
              </a:rPr>
              <a:t>pojmenovávacích</a:t>
            </a:r>
            <a:r>
              <a:rPr lang="cs-CZ"/>
              <a:t>, </a:t>
            </a:r>
          </a:p>
          <a:p>
            <a:r>
              <a:rPr lang="cs-CZ">
                <a:solidFill>
                  <a:srgbClr val="FFC000"/>
                </a:solidFill>
              </a:rPr>
              <a:t>gramatika</a:t>
            </a:r>
            <a:r>
              <a:rPr lang="cs-CZ"/>
              <a:t> je třída prostředků </a:t>
            </a:r>
            <a:r>
              <a:rPr lang="cs-CZ">
                <a:solidFill>
                  <a:srgbClr val="FFC000"/>
                </a:solidFill>
              </a:rPr>
              <a:t>usouvztažňovacích</a:t>
            </a:r>
            <a:r>
              <a:rPr lang="cs-CZ"/>
              <a:t>.</a:t>
            </a:r>
          </a:p>
          <a:p>
            <a:r>
              <a:rPr lang="cs-CZ"/>
              <a:t>Jazyk je </a:t>
            </a:r>
            <a:r>
              <a:rPr lang="cs-CZ">
                <a:solidFill>
                  <a:srgbClr val="0070C0"/>
                </a:solidFill>
              </a:rPr>
              <a:t>(2) </a:t>
            </a:r>
            <a:r>
              <a:rPr lang="cs-CZ">
                <a:solidFill>
                  <a:schemeClr val="bg1"/>
                </a:solidFill>
              </a:rPr>
              <a:t>společenská instituce. 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5088117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77C6F-AE21-4DC3-B756-9DB393B86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3C9CCE-0597-4043-B157-600E1BE3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cs-CZ">
                <a:solidFill>
                  <a:srgbClr val="0070C0"/>
                </a:solidFill>
              </a:rPr>
              <a:t>systém znaků </a:t>
            </a:r>
          </a:p>
          <a:p>
            <a:r>
              <a:rPr lang="cs-CZ">
                <a:solidFill>
                  <a:srgbClr val="0070C0"/>
                </a:solidFill>
              </a:rPr>
              <a:t>(1a) </a:t>
            </a:r>
            <a:r>
              <a:rPr lang="cs-CZ"/>
              <a:t>propojení dvou prostředí: </a:t>
            </a:r>
            <a:r>
              <a:rPr lang="cs-CZ">
                <a:solidFill>
                  <a:srgbClr val="0070C0"/>
                </a:solidFill>
              </a:rPr>
              <a:t>lexikonu a gramatiky</a:t>
            </a:r>
          </a:p>
          <a:p>
            <a:r>
              <a:rPr lang="cs-CZ">
                <a:solidFill>
                  <a:schemeClr val="accent3"/>
                </a:solidFill>
              </a:rPr>
              <a:t>Lexikon</a:t>
            </a:r>
            <a:r>
              <a:rPr lang="cs-CZ"/>
              <a:t> je třída jednotek </a:t>
            </a:r>
            <a:r>
              <a:rPr lang="cs-CZ">
                <a:solidFill>
                  <a:schemeClr val="accent3"/>
                </a:solidFill>
              </a:rPr>
              <a:t>pojmenovávacích</a:t>
            </a:r>
            <a:r>
              <a:rPr lang="cs-CZ"/>
              <a:t>, </a:t>
            </a:r>
          </a:p>
          <a:p>
            <a:r>
              <a:rPr lang="cs-CZ">
                <a:solidFill>
                  <a:srgbClr val="FFC000"/>
                </a:solidFill>
              </a:rPr>
              <a:t>gramatika</a:t>
            </a:r>
            <a:r>
              <a:rPr lang="cs-CZ"/>
              <a:t> je třída prostředků </a:t>
            </a:r>
            <a:r>
              <a:rPr lang="cs-CZ">
                <a:solidFill>
                  <a:srgbClr val="FFC000"/>
                </a:solidFill>
              </a:rPr>
              <a:t>usouvztažňovacích</a:t>
            </a:r>
            <a:r>
              <a:rPr lang="cs-CZ"/>
              <a:t>.</a:t>
            </a:r>
          </a:p>
          <a:p>
            <a:r>
              <a:rPr lang="cs-CZ"/>
              <a:t>Jazyk je </a:t>
            </a:r>
            <a:r>
              <a:rPr lang="cs-CZ">
                <a:solidFill>
                  <a:srgbClr val="0070C0"/>
                </a:solidFill>
              </a:rPr>
              <a:t>(2) společenská instituce</a:t>
            </a:r>
            <a:r>
              <a:rPr lang="cs-CZ"/>
              <a:t>. </a:t>
            </a:r>
            <a:r>
              <a:rPr lang="cs-CZ">
                <a:solidFill>
                  <a:schemeClr val="bg1"/>
                </a:solidFill>
              </a:rPr>
              <a:t>Funguje ve společnosti, pro společnost je to instituce závazná.</a:t>
            </a:r>
          </a:p>
        </p:txBody>
      </p:sp>
    </p:spTree>
    <p:extLst>
      <p:ext uri="{BB962C8B-B14F-4D97-AF65-F5344CB8AC3E}">
        <p14:creationId xmlns:p14="http://schemas.microsoft.com/office/powerpoint/2010/main" val="15461579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433040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>
                <a:solidFill>
                  <a:schemeClr val="bg1"/>
                </a:solidFill>
              </a:rPr>
              <a:t>Znak</a:t>
            </a:r>
            <a:r>
              <a:rPr lang="cs-CZ">
                <a:solidFill>
                  <a:schemeClr val="bg1"/>
                </a:solidFill>
              </a:rPr>
              <a:t> je dvoutvářná jednotka, bilaterální/bifaciální (jako mince).</a:t>
            </a:r>
          </a:p>
          <a:p>
            <a:r>
              <a:rPr lang="cs-CZ">
                <a:solidFill>
                  <a:schemeClr val="bg1"/>
                </a:solidFill>
              </a:rPr>
              <a:t>Z jedné strany nějak vypadá a z druhé strany něco znamená 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8981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/>
              <a:t>Znak</a:t>
            </a:r>
            <a:r>
              <a:rPr lang="cs-CZ">
                <a:solidFill>
                  <a:schemeClr val="bg1"/>
                </a:solidFill>
              </a:rPr>
              <a:t> je dvoutvářná jednotka, bilaterální/bifaciální (jako mince).</a:t>
            </a:r>
          </a:p>
          <a:p>
            <a:r>
              <a:rPr lang="cs-CZ">
                <a:solidFill>
                  <a:schemeClr val="bg1"/>
                </a:solidFill>
              </a:rPr>
              <a:t>Z jedné strany nějak vypadá a z druhé strany něco znamená 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2458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</a:t>
            </a:r>
            <a:r>
              <a:rPr lang="cs-CZ">
                <a:solidFill>
                  <a:schemeClr val="bg1"/>
                </a:solidFill>
              </a:rPr>
              <a:t> dvoutvářná jednotka, bilaterální/bifaciální (jako mince).</a:t>
            </a:r>
          </a:p>
          <a:p>
            <a:r>
              <a:rPr lang="cs-CZ">
                <a:solidFill>
                  <a:schemeClr val="bg1"/>
                </a:solidFill>
              </a:rPr>
              <a:t>Z jedné strany nějak vypadá a z druhé strany něco znamená 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72232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>
                <a:solidFill>
                  <a:schemeClr val="bg1"/>
                </a:solidFill>
              </a:rPr>
              <a:t>, bilaterální/bifaciální (jako mince).</a:t>
            </a:r>
          </a:p>
          <a:p>
            <a:r>
              <a:rPr lang="cs-CZ">
                <a:solidFill>
                  <a:schemeClr val="bg1"/>
                </a:solidFill>
              </a:rPr>
              <a:t>Z jedné strany nějak vypadá a z druhé strany něco znamená 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94891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</a:t>
            </a:r>
            <a:r>
              <a:rPr lang="cs-CZ">
                <a:solidFill>
                  <a:schemeClr val="bg1"/>
                </a:solidFill>
              </a:rPr>
              <a:t>/bifaciální (jako mince).</a:t>
            </a:r>
          </a:p>
          <a:p>
            <a:r>
              <a:rPr lang="cs-CZ">
                <a:solidFill>
                  <a:schemeClr val="bg1"/>
                </a:solidFill>
              </a:rPr>
              <a:t>Z jedné strany nějak vypadá a z druhé strany něco znamená 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44426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>
                <a:solidFill>
                  <a:schemeClr val="bg1"/>
                </a:solidFill>
              </a:rPr>
              <a:t> (jako mince).</a:t>
            </a:r>
          </a:p>
          <a:p>
            <a:r>
              <a:rPr lang="cs-CZ">
                <a:solidFill>
                  <a:schemeClr val="bg1"/>
                </a:solidFill>
              </a:rPr>
              <a:t>Z jedné strany nějak vypadá a z druhé strany něco znamená 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8764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Kupř. s využitím aristotelské definice:</a:t>
            </a:r>
          </a:p>
        </p:txBody>
      </p:sp>
    </p:spTree>
    <p:extLst>
      <p:ext uri="{BB962C8B-B14F-4D97-AF65-F5344CB8AC3E}">
        <p14:creationId xmlns:p14="http://schemas.microsoft.com/office/powerpoint/2010/main" val="3005687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>
                <a:solidFill>
                  <a:schemeClr val="bg1"/>
                </a:solidFill>
              </a:rPr>
              <a:t>Z jedné strany nějak vypadá a z druhé strany něco znamená 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62026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a z druhé strany něco znamená 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82240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a z druhé strany něco </a:t>
            </a:r>
            <a:r>
              <a:rPr lang="cs-CZ">
                <a:solidFill>
                  <a:srgbClr val="7030A0"/>
                </a:solidFill>
              </a:rPr>
              <a:t>znamená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(forma/obsah,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657913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a z druhé strany něco </a:t>
            </a:r>
            <a:r>
              <a:rPr lang="cs-CZ">
                <a:solidFill>
                  <a:srgbClr val="7030A0"/>
                </a:solidFill>
              </a:rPr>
              <a:t>znamená</a:t>
            </a:r>
            <a:r>
              <a:rPr lang="cs-CZ"/>
              <a:t> (</a:t>
            </a:r>
            <a:r>
              <a:rPr lang="cs-CZ">
                <a:solidFill>
                  <a:srgbClr val="FF0000"/>
                </a:solidFill>
              </a:rPr>
              <a:t>forma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obsah</a:t>
            </a:r>
            <a:r>
              <a:rPr lang="cs-CZ">
                <a:solidFill>
                  <a:schemeClr val="bg1"/>
                </a:solidFill>
              </a:rPr>
              <a:t>, výraz/význam).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84561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a z druhé strany něco </a:t>
            </a:r>
            <a:r>
              <a:rPr lang="cs-CZ">
                <a:solidFill>
                  <a:srgbClr val="7030A0"/>
                </a:solidFill>
              </a:rPr>
              <a:t>znamená</a:t>
            </a:r>
            <a:r>
              <a:rPr lang="cs-CZ"/>
              <a:t> (</a:t>
            </a:r>
            <a:r>
              <a:rPr lang="cs-CZ">
                <a:solidFill>
                  <a:srgbClr val="FF0000"/>
                </a:solidFill>
              </a:rPr>
              <a:t>forma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obsah</a:t>
            </a:r>
            <a:r>
              <a:rPr lang="cs-CZ"/>
              <a:t>, </a:t>
            </a:r>
            <a:r>
              <a:rPr lang="cs-CZ">
                <a:solidFill>
                  <a:srgbClr val="FF0000"/>
                </a:solidFill>
              </a:rPr>
              <a:t>výraz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význam</a:t>
            </a:r>
            <a:r>
              <a:rPr lang="cs-CZ"/>
              <a:t>).</a:t>
            </a:r>
          </a:p>
          <a:p>
            <a:r>
              <a:rPr lang="cs-CZ">
                <a:solidFill>
                  <a:schemeClr val="bg1"/>
                </a:solidFill>
              </a:rPr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365909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a z druhé strany něco </a:t>
            </a:r>
            <a:r>
              <a:rPr lang="cs-CZ">
                <a:solidFill>
                  <a:srgbClr val="7030A0"/>
                </a:solidFill>
              </a:rPr>
              <a:t>znamená</a:t>
            </a:r>
            <a:r>
              <a:rPr lang="cs-CZ"/>
              <a:t> (</a:t>
            </a:r>
            <a:r>
              <a:rPr lang="cs-CZ">
                <a:solidFill>
                  <a:srgbClr val="FF0000"/>
                </a:solidFill>
              </a:rPr>
              <a:t>forma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obsah</a:t>
            </a:r>
            <a:r>
              <a:rPr lang="cs-CZ"/>
              <a:t>, </a:t>
            </a:r>
            <a:r>
              <a:rPr lang="cs-CZ">
                <a:solidFill>
                  <a:srgbClr val="FF0000"/>
                </a:solidFill>
              </a:rPr>
              <a:t>výraz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význam</a:t>
            </a:r>
            <a:r>
              <a:rPr lang="cs-CZ"/>
              <a:t>).</a:t>
            </a:r>
          </a:p>
          <a:p>
            <a:r>
              <a:rPr lang="cs-CZ"/>
              <a:t>Znak lze dělit na menší jednotky</a:t>
            </a:r>
            <a:r>
              <a:rPr lang="cs-CZ">
                <a:solidFill>
                  <a:schemeClr val="bg1"/>
                </a:solidFill>
              </a:rPr>
              <a:t>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51647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a z druhé strany něco </a:t>
            </a:r>
            <a:r>
              <a:rPr lang="cs-CZ">
                <a:solidFill>
                  <a:srgbClr val="7030A0"/>
                </a:solidFill>
              </a:rPr>
              <a:t>znamená</a:t>
            </a:r>
            <a:r>
              <a:rPr lang="cs-CZ"/>
              <a:t> (</a:t>
            </a:r>
            <a:r>
              <a:rPr lang="cs-CZ">
                <a:solidFill>
                  <a:srgbClr val="FF0000"/>
                </a:solidFill>
              </a:rPr>
              <a:t>forma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obsah</a:t>
            </a:r>
            <a:r>
              <a:rPr lang="cs-CZ"/>
              <a:t>, </a:t>
            </a:r>
            <a:r>
              <a:rPr lang="cs-CZ">
                <a:solidFill>
                  <a:srgbClr val="FF0000"/>
                </a:solidFill>
              </a:rPr>
              <a:t>výraz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význam</a:t>
            </a:r>
            <a:r>
              <a:rPr lang="cs-CZ"/>
              <a:t>).</a:t>
            </a:r>
          </a:p>
          <a:p>
            <a:r>
              <a:rPr lang="cs-CZ"/>
              <a:t>Znak lze dělit na menší jednotky či spojovat do větších celků. </a:t>
            </a:r>
          </a:p>
          <a:p>
            <a:r>
              <a:rPr lang="cs-CZ">
                <a:solidFill>
                  <a:schemeClr val="bg1"/>
                </a:solidFill>
              </a:rPr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80917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a z druhé strany něco </a:t>
            </a:r>
            <a:r>
              <a:rPr lang="cs-CZ">
                <a:solidFill>
                  <a:srgbClr val="7030A0"/>
                </a:solidFill>
              </a:rPr>
              <a:t>znamená</a:t>
            </a:r>
            <a:r>
              <a:rPr lang="cs-CZ"/>
              <a:t> (</a:t>
            </a:r>
            <a:r>
              <a:rPr lang="cs-CZ">
                <a:solidFill>
                  <a:srgbClr val="FF0000"/>
                </a:solidFill>
              </a:rPr>
              <a:t>forma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obsah</a:t>
            </a:r>
            <a:r>
              <a:rPr lang="cs-CZ"/>
              <a:t>, </a:t>
            </a:r>
            <a:r>
              <a:rPr lang="cs-CZ">
                <a:solidFill>
                  <a:srgbClr val="FF0000"/>
                </a:solidFill>
              </a:rPr>
              <a:t>výraz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význam</a:t>
            </a:r>
            <a:r>
              <a:rPr lang="cs-CZ"/>
              <a:t>).</a:t>
            </a:r>
          </a:p>
          <a:p>
            <a:r>
              <a:rPr lang="cs-CZ"/>
              <a:t>Znak lze dělit na menší jednotky či spojovat do větších celků. </a:t>
            </a:r>
          </a:p>
          <a:p>
            <a:r>
              <a:rPr lang="cs-CZ"/>
              <a:t>(Na dané větší celky lze také pohlížet jako na znaky.) </a:t>
            </a:r>
          </a:p>
          <a:p>
            <a:r>
              <a:rPr lang="cs-CZ">
                <a:solidFill>
                  <a:schemeClr val="bg1"/>
                </a:solidFill>
              </a:rPr>
              <a:t>Tyto různé pohledy na znak lze převést do různých pohledů na jazyk,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41258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a z druhé strany něco </a:t>
            </a:r>
            <a:r>
              <a:rPr lang="cs-CZ">
                <a:solidFill>
                  <a:srgbClr val="7030A0"/>
                </a:solidFill>
              </a:rPr>
              <a:t>znamená</a:t>
            </a:r>
            <a:r>
              <a:rPr lang="cs-CZ"/>
              <a:t> (</a:t>
            </a:r>
            <a:r>
              <a:rPr lang="cs-CZ">
                <a:solidFill>
                  <a:srgbClr val="FF0000"/>
                </a:solidFill>
              </a:rPr>
              <a:t>forma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obsah</a:t>
            </a:r>
            <a:r>
              <a:rPr lang="cs-CZ"/>
              <a:t>, </a:t>
            </a:r>
            <a:r>
              <a:rPr lang="cs-CZ">
                <a:solidFill>
                  <a:srgbClr val="FF0000"/>
                </a:solidFill>
              </a:rPr>
              <a:t>výraz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význam</a:t>
            </a:r>
            <a:r>
              <a:rPr lang="cs-CZ"/>
              <a:t>).</a:t>
            </a:r>
          </a:p>
          <a:p>
            <a:r>
              <a:rPr lang="cs-CZ"/>
              <a:t>Znak lze dělit na menší jednotky či spojovat do větších celků. </a:t>
            </a:r>
          </a:p>
          <a:p>
            <a:r>
              <a:rPr lang="cs-CZ"/>
              <a:t>(Na dané větší celky lze také pohlížet jako na znaky.) </a:t>
            </a:r>
          </a:p>
          <a:p>
            <a:r>
              <a:rPr lang="cs-CZ"/>
              <a:t>Tyto různé pohledy na znak lze převést do různých pohledů na jazyk</a:t>
            </a:r>
            <a:r>
              <a:rPr lang="cs-CZ">
                <a:solidFill>
                  <a:schemeClr val="bg1"/>
                </a:solidFill>
              </a:rPr>
              <a:t>, mj. do </a:t>
            </a:r>
            <a:r>
              <a:rPr lang="cs-CZ" b="1">
                <a:solidFill>
                  <a:schemeClr val="bg1"/>
                </a:solidFill>
              </a:rPr>
              <a:t>jazykových rovin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054216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687AF-FEFF-4DF0-90C2-89497FFA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 1  Systém znaků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13534-2D0A-4DEB-88AC-C76CEC7B7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Znak</a:t>
            </a:r>
            <a:r>
              <a:rPr lang="cs-CZ"/>
              <a:t> je </a:t>
            </a:r>
            <a:r>
              <a:rPr lang="cs-CZ">
                <a:solidFill>
                  <a:srgbClr val="0070C0"/>
                </a:solidFill>
              </a:rPr>
              <a:t>dvoutvářná jednotka</a:t>
            </a:r>
            <a:r>
              <a:rPr lang="cs-CZ"/>
              <a:t>, bilaterální/</a:t>
            </a:r>
            <a:r>
              <a:rPr lang="cs-CZ">
                <a:solidFill>
                  <a:srgbClr val="0070C0"/>
                </a:solidFill>
              </a:rPr>
              <a:t>bifaciální</a:t>
            </a:r>
            <a:r>
              <a:rPr lang="cs-CZ"/>
              <a:t> (jako </a:t>
            </a:r>
            <a:r>
              <a:rPr lang="cs-CZ">
                <a:solidFill>
                  <a:srgbClr val="0070C0"/>
                </a:solidFill>
              </a:rPr>
              <a:t>mince</a:t>
            </a:r>
            <a:r>
              <a:rPr lang="cs-CZ"/>
              <a:t>).</a:t>
            </a:r>
          </a:p>
          <a:p>
            <a:r>
              <a:rPr lang="cs-CZ"/>
              <a:t>Z jedné strany nějak </a:t>
            </a:r>
            <a:r>
              <a:rPr lang="cs-CZ">
                <a:solidFill>
                  <a:srgbClr val="FF0000"/>
                </a:solidFill>
              </a:rPr>
              <a:t>vypadá</a:t>
            </a:r>
            <a:r>
              <a:rPr lang="cs-CZ"/>
              <a:t> a z druhé strany něco </a:t>
            </a:r>
            <a:r>
              <a:rPr lang="cs-CZ">
                <a:solidFill>
                  <a:srgbClr val="7030A0"/>
                </a:solidFill>
              </a:rPr>
              <a:t>znamená</a:t>
            </a:r>
            <a:r>
              <a:rPr lang="cs-CZ"/>
              <a:t> (</a:t>
            </a:r>
            <a:r>
              <a:rPr lang="cs-CZ">
                <a:solidFill>
                  <a:srgbClr val="FF0000"/>
                </a:solidFill>
              </a:rPr>
              <a:t>forma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obsah</a:t>
            </a:r>
            <a:r>
              <a:rPr lang="cs-CZ"/>
              <a:t>, </a:t>
            </a:r>
            <a:r>
              <a:rPr lang="cs-CZ">
                <a:solidFill>
                  <a:srgbClr val="FF0000"/>
                </a:solidFill>
              </a:rPr>
              <a:t>výraz</a:t>
            </a:r>
            <a:r>
              <a:rPr lang="cs-CZ"/>
              <a:t>/</a:t>
            </a:r>
            <a:r>
              <a:rPr lang="cs-CZ">
                <a:solidFill>
                  <a:srgbClr val="7030A0"/>
                </a:solidFill>
              </a:rPr>
              <a:t>význam</a:t>
            </a:r>
            <a:r>
              <a:rPr lang="cs-CZ"/>
              <a:t>).</a:t>
            </a:r>
          </a:p>
          <a:p>
            <a:r>
              <a:rPr lang="cs-CZ"/>
              <a:t>Znak lze dělit na menší jednotky či spojovat do větších celků. </a:t>
            </a:r>
          </a:p>
          <a:p>
            <a:r>
              <a:rPr lang="cs-CZ"/>
              <a:t>(Na dané větší celky lze také pohlížet jako na znaky.) </a:t>
            </a:r>
          </a:p>
          <a:p>
            <a:r>
              <a:rPr lang="cs-CZ"/>
              <a:t>Tyto různé pohledy na znak lze převést do různých pohledů na jazyk, mj. do </a:t>
            </a:r>
            <a:r>
              <a:rPr lang="cs-CZ" b="1"/>
              <a:t>jazykových rovin</a:t>
            </a:r>
            <a:r>
              <a:rPr lang="cs-CZ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673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Kupř. s využitím aristotelské definice:</a:t>
            </a:r>
          </a:p>
          <a:p>
            <a:r>
              <a:rPr lang="cs-CZ"/>
              <a:t>genus proximum et </a:t>
            </a:r>
            <a:r>
              <a:rPr lang="cs-CZ" err="1"/>
              <a:t>differentiae</a:t>
            </a:r>
            <a:r>
              <a:rPr lang="cs-CZ"/>
              <a:t> </a:t>
            </a:r>
            <a:r>
              <a:rPr lang="cs-CZ" err="1"/>
              <a:t>specificae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3505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43E188-8C03-4B1E-A945-4B2537A2D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pic>
        <p:nvPicPr>
          <p:cNvPr id="5" name="Zástupný obsah 4" descr="Obsah obrázku stůl&#10;&#10;Popis byl vytvořen automaticky">
            <a:extLst>
              <a:ext uri="{FF2B5EF4-FFF2-40B4-BE49-F238E27FC236}">
                <a16:creationId xmlns:a16="http://schemas.microsoft.com/office/drawing/2014/main" id="{41DD769C-A5EB-411C-9846-436009CB3F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958" y="1573826"/>
            <a:ext cx="9108084" cy="5284174"/>
          </a:xfrm>
        </p:spPr>
      </p:pic>
    </p:spTree>
    <p:extLst>
      <p:ext uri="{BB962C8B-B14F-4D97-AF65-F5344CB8AC3E}">
        <p14:creationId xmlns:p14="http://schemas.microsoft.com/office/powerpoint/2010/main" val="198504030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Je tam někde tzv. «lexikální rovina»?</a:t>
            </a:r>
          </a:p>
        </p:txBody>
      </p:sp>
    </p:spTree>
    <p:extLst>
      <p:ext uri="{BB962C8B-B14F-4D97-AF65-F5344CB8AC3E}">
        <p14:creationId xmlns:p14="http://schemas.microsoft.com/office/powerpoint/2010/main" val="21765198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43E188-8C03-4B1E-A945-4B2537A2D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pic>
        <p:nvPicPr>
          <p:cNvPr id="5" name="Zástupný obsah 4" descr="Obsah obrázku stůl&#10;&#10;Popis byl vytvořen automaticky">
            <a:extLst>
              <a:ext uri="{FF2B5EF4-FFF2-40B4-BE49-F238E27FC236}">
                <a16:creationId xmlns:a16="http://schemas.microsoft.com/office/drawing/2014/main" id="{41DD769C-A5EB-411C-9846-436009CB3F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958" y="1573826"/>
            <a:ext cx="9108084" cy="5284174"/>
          </a:xfrm>
        </p:spPr>
      </p:pic>
    </p:spTree>
    <p:extLst>
      <p:ext uri="{BB962C8B-B14F-4D97-AF65-F5344CB8AC3E}">
        <p14:creationId xmlns:p14="http://schemas.microsoft.com/office/powerpoint/2010/main" val="398555248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solidFill>
                  <a:schemeClr val="bg1"/>
                </a:solidFill>
              </a:rPr>
              <a:t>Je tam někde tzv. </a:t>
            </a:r>
            <a:r>
              <a:rPr lang="cs-CZ"/>
              <a:t>«</a:t>
            </a:r>
            <a:r>
              <a:rPr lang="cs-CZ" strike="sngStrike"/>
              <a:t>lexikální rovina</a:t>
            </a:r>
            <a:r>
              <a:rPr lang="cs-CZ"/>
              <a:t>»</a:t>
            </a:r>
            <a:r>
              <a:rPr lang="cs-CZ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1053879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solidFill>
                  <a:schemeClr val="bg1"/>
                </a:solidFill>
              </a:rPr>
              <a:t>Je tam někde tzv.</a:t>
            </a:r>
            <a:r>
              <a:rPr lang="cs-CZ"/>
              <a:t> «</a:t>
            </a:r>
            <a:r>
              <a:rPr lang="cs-CZ" strike="sngStrike"/>
              <a:t>lexikální rovina</a:t>
            </a:r>
            <a:r>
              <a:rPr lang="cs-CZ"/>
              <a:t>»</a:t>
            </a:r>
          </a:p>
          <a:p>
            <a:r>
              <a:rPr lang="cs-CZ">
                <a:solidFill>
                  <a:schemeClr val="bg1"/>
                </a:solidFill>
              </a:rPr>
              <a:t>?</a:t>
            </a:r>
          </a:p>
          <a:p>
            <a:r>
              <a:rPr lang="cs-CZ"/>
              <a:t>A kam zařadit lexikon? </a:t>
            </a:r>
          </a:p>
          <a:p>
            <a:r>
              <a:rPr lang="cs-CZ">
                <a:solidFill>
                  <a:schemeClr val="bg1"/>
                </a:solidFill>
              </a:rPr>
              <a:t>Sémantika a morfematika </a:t>
            </a:r>
          </a:p>
          <a:p>
            <a:r>
              <a:rPr lang="cs-CZ">
                <a:solidFill>
                  <a:schemeClr val="bg1"/>
                </a:solidFill>
              </a:rPr>
              <a:t>(sousloví a frazeologismy vnášejí do lexikologie i syntax).</a:t>
            </a:r>
          </a:p>
        </p:txBody>
      </p:sp>
    </p:spTree>
    <p:extLst>
      <p:ext uri="{BB962C8B-B14F-4D97-AF65-F5344CB8AC3E}">
        <p14:creationId xmlns:p14="http://schemas.microsoft.com/office/powerpoint/2010/main" val="184247275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solidFill>
                  <a:schemeClr val="bg1"/>
                </a:solidFill>
              </a:rPr>
              <a:t>Je tam někde tzv.</a:t>
            </a:r>
            <a:r>
              <a:rPr lang="cs-CZ"/>
              <a:t> «</a:t>
            </a:r>
            <a:r>
              <a:rPr lang="cs-CZ" strike="sngStrike"/>
              <a:t>lexikální rovina</a:t>
            </a:r>
            <a:r>
              <a:rPr lang="cs-CZ"/>
              <a:t>»</a:t>
            </a:r>
          </a:p>
          <a:p>
            <a:r>
              <a:rPr lang="cs-CZ">
                <a:solidFill>
                  <a:schemeClr val="bg1"/>
                </a:solidFill>
              </a:rPr>
              <a:t>?</a:t>
            </a:r>
          </a:p>
          <a:p>
            <a:r>
              <a:rPr lang="cs-CZ"/>
              <a:t>A kam zařadit lexikon? </a:t>
            </a:r>
          </a:p>
          <a:p>
            <a:r>
              <a:rPr lang="cs-CZ"/>
              <a:t>Sémantika </a:t>
            </a:r>
            <a:r>
              <a:rPr lang="cs-CZ">
                <a:solidFill>
                  <a:schemeClr val="bg1"/>
                </a:solidFill>
              </a:rPr>
              <a:t>a morfematika </a:t>
            </a:r>
          </a:p>
          <a:p>
            <a:r>
              <a:rPr lang="cs-CZ">
                <a:solidFill>
                  <a:schemeClr val="bg1"/>
                </a:solidFill>
              </a:rPr>
              <a:t>(sousloví a frazeologismy vnášejí do lexikologie i syntax).</a:t>
            </a:r>
          </a:p>
        </p:txBody>
      </p:sp>
    </p:spTree>
    <p:extLst>
      <p:ext uri="{BB962C8B-B14F-4D97-AF65-F5344CB8AC3E}">
        <p14:creationId xmlns:p14="http://schemas.microsoft.com/office/powerpoint/2010/main" val="232509985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solidFill>
                  <a:schemeClr val="bg1"/>
                </a:solidFill>
              </a:rPr>
              <a:t>Je tam někde tzv.</a:t>
            </a:r>
            <a:r>
              <a:rPr lang="cs-CZ"/>
              <a:t> «</a:t>
            </a:r>
            <a:r>
              <a:rPr lang="cs-CZ" strike="sngStrike"/>
              <a:t>lexikální rovina</a:t>
            </a:r>
            <a:r>
              <a:rPr lang="cs-CZ"/>
              <a:t>»</a:t>
            </a:r>
          </a:p>
          <a:p>
            <a:r>
              <a:rPr lang="cs-CZ">
                <a:solidFill>
                  <a:schemeClr val="bg1"/>
                </a:solidFill>
              </a:rPr>
              <a:t>?</a:t>
            </a:r>
          </a:p>
          <a:p>
            <a:r>
              <a:rPr lang="cs-CZ"/>
              <a:t>A kam zařadit lexikon? </a:t>
            </a:r>
          </a:p>
          <a:p>
            <a:r>
              <a:rPr lang="cs-CZ"/>
              <a:t>Sémantika a morfematika </a:t>
            </a:r>
          </a:p>
          <a:p>
            <a:r>
              <a:rPr lang="cs-CZ">
                <a:solidFill>
                  <a:schemeClr val="bg1"/>
                </a:solidFill>
              </a:rPr>
              <a:t>(sousloví a frazeologismy vnášejí do lexikologie i syntax).</a:t>
            </a:r>
          </a:p>
        </p:txBody>
      </p:sp>
    </p:spTree>
    <p:extLst>
      <p:ext uri="{BB962C8B-B14F-4D97-AF65-F5344CB8AC3E}">
        <p14:creationId xmlns:p14="http://schemas.microsoft.com/office/powerpoint/2010/main" val="2059632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solidFill>
                  <a:schemeClr val="bg1"/>
                </a:solidFill>
              </a:rPr>
              <a:t>Je tam někde tzv.</a:t>
            </a:r>
            <a:r>
              <a:rPr lang="cs-CZ"/>
              <a:t> «</a:t>
            </a:r>
            <a:r>
              <a:rPr lang="cs-CZ" strike="sngStrike"/>
              <a:t>lexikální rovina</a:t>
            </a:r>
            <a:r>
              <a:rPr lang="cs-CZ"/>
              <a:t>»</a:t>
            </a:r>
          </a:p>
          <a:p>
            <a:r>
              <a:rPr lang="cs-CZ">
                <a:solidFill>
                  <a:schemeClr val="bg1"/>
                </a:solidFill>
              </a:rPr>
              <a:t>?</a:t>
            </a:r>
          </a:p>
          <a:p>
            <a:r>
              <a:rPr lang="cs-CZ"/>
              <a:t>A kam zařadit lexikon? </a:t>
            </a:r>
          </a:p>
          <a:p>
            <a:r>
              <a:rPr lang="cs-CZ"/>
              <a:t>Sémantika a morfematika </a:t>
            </a:r>
          </a:p>
          <a:p>
            <a:r>
              <a:rPr lang="cs-CZ"/>
              <a:t>(sousloví a frazeologismy vnášejí do lexikologie </a:t>
            </a:r>
            <a:r>
              <a:rPr lang="cs-CZ">
                <a:solidFill>
                  <a:schemeClr val="bg1"/>
                </a:solidFill>
              </a:rPr>
              <a:t>i syntax).</a:t>
            </a:r>
          </a:p>
        </p:txBody>
      </p:sp>
    </p:spTree>
    <p:extLst>
      <p:ext uri="{BB962C8B-B14F-4D97-AF65-F5344CB8AC3E}">
        <p14:creationId xmlns:p14="http://schemas.microsoft.com/office/powerpoint/2010/main" val="266280752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solidFill>
                  <a:schemeClr val="bg1"/>
                </a:solidFill>
              </a:rPr>
              <a:t>Je tam někde tzv.</a:t>
            </a:r>
            <a:r>
              <a:rPr lang="cs-CZ"/>
              <a:t> «</a:t>
            </a:r>
            <a:r>
              <a:rPr lang="cs-CZ" strike="sngStrike"/>
              <a:t>lexikální rovina</a:t>
            </a:r>
            <a:r>
              <a:rPr lang="cs-CZ"/>
              <a:t>»</a:t>
            </a:r>
          </a:p>
          <a:p>
            <a:r>
              <a:rPr lang="cs-CZ">
                <a:solidFill>
                  <a:schemeClr val="bg1"/>
                </a:solidFill>
              </a:rPr>
              <a:t>?</a:t>
            </a:r>
          </a:p>
          <a:p>
            <a:r>
              <a:rPr lang="cs-CZ"/>
              <a:t>A kam zařadit lexikon? </a:t>
            </a:r>
          </a:p>
          <a:p>
            <a:r>
              <a:rPr lang="cs-CZ"/>
              <a:t>Sémantika a morfematika </a:t>
            </a:r>
          </a:p>
          <a:p>
            <a:r>
              <a:rPr lang="cs-CZ"/>
              <a:t>(sousloví a frazeologismy vnášejí do lexikologie i syntax).</a:t>
            </a:r>
          </a:p>
        </p:txBody>
      </p:sp>
    </p:spTree>
    <p:extLst>
      <p:ext uri="{BB962C8B-B14F-4D97-AF65-F5344CB8AC3E}">
        <p14:creationId xmlns:p14="http://schemas.microsoft.com/office/powerpoint/2010/main" val="108825708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Je tam někde tzv.</a:t>
            </a:r>
            <a:r>
              <a:rPr lang="cs-CZ" dirty="0"/>
              <a:t> «</a:t>
            </a:r>
            <a:r>
              <a:rPr lang="cs-CZ" strike="sngStrike" dirty="0"/>
              <a:t>lexikální rovina</a:t>
            </a:r>
            <a:r>
              <a:rPr lang="cs-CZ" dirty="0"/>
              <a:t>»</a:t>
            </a:r>
          </a:p>
          <a:p>
            <a:r>
              <a:rPr lang="cs-CZ" dirty="0">
                <a:solidFill>
                  <a:schemeClr val="bg1"/>
                </a:solidFill>
              </a:rPr>
              <a:t>?</a:t>
            </a:r>
          </a:p>
          <a:p>
            <a:r>
              <a:rPr lang="cs-CZ" dirty="0"/>
              <a:t>A kam zařadit lexikon? </a:t>
            </a:r>
          </a:p>
          <a:p>
            <a:r>
              <a:rPr lang="cs-CZ" dirty="0"/>
              <a:t>Sémantika a morfematika </a:t>
            </a:r>
          </a:p>
          <a:p>
            <a:r>
              <a:rPr lang="cs-CZ" dirty="0"/>
              <a:t>(sousloví a frazeologismy vnášejí do lexikologie i syntax).</a:t>
            </a:r>
          </a:p>
          <a:p>
            <a:r>
              <a:rPr lang="cs-CZ" dirty="0"/>
              <a:t>Slova nějak znějí či jsou napsaná (tedy i </a:t>
            </a:r>
            <a:r>
              <a:rPr lang="cs-CZ" dirty="0" err="1"/>
              <a:t>fon</a:t>
            </a:r>
            <a:r>
              <a:rPr lang="cs-CZ" dirty="0"/>
              <a:t>./</a:t>
            </a:r>
            <a:r>
              <a:rPr lang="cs-CZ" dirty="0" err="1"/>
              <a:t>fon</a:t>
            </a:r>
            <a:r>
              <a:rPr lang="cs-CZ" dirty="0"/>
              <a:t>., příp. </a:t>
            </a:r>
            <a:r>
              <a:rPr lang="cs-CZ"/>
              <a:t>grafém.).</a:t>
            </a:r>
          </a:p>
        </p:txBody>
      </p:sp>
    </p:spTree>
    <p:extLst>
      <p:ext uri="{BB962C8B-B14F-4D97-AF65-F5344CB8AC3E}">
        <p14:creationId xmlns:p14="http://schemas.microsoft.com/office/powerpoint/2010/main" val="1522500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Kupř. s využitím aristotelské definice:</a:t>
            </a:r>
          </a:p>
          <a:p>
            <a:r>
              <a:rPr lang="cs-CZ"/>
              <a:t>genus proximum et </a:t>
            </a:r>
            <a:r>
              <a:rPr lang="cs-CZ" err="1"/>
              <a:t>differentiae</a:t>
            </a:r>
            <a:r>
              <a:rPr lang="cs-CZ"/>
              <a:t> </a:t>
            </a:r>
            <a:r>
              <a:rPr lang="cs-CZ" err="1"/>
              <a:t>specificae</a:t>
            </a:r>
            <a:r>
              <a:rPr lang="cs-CZ"/>
              <a:t> (traduje se z nějakého důvodu latinsky, ovšem Aristoteles mluvil a psal pochopitelně řecky)</a:t>
            </a:r>
          </a:p>
        </p:txBody>
      </p:sp>
    </p:spTree>
    <p:extLst>
      <p:ext uri="{BB962C8B-B14F-4D97-AF65-F5344CB8AC3E}">
        <p14:creationId xmlns:p14="http://schemas.microsoft.com/office/powerpoint/2010/main" val="141557488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Jazykové roviny </a:t>
            </a:r>
            <a:r>
              <a:rPr lang="cs-CZ">
                <a:solidFill>
                  <a:schemeClr val="bg1"/>
                </a:solidFill>
              </a:rPr>
              <a:t>jsou různé </a:t>
            </a:r>
            <a:r>
              <a:rPr lang="cs-CZ" b="1">
                <a:solidFill>
                  <a:schemeClr val="bg1"/>
                </a:solidFill>
              </a:rPr>
              <a:t>nástroje</a:t>
            </a:r>
            <a:r>
              <a:rPr lang="cs-CZ">
                <a:solidFill>
                  <a:schemeClr val="bg1"/>
                </a:solidFill>
              </a:rPr>
              <a:t>, jak se na jazyk dívat.</a:t>
            </a:r>
          </a:p>
          <a:p>
            <a:r>
              <a:rPr lang="cs-CZ">
                <a:solidFill>
                  <a:schemeClr val="bg1"/>
                </a:solidFill>
              </a:rPr>
              <a:t>Tyto roviny jsou s to popsat </a:t>
            </a:r>
            <a:r>
              <a:rPr lang="cs-CZ" b="1">
                <a:solidFill>
                  <a:schemeClr val="bg1"/>
                </a:solidFill>
              </a:rPr>
              <a:t>větu</a:t>
            </a:r>
            <a:r>
              <a:rPr lang="cs-CZ">
                <a:solidFill>
                  <a:schemeClr val="bg1"/>
                </a:solidFill>
              </a:rPr>
              <a:t> (tedy abstraktní jednotku jazyka).</a:t>
            </a:r>
          </a:p>
          <a:p>
            <a:r>
              <a:rPr lang="cs-CZ">
                <a:solidFill>
                  <a:schemeClr val="bg1"/>
                </a:solidFill>
              </a:rPr>
              <a:t>Jsou tedy s to popsat obě prostředí jazyka: </a:t>
            </a:r>
            <a:r>
              <a:rPr lang="cs-CZ" b="1">
                <a:solidFill>
                  <a:schemeClr val="bg1"/>
                </a:solidFill>
              </a:rPr>
              <a:t>gramatiku</a:t>
            </a:r>
            <a:r>
              <a:rPr lang="cs-CZ">
                <a:solidFill>
                  <a:schemeClr val="bg1"/>
                </a:solidFill>
              </a:rPr>
              <a:t> a </a:t>
            </a:r>
            <a:r>
              <a:rPr lang="cs-CZ" b="1">
                <a:solidFill>
                  <a:schemeClr val="bg1"/>
                </a:solidFill>
              </a:rPr>
              <a:t>lexikon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78291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Jazykové roviny </a:t>
            </a:r>
            <a:r>
              <a:rPr lang="cs-CZ"/>
              <a:t>jsou různé </a:t>
            </a:r>
            <a:r>
              <a:rPr lang="cs-CZ" b="1"/>
              <a:t>nástroje</a:t>
            </a:r>
            <a:r>
              <a:rPr lang="cs-CZ">
                <a:solidFill>
                  <a:schemeClr val="bg1"/>
                </a:solidFill>
              </a:rPr>
              <a:t>, jak se na jazyk dívat.</a:t>
            </a:r>
          </a:p>
          <a:p>
            <a:r>
              <a:rPr lang="cs-CZ">
                <a:solidFill>
                  <a:schemeClr val="bg1"/>
                </a:solidFill>
              </a:rPr>
              <a:t>Tyto roviny jsou s to popsat </a:t>
            </a:r>
            <a:r>
              <a:rPr lang="cs-CZ" b="1">
                <a:solidFill>
                  <a:schemeClr val="bg1"/>
                </a:solidFill>
              </a:rPr>
              <a:t>větu</a:t>
            </a:r>
            <a:r>
              <a:rPr lang="cs-CZ">
                <a:solidFill>
                  <a:schemeClr val="bg1"/>
                </a:solidFill>
              </a:rPr>
              <a:t> (tedy abstraktní jednotku jazyka).</a:t>
            </a:r>
          </a:p>
          <a:p>
            <a:r>
              <a:rPr lang="cs-CZ">
                <a:solidFill>
                  <a:schemeClr val="bg1"/>
                </a:solidFill>
              </a:rPr>
              <a:t>Jsou tedy s to popsat obě prostředí jazyka: </a:t>
            </a:r>
            <a:r>
              <a:rPr lang="cs-CZ" b="1">
                <a:solidFill>
                  <a:schemeClr val="bg1"/>
                </a:solidFill>
              </a:rPr>
              <a:t>gramatiku</a:t>
            </a:r>
            <a:r>
              <a:rPr lang="cs-CZ">
                <a:solidFill>
                  <a:schemeClr val="bg1"/>
                </a:solidFill>
              </a:rPr>
              <a:t> a </a:t>
            </a:r>
            <a:r>
              <a:rPr lang="cs-CZ" b="1">
                <a:solidFill>
                  <a:schemeClr val="bg1"/>
                </a:solidFill>
              </a:rPr>
              <a:t>lexikon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244437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Jazykové roviny </a:t>
            </a:r>
            <a:r>
              <a:rPr lang="cs-CZ"/>
              <a:t>jsou různé </a:t>
            </a:r>
            <a:r>
              <a:rPr lang="cs-CZ" b="1"/>
              <a:t>nástroje</a:t>
            </a:r>
            <a:r>
              <a:rPr lang="cs-CZ"/>
              <a:t>, jak se na jazyk dívat.</a:t>
            </a:r>
          </a:p>
          <a:p>
            <a:r>
              <a:rPr lang="cs-CZ">
                <a:solidFill>
                  <a:schemeClr val="bg1"/>
                </a:solidFill>
              </a:rPr>
              <a:t>Tyto roviny jsou s to popsat </a:t>
            </a:r>
            <a:r>
              <a:rPr lang="cs-CZ" b="1">
                <a:solidFill>
                  <a:schemeClr val="bg1"/>
                </a:solidFill>
              </a:rPr>
              <a:t>větu</a:t>
            </a:r>
            <a:r>
              <a:rPr lang="cs-CZ">
                <a:solidFill>
                  <a:schemeClr val="bg1"/>
                </a:solidFill>
              </a:rPr>
              <a:t> (tedy abstraktní jednotku jazyka).</a:t>
            </a:r>
          </a:p>
          <a:p>
            <a:r>
              <a:rPr lang="cs-CZ">
                <a:solidFill>
                  <a:schemeClr val="bg1"/>
                </a:solidFill>
              </a:rPr>
              <a:t>Jsou tedy s to popsat obě prostředí jazyka: </a:t>
            </a:r>
            <a:r>
              <a:rPr lang="cs-CZ" b="1">
                <a:solidFill>
                  <a:schemeClr val="bg1"/>
                </a:solidFill>
              </a:rPr>
              <a:t>gramatiku</a:t>
            </a:r>
            <a:r>
              <a:rPr lang="cs-CZ">
                <a:solidFill>
                  <a:schemeClr val="bg1"/>
                </a:solidFill>
              </a:rPr>
              <a:t> a </a:t>
            </a:r>
            <a:r>
              <a:rPr lang="cs-CZ" b="1">
                <a:solidFill>
                  <a:schemeClr val="bg1"/>
                </a:solidFill>
              </a:rPr>
              <a:t>lexikon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13920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Jazykové roviny </a:t>
            </a:r>
            <a:r>
              <a:rPr lang="cs-CZ"/>
              <a:t>jsou různé </a:t>
            </a:r>
            <a:r>
              <a:rPr lang="cs-CZ" b="1"/>
              <a:t>nástroje</a:t>
            </a:r>
            <a:r>
              <a:rPr lang="cs-CZ"/>
              <a:t>, jak se na jazyk dívat.</a:t>
            </a:r>
          </a:p>
          <a:p>
            <a:r>
              <a:rPr lang="cs-CZ"/>
              <a:t>Tyto roviny jsou s to popsat </a:t>
            </a:r>
            <a:r>
              <a:rPr lang="cs-CZ" b="1"/>
              <a:t>větu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(tedy abstraktní jednotku jazyka).</a:t>
            </a:r>
          </a:p>
          <a:p>
            <a:r>
              <a:rPr lang="cs-CZ">
                <a:solidFill>
                  <a:schemeClr val="bg1"/>
                </a:solidFill>
              </a:rPr>
              <a:t>Jsou tedy s to popsat obě prostředí jazyka: </a:t>
            </a:r>
            <a:r>
              <a:rPr lang="cs-CZ" b="1">
                <a:solidFill>
                  <a:schemeClr val="bg1"/>
                </a:solidFill>
              </a:rPr>
              <a:t>gramatiku</a:t>
            </a:r>
            <a:r>
              <a:rPr lang="cs-CZ">
                <a:solidFill>
                  <a:schemeClr val="bg1"/>
                </a:solidFill>
              </a:rPr>
              <a:t> a </a:t>
            </a:r>
            <a:r>
              <a:rPr lang="cs-CZ" b="1">
                <a:solidFill>
                  <a:schemeClr val="bg1"/>
                </a:solidFill>
              </a:rPr>
              <a:t>lexikon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718276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Jazykové roviny </a:t>
            </a:r>
            <a:r>
              <a:rPr lang="cs-CZ"/>
              <a:t>jsou různé </a:t>
            </a:r>
            <a:r>
              <a:rPr lang="cs-CZ" b="1"/>
              <a:t>nástroje</a:t>
            </a:r>
            <a:r>
              <a:rPr lang="cs-CZ"/>
              <a:t>, jak se na jazyk dívat.</a:t>
            </a:r>
          </a:p>
          <a:p>
            <a:r>
              <a:rPr lang="cs-CZ"/>
              <a:t>Tyto roviny jsou s to popsat </a:t>
            </a:r>
            <a:r>
              <a:rPr lang="cs-CZ" b="1"/>
              <a:t>větu</a:t>
            </a:r>
            <a:r>
              <a:rPr lang="cs-CZ"/>
              <a:t> (tedy abstraktní jednotku jazyka).</a:t>
            </a:r>
          </a:p>
          <a:p>
            <a:r>
              <a:rPr lang="cs-CZ">
                <a:solidFill>
                  <a:schemeClr val="bg1"/>
                </a:solidFill>
              </a:rPr>
              <a:t>Jsou tedy s to popsat obě prostředí jazyka: </a:t>
            </a:r>
            <a:r>
              <a:rPr lang="cs-CZ" b="1">
                <a:solidFill>
                  <a:schemeClr val="bg1"/>
                </a:solidFill>
              </a:rPr>
              <a:t>gramatiku</a:t>
            </a:r>
            <a:r>
              <a:rPr lang="cs-CZ">
                <a:solidFill>
                  <a:schemeClr val="bg1"/>
                </a:solidFill>
              </a:rPr>
              <a:t> a </a:t>
            </a:r>
            <a:r>
              <a:rPr lang="cs-CZ" b="1">
                <a:solidFill>
                  <a:schemeClr val="bg1"/>
                </a:solidFill>
              </a:rPr>
              <a:t>lexikon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437748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Jazykové roviny </a:t>
            </a:r>
            <a:r>
              <a:rPr lang="cs-CZ"/>
              <a:t>jsou různé </a:t>
            </a:r>
            <a:r>
              <a:rPr lang="cs-CZ" b="1"/>
              <a:t>nástroje</a:t>
            </a:r>
            <a:r>
              <a:rPr lang="cs-CZ"/>
              <a:t>, jak se na jazyk dívat.</a:t>
            </a:r>
          </a:p>
          <a:p>
            <a:r>
              <a:rPr lang="cs-CZ"/>
              <a:t>Tyto roviny jsou s to popsat </a:t>
            </a:r>
            <a:r>
              <a:rPr lang="cs-CZ" b="1"/>
              <a:t>větu</a:t>
            </a:r>
            <a:r>
              <a:rPr lang="cs-CZ"/>
              <a:t> (tedy abstraktní jednotku jazyka).</a:t>
            </a:r>
          </a:p>
          <a:p>
            <a:r>
              <a:rPr lang="cs-CZ"/>
              <a:t>Jsou tedy s to popsat obě prostředí jazyka: </a:t>
            </a:r>
            <a:r>
              <a:rPr lang="cs-CZ" b="1">
                <a:solidFill>
                  <a:schemeClr val="bg1"/>
                </a:solidFill>
              </a:rPr>
              <a:t>gramatiku</a:t>
            </a:r>
            <a:r>
              <a:rPr lang="cs-CZ">
                <a:solidFill>
                  <a:schemeClr val="bg1"/>
                </a:solidFill>
              </a:rPr>
              <a:t> a </a:t>
            </a:r>
            <a:r>
              <a:rPr lang="cs-CZ" b="1">
                <a:solidFill>
                  <a:schemeClr val="bg1"/>
                </a:solidFill>
              </a:rPr>
              <a:t>lexikon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739530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Jazykové roviny </a:t>
            </a:r>
            <a:r>
              <a:rPr lang="cs-CZ"/>
              <a:t>jsou různé </a:t>
            </a:r>
            <a:r>
              <a:rPr lang="cs-CZ" b="1"/>
              <a:t>nástroje</a:t>
            </a:r>
            <a:r>
              <a:rPr lang="cs-CZ"/>
              <a:t>, jak se na jazyk dívat.</a:t>
            </a:r>
          </a:p>
          <a:p>
            <a:r>
              <a:rPr lang="cs-CZ"/>
              <a:t>Tyto roviny jsou s to popsat </a:t>
            </a:r>
            <a:r>
              <a:rPr lang="cs-CZ" b="1"/>
              <a:t>větu</a:t>
            </a:r>
            <a:r>
              <a:rPr lang="cs-CZ"/>
              <a:t> (tedy abstraktní jednotku jazyka).</a:t>
            </a:r>
          </a:p>
          <a:p>
            <a:r>
              <a:rPr lang="cs-CZ"/>
              <a:t>Jsou tedy s to popsat obě prostředí jazyka: </a:t>
            </a:r>
            <a:r>
              <a:rPr lang="cs-CZ" b="1">
                <a:solidFill>
                  <a:srgbClr val="FF0000"/>
                </a:solidFill>
              </a:rPr>
              <a:t>gramatiku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a </a:t>
            </a:r>
            <a:r>
              <a:rPr lang="cs-CZ" b="1">
                <a:solidFill>
                  <a:schemeClr val="bg1"/>
                </a:solidFill>
              </a:rPr>
              <a:t>lexikon</a:t>
            </a:r>
            <a:r>
              <a:rPr lang="cs-CZ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919020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5432D-9354-40C0-8C62-358F4F6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18B673-BC0A-46EB-A3D7-C7005EF4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/>
              <a:t>Jazykové roviny </a:t>
            </a:r>
            <a:r>
              <a:rPr lang="cs-CZ"/>
              <a:t>jsou různé </a:t>
            </a:r>
            <a:r>
              <a:rPr lang="cs-CZ" b="1"/>
              <a:t>nástroje</a:t>
            </a:r>
            <a:r>
              <a:rPr lang="cs-CZ"/>
              <a:t>, jak se na jazyk dívat.</a:t>
            </a:r>
          </a:p>
          <a:p>
            <a:r>
              <a:rPr lang="cs-CZ"/>
              <a:t>Tyto roviny jsou s to popsat </a:t>
            </a:r>
            <a:r>
              <a:rPr lang="cs-CZ" b="1"/>
              <a:t>větu</a:t>
            </a:r>
            <a:r>
              <a:rPr lang="cs-CZ"/>
              <a:t> (tedy abstraktní jednotku jazyka).</a:t>
            </a:r>
          </a:p>
          <a:p>
            <a:r>
              <a:rPr lang="cs-CZ"/>
              <a:t>Jsou tedy s to popsat obě prostředí jazyka: </a:t>
            </a:r>
            <a:r>
              <a:rPr lang="cs-CZ" b="1">
                <a:solidFill>
                  <a:srgbClr val="FF0000"/>
                </a:solidFill>
              </a:rPr>
              <a:t>gramatiku</a:t>
            </a:r>
            <a:r>
              <a:rPr lang="cs-CZ"/>
              <a:t> a </a:t>
            </a:r>
            <a:r>
              <a:rPr lang="cs-CZ" b="1">
                <a:solidFill>
                  <a:srgbClr val="FFC000"/>
                </a:solidFill>
              </a:rPr>
              <a:t>lexikon</a:t>
            </a:r>
            <a:r>
              <a:rPr lang="cs-CZ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34623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chemeClr val="bg1"/>
                </a:solidFill>
              </a:rPr>
              <a:t>popis (byť jen části jazyka) — dosti složitá záležitost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na každou rovinu — odbornice/odborník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fonetik — fonolog — morfématik/morfo(no)log 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341599925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</a:t>
            </a:r>
            <a:r>
              <a:rPr lang="cs-CZ">
                <a:solidFill>
                  <a:schemeClr val="bg1"/>
                </a:solidFill>
              </a:rPr>
              <a:t>(byť jen části jazyka) — dosti složitá záležitost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na každou rovinu — odbornice/odborník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fonetik — fonolog — morfématik/morfo(no)log 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1550028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Kupř. s využitím aristotelské definice:</a:t>
            </a:r>
          </a:p>
          <a:p>
            <a:r>
              <a:rPr lang="cs-CZ"/>
              <a:t>genus proximum et </a:t>
            </a:r>
            <a:r>
              <a:rPr lang="cs-CZ" err="1"/>
              <a:t>differentiae</a:t>
            </a:r>
            <a:r>
              <a:rPr lang="cs-CZ"/>
              <a:t> </a:t>
            </a:r>
            <a:r>
              <a:rPr lang="cs-CZ" err="1"/>
              <a:t>specificae</a:t>
            </a:r>
            <a:r>
              <a:rPr lang="cs-CZ"/>
              <a:t> (traduje se z nějakého důvodu latinsky, ovšem Aristoteles mluvil a psal pochopitelně řecky)</a:t>
            </a:r>
          </a:p>
          <a:p>
            <a:r>
              <a:rPr lang="cs-CZ"/>
              <a:t>tedy řecky: </a:t>
            </a:r>
            <a:r>
              <a:rPr lang="el-GR"/>
              <a:t>γενος και διαφοραι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60449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</a:t>
            </a:r>
            <a:r>
              <a:rPr lang="cs-CZ">
                <a:solidFill>
                  <a:schemeClr val="bg1"/>
                </a:solidFill>
              </a:rPr>
              <a:t> — dosti složitá záležitost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na každou rovinu — odbornice/odborník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fonetik — fonolog — morfématik/morfo(no)log 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231592164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na každou rovinu — odbornice/odborník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fonetik — fonolog — morfématik/morfo(no)log 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275101253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fonetik — fonolog — morfématik/morfo(no)log 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43183526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</a:t>
            </a:r>
            <a:r>
              <a:rPr lang="cs-CZ" i="1">
                <a:solidFill>
                  <a:schemeClr val="bg1"/>
                </a:solidFill>
              </a:rPr>
              <a:t>— fonolog — morfématik/morfo(no)log 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372124027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</a:t>
            </a:r>
            <a:r>
              <a:rPr lang="cs-CZ" i="1">
                <a:solidFill>
                  <a:schemeClr val="bg1"/>
                </a:solidFill>
              </a:rPr>
              <a:t>— morfématik/morfo(no)log 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99720381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</a:t>
            </a:r>
            <a:r>
              <a:rPr lang="cs-CZ" i="1">
                <a:solidFill>
                  <a:schemeClr val="bg1"/>
                </a:solidFill>
              </a:rPr>
              <a:t>/morfo(no)log 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35371031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</a:t>
            </a:r>
            <a:r>
              <a:rPr lang="cs-CZ" i="1">
                <a:solidFill>
                  <a:schemeClr val="bg1"/>
                </a:solidFill>
              </a:rPr>
              <a:t>— </a:t>
            </a:r>
            <a:r>
              <a:rPr lang="cs-CZ" i="1" strike="sngStrike">
                <a:solidFill>
                  <a:schemeClr val="bg1"/>
                </a:solidFill>
              </a:rPr>
              <a:t>syntaktik</a:t>
            </a:r>
            <a:r>
              <a:rPr lang="cs-CZ" i="1">
                <a:solidFill>
                  <a:schemeClr val="bg1"/>
                </a:solidFill>
              </a:rPr>
              <a:t> — 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355155116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</a:t>
            </a:r>
            <a:r>
              <a:rPr lang="cs-CZ" i="1">
                <a:solidFill>
                  <a:schemeClr val="bg1"/>
                </a:solidFill>
              </a:rPr>
              <a:t>(</a:t>
            </a:r>
            <a:r>
              <a:rPr lang="cs-CZ" i="1" strike="sngStrike">
                <a:solidFill>
                  <a:schemeClr val="bg1"/>
                </a:solidFill>
              </a:rPr>
              <a:t>sémantik</a:t>
            </a:r>
            <a:r>
              <a:rPr lang="cs-CZ" i="1">
                <a:solidFill>
                  <a:schemeClr val="bg1"/>
                </a:solidFill>
              </a:rPr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13478236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</a:t>
            </a:r>
            <a:r>
              <a:rPr lang="cs-CZ" i="1">
                <a:solidFill>
                  <a:schemeClr val="bg1"/>
                </a:solidFill>
              </a:rPr>
              <a:t>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281799402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</a:t>
            </a:r>
            <a:r>
              <a:rPr lang="cs-CZ" i="1">
                <a:solidFill>
                  <a:schemeClr val="bg1"/>
                </a:solidFill>
              </a:rPr>
              <a:t>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714301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88A0B-19CB-461F-A2D3-C47077114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Jak vymezit lexikologii?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C1E09A-0CB8-43E2-804A-C4752B5F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/>
              <a:t>Kupř. s využitím aristotelské definice:</a:t>
            </a:r>
          </a:p>
          <a:p>
            <a:r>
              <a:rPr lang="cs-CZ"/>
              <a:t>genus proximum et </a:t>
            </a:r>
            <a:r>
              <a:rPr lang="cs-CZ" err="1"/>
              <a:t>differentiae</a:t>
            </a:r>
            <a:r>
              <a:rPr lang="cs-CZ"/>
              <a:t> </a:t>
            </a:r>
            <a:r>
              <a:rPr lang="cs-CZ" err="1"/>
              <a:t>specificae</a:t>
            </a:r>
            <a:r>
              <a:rPr lang="cs-CZ"/>
              <a:t> (traduje se z nějakého důvodu latinsky, ovšem Aristoteles mluvil a psal pochopitelně řecky)</a:t>
            </a:r>
          </a:p>
          <a:p>
            <a:r>
              <a:rPr lang="cs-CZ"/>
              <a:t>tedy řecky: </a:t>
            </a:r>
            <a:r>
              <a:rPr lang="el-GR"/>
              <a:t>γενος και διαφοραι / </a:t>
            </a:r>
            <a:r>
              <a:rPr lang="cs-CZ" err="1"/>
              <a:t>genos</a:t>
            </a:r>
            <a:r>
              <a:rPr lang="cs-CZ"/>
              <a:t> </a:t>
            </a:r>
            <a:r>
              <a:rPr lang="cs-CZ" err="1"/>
              <a:t>kai</a:t>
            </a:r>
            <a:r>
              <a:rPr lang="cs-CZ"/>
              <a:t> </a:t>
            </a:r>
            <a:r>
              <a:rPr lang="cs-CZ" err="1"/>
              <a:t>diaforai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73164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sémiotik/sémiolog?) </a:t>
            </a:r>
            <a:r>
              <a:rPr lang="cs-CZ" i="1">
                <a:solidFill>
                  <a:schemeClr val="bg1"/>
                </a:solidFill>
              </a:rPr>
              <a:t>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233182934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sémiotik/sémiolog?) — lingvista </a:t>
            </a:r>
            <a:r>
              <a:rPr lang="cs-CZ" i="1">
                <a:solidFill>
                  <a:schemeClr val="bg1"/>
                </a:solidFill>
              </a:rPr>
              <a:t>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354008869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sémiotik/sémiolog?) — lingvista — filolog</a:t>
            </a:r>
          </a:p>
          <a:p>
            <a:pPr algn="ctr"/>
            <a:r>
              <a:rPr lang="cs-CZ" i="1" strike="sngStrike">
                <a:solidFill>
                  <a:schemeClr val="bg1"/>
                </a:solidFill>
              </a:rPr>
              <a:t>slovotvorbař</a:t>
            </a:r>
            <a:r>
              <a:rPr lang="cs-CZ" i="1">
                <a:solidFill>
                  <a:schemeClr val="bg1"/>
                </a:solidFill>
              </a:rPr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40950936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sémiotik/sémiolog?) — lingvista — filolog</a:t>
            </a:r>
          </a:p>
          <a:p>
            <a:pPr algn="ctr"/>
            <a:r>
              <a:rPr lang="cs-CZ" i="1" strike="sngStrike"/>
              <a:t>slovotvorbař</a:t>
            </a:r>
            <a:r>
              <a:rPr lang="cs-CZ" i="1"/>
              <a:t> </a:t>
            </a:r>
            <a:r>
              <a:rPr lang="cs-CZ" i="1">
                <a:solidFill>
                  <a:schemeClr val="bg1"/>
                </a:solidFill>
              </a:rPr>
              <a:t>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136227093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sémiotik/sémiolog?) — lingvista — filolog</a:t>
            </a:r>
          </a:p>
          <a:p>
            <a:pPr algn="ctr"/>
            <a:r>
              <a:rPr lang="cs-CZ" i="1" strike="sngStrike"/>
              <a:t>slovotvorbař</a:t>
            </a:r>
            <a:r>
              <a:rPr lang="cs-CZ" i="1"/>
              <a:t> — derivolog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23584157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sémiotik/sémiolog?) — lingvista — filolog</a:t>
            </a:r>
          </a:p>
          <a:p>
            <a:pPr algn="ctr"/>
            <a:r>
              <a:rPr lang="cs-CZ" i="1" strike="sngStrike"/>
              <a:t>slovotvorbař</a:t>
            </a:r>
            <a:r>
              <a:rPr lang="cs-CZ" i="1"/>
              <a:t> — derivolog</a:t>
            </a:r>
          </a:p>
          <a:p>
            <a:pPr algn="ctr"/>
            <a:r>
              <a:rPr lang="cs-CZ" i="1"/>
              <a:t>lexikolog </a:t>
            </a:r>
            <a:r>
              <a:rPr lang="cs-CZ" i="1">
                <a:solidFill>
                  <a:schemeClr val="bg1"/>
                </a:solidFill>
              </a:rPr>
              <a:t>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211538421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sémiotik/sémiolog?) — lingvista — filolog</a:t>
            </a:r>
          </a:p>
          <a:p>
            <a:pPr algn="ctr"/>
            <a:r>
              <a:rPr lang="cs-CZ" i="1" strike="sngStrike"/>
              <a:t>slovotvorbař</a:t>
            </a:r>
            <a:r>
              <a:rPr lang="cs-CZ" i="1"/>
              <a:t> — derivolog</a:t>
            </a:r>
          </a:p>
          <a:p>
            <a:pPr algn="ctr"/>
            <a:r>
              <a:rPr lang="cs-CZ" i="1"/>
              <a:t>lexikolog vs. lexikograf</a:t>
            </a:r>
          </a:p>
          <a:p>
            <a:pPr algn="ctr"/>
            <a:r>
              <a:rPr lang="cs-CZ" i="1">
                <a:solidFill>
                  <a:schemeClr val="bg1"/>
                </a:solidFill>
              </a:rPr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267584983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>
                <a:solidFill>
                  <a:srgbClr val="FF0000"/>
                </a:solidFill>
              </a:rPr>
              <a:t>popis</a:t>
            </a:r>
            <a:r>
              <a:rPr lang="cs-CZ"/>
              <a:t> (byť jen části jazyka) — dosti </a:t>
            </a:r>
            <a:r>
              <a:rPr lang="cs-CZ">
                <a:solidFill>
                  <a:srgbClr val="FF0000"/>
                </a:solidFill>
              </a:rPr>
              <a:t>složitá záležitost</a:t>
            </a:r>
          </a:p>
          <a:p>
            <a:pPr algn="ctr"/>
            <a:r>
              <a:rPr lang="cs-CZ">
                <a:solidFill>
                  <a:schemeClr val="bg1">
                    <a:lumMod val="65000"/>
                  </a:schemeClr>
                </a:solidFill>
              </a:rPr>
              <a:t>na každou rovinu — odbornice/odborník</a:t>
            </a:r>
          </a:p>
          <a:p>
            <a:pPr algn="ctr"/>
            <a:r>
              <a:rPr lang="cs-CZ" i="1"/>
              <a:t>fonetik — fonolog — morfématik/morfo(no)log — </a:t>
            </a:r>
            <a:r>
              <a:rPr lang="cs-CZ" i="1" strike="sngStrike"/>
              <a:t>syntaktik</a:t>
            </a:r>
            <a:r>
              <a:rPr lang="cs-CZ" i="1"/>
              <a:t> — (</a:t>
            </a:r>
            <a:r>
              <a:rPr lang="cs-CZ" i="1" strike="sngStrike"/>
              <a:t>sémantik</a:t>
            </a:r>
            <a:r>
              <a:rPr lang="cs-CZ" i="1"/>
              <a:t> — sémiotik/sémiolog?) — lingvista — filolog</a:t>
            </a:r>
          </a:p>
          <a:p>
            <a:pPr algn="ctr"/>
            <a:r>
              <a:rPr lang="cs-CZ" i="1" strike="sngStrike"/>
              <a:t>slovotvorbař</a:t>
            </a:r>
            <a:r>
              <a:rPr lang="cs-CZ" i="1"/>
              <a:t> — derivolog</a:t>
            </a:r>
          </a:p>
          <a:p>
            <a:pPr algn="ctr"/>
            <a:r>
              <a:rPr lang="cs-CZ" i="1"/>
              <a:t>lexikolog vs. lexikograf</a:t>
            </a:r>
          </a:p>
          <a:p>
            <a:pPr algn="ctr"/>
            <a:r>
              <a:rPr lang="cs-CZ" i="1"/>
              <a:t>onomastik</a:t>
            </a:r>
          </a:p>
        </p:txBody>
      </p:sp>
    </p:spTree>
    <p:extLst>
      <p:ext uri="{BB962C8B-B14F-4D97-AF65-F5344CB8AC3E}">
        <p14:creationId xmlns:p14="http://schemas.microsoft.com/office/powerpoint/2010/main" val="8972881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/>
              <a:t>= lexikologická práce</a:t>
            </a:r>
            <a:endParaRPr lang="cs-CZ" i="1"/>
          </a:p>
        </p:txBody>
      </p:sp>
    </p:spTree>
    <p:extLst>
      <p:ext uri="{BB962C8B-B14F-4D97-AF65-F5344CB8AC3E}">
        <p14:creationId xmlns:p14="http://schemas.microsoft.com/office/powerpoint/2010/main" val="198752191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629FD-637C-4C1E-812B-F822298F7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parcelování pískoviště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E6B75-9BE6-4ACC-9CA9-03BD8AC6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/>
              <a:t>= lexikologická práce</a:t>
            </a:r>
          </a:p>
          <a:p>
            <a:pPr algn="ctr"/>
            <a:r>
              <a:rPr lang="cs-CZ"/>
              <a:t>(analýza jednotlivých pojmenování jednotlivých odborníků)</a:t>
            </a:r>
          </a:p>
        </p:txBody>
      </p:sp>
    </p:spTree>
    <p:extLst>
      <p:ext uri="{BB962C8B-B14F-4D97-AF65-F5344CB8AC3E}">
        <p14:creationId xmlns:p14="http://schemas.microsoft.com/office/powerpoint/2010/main" val="3888342942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ppt/theme/theme2.xml><?xml version="1.0" encoding="utf-8"?>
<a:theme xmlns:a="http://schemas.openxmlformats.org/drawingml/2006/main" name="BrushVTI">
  <a:themeElements>
    <a:clrScheme name="AnalogousFromLightSeedRightStep">
      <a:dk1>
        <a:srgbClr val="000000"/>
      </a:dk1>
      <a:lt1>
        <a:srgbClr val="FFFFFF"/>
      </a:lt1>
      <a:dk2>
        <a:srgbClr val="242E41"/>
      </a:dk2>
      <a:lt2>
        <a:srgbClr val="E8E2E5"/>
      </a:lt2>
      <a:accent1>
        <a:srgbClr val="70AD8B"/>
      </a:accent1>
      <a:accent2>
        <a:srgbClr val="62AFA4"/>
      </a:accent2>
      <a:accent3>
        <a:srgbClr val="65AAC4"/>
      </a:accent3>
      <a:accent4>
        <a:srgbClr val="708CC8"/>
      </a:accent4>
      <a:accent5>
        <a:srgbClr val="928AD2"/>
      </a:accent5>
      <a:accent6>
        <a:srgbClr val="9E70C8"/>
      </a:accent6>
      <a:hlink>
        <a:srgbClr val="AE6990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5611</Words>
  <Application>Microsoft Macintosh PowerPoint</Application>
  <PresentationFormat>Widescreen</PresentationFormat>
  <Paragraphs>654</Paragraphs>
  <Slides>119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119</vt:i4>
      </vt:variant>
    </vt:vector>
  </HeadingPairs>
  <TitlesOfParts>
    <vt:vector size="126" baseType="lpstr">
      <vt:lpstr>Arial</vt:lpstr>
      <vt:lpstr>Century Gothic</vt:lpstr>
      <vt:lpstr>Franklin Gothic Demi Cond</vt:lpstr>
      <vt:lpstr>Franklin Gothic Medium</vt:lpstr>
      <vt:lpstr>Wingdings</vt:lpstr>
      <vt:lpstr>JuxtaposeVTI</vt:lpstr>
      <vt:lpstr>BrushVTI</vt:lpstr>
      <vt:lpstr>LEXIKOLOGIE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GENUS PROXIMUM </vt:lpstr>
      <vt:lpstr>GENUS PROXIMUM </vt:lpstr>
      <vt:lpstr>GENUS PROXIMUM </vt:lpstr>
      <vt:lpstr>GENUS PROXIMUM </vt:lpstr>
      <vt:lpstr>GENUS PROXIMUM 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Znak a věda o znacích</vt:lpstr>
      <vt:lpstr>JAZYK</vt:lpstr>
      <vt:lpstr>JAZYK</vt:lpstr>
      <vt:lpstr>JAZYK</vt:lpstr>
      <vt:lpstr>JAZYK</vt:lpstr>
      <vt:lpstr>JAZYK</vt:lpstr>
      <vt:lpstr>JAZYK</vt:lpstr>
      <vt:lpstr>JAZYK</vt:lpstr>
      <vt:lpstr>JAZYK</vt:lpstr>
      <vt:lpstr>JAZYK</vt:lpstr>
      <vt:lpstr>JAZYK</vt:lpstr>
      <vt:lpstr>JAZYK</vt:lpstr>
      <vt:lpstr>JAZYK</vt:lpstr>
      <vt:lpstr>ad 1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ad 1  Systém znaků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ROVINY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derivolog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parcelování pískoviště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Jak vymezit lexikologii?</vt:lpstr>
      <vt:lpstr>LEXIKOLOGIE</vt:lpstr>
      <vt:lpstr>LEXIKOLOGIE</vt:lpstr>
      <vt:lpstr>LEXIKOLOGIE</vt:lpstr>
      <vt:lpstr>LEXIKOLOGIE</vt:lpstr>
      <vt:lpstr>LEXIKOLOGIE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LEXIKOLOGIE</dc:title>
  <dc:creator>Adam Veřmiřovský</dc:creator>
  <cp:lastModifiedBy>Adam Veřmiřovský</cp:lastModifiedBy>
  <cp:revision>2</cp:revision>
  <dcterms:created xsi:type="dcterms:W3CDTF">2020-11-04T12:47:30Z</dcterms:created>
  <dcterms:modified xsi:type="dcterms:W3CDTF">2022-10-06T06:42:36Z</dcterms:modified>
</cp:coreProperties>
</file>