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3" r:id="rId10"/>
    <p:sldId id="270" r:id="rId11"/>
    <p:sldId id="266" r:id="rId12"/>
    <p:sldId id="267" r:id="rId13"/>
    <p:sldId id="268" r:id="rId14"/>
    <p:sldId id="269" r:id="rId15"/>
    <p:sldId id="271" r:id="rId16"/>
    <p:sldId id="272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274A-B22F-4CD9-9EB5-7487182AFFDA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EDE3-3CE7-439F-83AC-F11F09337E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33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274A-B22F-4CD9-9EB5-7487182AFFDA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EDE3-3CE7-439F-83AC-F11F09337E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495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274A-B22F-4CD9-9EB5-7487182AFFDA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EDE3-3CE7-439F-83AC-F11F09337E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02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274A-B22F-4CD9-9EB5-7487182AFFDA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EDE3-3CE7-439F-83AC-F11F09337E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30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274A-B22F-4CD9-9EB5-7487182AFFDA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EDE3-3CE7-439F-83AC-F11F09337E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78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274A-B22F-4CD9-9EB5-7487182AFFDA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EDE3-3CE7-439F-83AC-F11F09337E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26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274A-B22F-4CD9-9EB5-7487182AFFDA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EDE3-3CE7-439F-83AC-F11F09337E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69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274A-B22F-4CD9-9EB5-7487182AFFDA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EDE3-3CE7-439F-83AC-F11F09337E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04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274A-B22F-4CD9-9EB5-7487182AFFDA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EDE3-3CE7-439F-83AC-F11F09337E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71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274A-B22F-4CD9-9EB5-7487182AFFDA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EDE3-3CE7-439F-83AC-F11F09337E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27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274A-B22F-4CD9-9EB5-7487182AFFDA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EDE3-3CE7-439F-83AC-F11F09337E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35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9274A-B22F-4CD9-9EB5-7487182AFFDA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BEDE3-3CE7-439F-83AC-F11F09337E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95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/>
              <a:t>Langweilův</a:t>
            </a:r>
            <a:r>
              <a:rPr lang="cs-CZ" b="1" dirty="0" smtClean="0"/>
              <a:t> model Prahy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b="1" dirty="0" smtClean="0"/>
              <a:t>Muzeum hlavního města Prahy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32526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05096"/>
            <a:ext cx="10485847" cy="5898289"/>
          </a:xfrm>
        </p:spPr>
      </p:pic>
    </p:spTree>
    <p:extLst>
      <p:ext uri="{BB962C8B-B14F-4D97-AF65-F5344CB8AC3E}">
        <p14:creationId xmlns:p14="http://schemas.microsoft.com/office/powerpoint/2010/main" val="2044021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 smtClean="0"/>
              <a:t>Staré Město, v pozadí Pražský hrad</a:t>
            </a:r>
            <a:br>
              <a:rPr lang="cs-CZ" sz="3200" b="1" dirty="0" smtClean="0"/>
            </a:br>
            <a:endParaRPr lang="cs-CZ" sz="32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87" y="1184366"/>
            <a:ext cx="10086460" cy="5673634"/>
          </a:xfrm>
        </p:spPr>
      </p:pic>
    </p:spTree>
    <p:extLst>
      <p:ext uri="{BB962C8B-B14F-4D97-AF65-F5344CB8AC3E}">
        <p14:creationId xmlns:p14="http://schemas.microsoft.com/office/powerpoint/2010/main" val="2291941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/>
              <a:t>Tzv. Havelské město</a:t>
            </a:r>
            <a:br>
              <a:rPr lang="cs-CZ" sz="3600" b="1" dirty="0" smtClean="0"/>
            </a:br>
            <a:endParaRPr lang="cs-CZ" sz="36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73" y="1324882"/>
            <a:ext cx="9836654" cy="5533118"/>
          </a:xfrm>
        </p:spPr>
      </p:pic>
    </p:spTree>
    <p:extLst>
      <p:ext uri="{BB962C8B-B14F-4D97-AF65-F5344CB8AC3E}">
        <p14:creationId xmlns:p14="http://schemas.microsoft.com/office/powerpoint/2010/main" val="3680720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409714" cy="1690689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Havelské město se Stavovským divadlem, v pozadí Staroměstské náměstí</a:t>
            </a: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93" y="1262741"/>
            <a:ext cx="9823269" cy="5525589"/>
          </a:xfrm>
        </p:spPr>
      </p:pic>
    </p:spTree>
    <p:extLst>
      <p:ext uri="{BB962C8B-B14F-4D97-AF65-F5344CB8AC3E}">
        <p14:creationId xmlns:p14="http://schemas.microsoft.com/office/powerpoint/2010/main" val="721916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4503" y="0"/>
            <a:ext cx="12374880" cy="1690689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Sv. Mikuláš (za ním tzv. Thunovský palác, dnes sídlo Poslanecké sněmovny</a:t>
            </a:r>
            <a:br>
              <a:rPr lang="cs-CZ" sz="2800" b="1" dirty="0" smtClean="0"/>
            </a:br>
            <a:endParaRPr lang="cs-CZ" sz="28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1" y="914401"/>
            <a:ext cx="10566399" cy="5943600"/>
          </a:xfrm>
        </p:spPr>
      </p:pic>
    </p:spTree>
    <p:extLst>
      <p:ext uri="{BB962C8B-B14F-4D97-AF65-F5344CB8AC3E}">
        <p14:creationId xmlns:p14="http://schemas.microsoft.com/office/powerpoint/2010/main" val="2516058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 smtClean="0"/>
              <a:t>Staroměstské náměstí s Mariánským sloupem</a:t>
            </a:r>
            <a:br>
              <a:rPr lang="cs-CZ" sz="2800" b="1" dirty="0" smtClean="0"/>
            </a:br>
            <a:endParaRPr lang="cs-CZ" sz="28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76" y="1097279"/>
            <a:ext cx="10504472" cy="5908766"/>
          </a:xfrm>
        </p:spPr>
      </p:pic>
    </p:spTree>
    <p:extLst>
      <p:ext uri="{BB962C8B-B14F-4D97-AF65-F5344CB8AC3E}">
        <p14:creationId xmlns:p14="http://schemas.microsoft.com/office/powerpoint/2010/main" val="1787154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/>
              <a:t>Langweilův</a:t>
            </a:r>
            <a:r>
              <a:rPr lang="cs-CZ" b="1" dirty="0" smtClean="0"/>
              <a:t> model PRAHY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89760"/>
            <a:ext cx="12305211" cy="4968240"/>
          </a:xfrm>
        </p:spPr>
        <p:txBody>
          <a:bodyPr>
            <a:normAutofit/>
          </a:bodyPr>
          <a:lstStyle/>
          <a:p>
            <a:r>
              <a:rPr lang="cs-CZ" dirty="0" smtClean="0"/>
              <a:t>Zachycuje prakticky všechno nejdůležitější z historického centra na počátku 19. století.</a:t>
            </a:r>
          </a:p>
          <a:p>
            <a:r>
              <a:rPr lang="cs-CZ" dirty="0" smtClean="0"/>
              <a:t>Je to unikátní, nedoceněné a nepřekonané dílo v měřítku 1:4320</a:t>
            </a:r>
          </a:p>
          <a:p>
            <a:r>
              <a:rPr lang="cs-CZ" dirty="0" smtClean="0"/>
              <a:t>Jednotlivé budovy jsou se všemi detaily, římsami, vikýři i domovními čísly.</a:t>
            </a:r>
          </a:p>
          <a:p>
            <a:r>
              <a:rPr lang="cs-CZ" dirty="0" smtClean="0"/>
              <a:t>Model je pramenem, který je velice dobře využitelný pro školní dějepis</a:t>
            </a:r>
          </a:p>
          <a:p>
            <a:r>
              <a:rPr lang="cs-CZ" dirty="0" smtClean="0"/>
              <a:t>Dnes existují modely např. Pražského hradu, katedrály, </a:t>
            </a:r>
            <a:r>
              <a:rPr lang="cs-CZ" dirty="0" err="1" smtClean="0"/>
              <a:t>Straoměstské</a:t>
            </a:r>
            <a:r>
              <a:rPr lang="cs-CZ" dirty="0" smtClean="0"/>
              <a:t> radnice, Národního divadla, Stavovského divadla, Letohrádku Belveder či </a:t>
            </a:r>
            <a:r>
              <a:rPr lang="cs-CZ" dirty="0"/>
              <a:t>l</a:t>
            </a:r>
            <a:r>
              <a:rPr lang="cs-CZ" dirty="0" smtClean="0"/>
              <a:t>etohrádku Hvězda od architekta Richarda Vyškovského (+), ale žádný není srovnatelný s monumentálním dílem Antonína </a:t>
            </a:r>
            <a:r>
              <a:rPr lang="cs-CZ" dirty="0" err="1" smtClean="0"/>
              <a:t>Langweila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8054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 smtClean="0"/>
              <a:t>ANTONÍN LANGWEIL (1791 – 1837)</a:t>
            </a:r>
            <a:endParaRPr lang="cs-CZ" sz="32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86697" y="1484622"/>
            <a:ext cx="6261463" cy="5373378"/>
          </a:xfrm>
        </p:spPr>
        <p:txBody>
          <a:bodyPr/>
          <a:lstStyle/>
          <a:p>
            <a:r>
              <a:rPr lang="cs-CZ" dirty="0"/>
              <a:t>Antonín </a:t>
            </a:r>
            <a:r>
              <a:rPr lang="cs-CZ" dirty="0" err="1"/>
              <a:t>Langweil</a:t>
            </a:r>
            <a:r>
              <a:rPr lang="cs-CZ" dirty="0"/>
              <a:t> (nar. 13. června 1791) byl synem sládka schwarzenberského pivovaru v </a:t>
            </a:r>
            <a:r>
              <a:rPr lang="cs-CZ" b="1" dirty="0"/>
              <a:t>Postoloprtech</a:t>
            </a:r>
            <a:r>
              <a:rPr lang="cs-CZ" dirty="0"/>
              <a:t>. Mládí prožil v Českém Krumlově, kde absolvoval školu pro schwarzenberské úředníky, a poté zde nastoupil jako úředník </a:t>
            </a:r>
            <a:r>
              <a:rPr lang="cs-CZ" dirty="0" smtClean="0"/>
              <a:t>na </a:t>
            </a:r>
            <a:r>
              <a:rPr lang="cs-CZ" dirty="0"/>
              <a:t>magistrát</a:t>
            </a:r>
            <a:r>
              <a:rPr lang="cs-CZ" dirty="0" smtClean="0"/>
              <a:t>.</a:t>
            </a:r>
          </a:p>
          <a:p>
            <a:r>
              <a:rPr lang="cs-CZ" dirty="0"/>
              <a:t>V roce 1819 Antonín </a:t>
            </a:r>
            <a:r>
              <a:rPr lang="cs-CZ" dirty="0" err="1"/>
              <a:t>Langweil</a:t>
            </a:r>
            <a:r>
              <a:rPr lang="cs-CZ" dirty="0"/>
              <a:t> opustil úřednické povolání a zřídil si v Praze první litografickou dílnu v Čechách</a:t>
            </a:r>
            <a:r>
              <a:rPr lang="cs-CZ" dirty="0" smtClean="0"/>
              <a:t>.</a:t>
            </a:r>
          </a:p>
          <a:p>
            <a:r>
              <a:rPr lang="cs-CZ" dirty="0"/>
              <a:t>V podnikání se Antonínu </a:t>
            </a:r>
            <a:r>
              <a:rPr lang="cs-CZ" dirty="0" err="1"/>
              <a:t>Langweilovi</a:t>
            </a:r>
            <a:r>
              <a:rPr lang="cs-CZ" dirty="0"/>
              <a:t> nedařilo. Litografickou dílnu uzavřel a získal místo knihovního sluhy v Univerzitní knihovně v </a:t>
            </a:r>
            <a:r>
              <a:rPr lang="cs-CZ" dirty="0" smtClean="0"/>
              <a:t>Klementinu.</a:t>
            </a:r>
            <a:endParaRPr lang="cs-CZ" dirty="0"/>
          </a:p>
        </p:txBody>
      </p:sp>
      <p:pic>
        <p:nvPicPr>
          <p:cNvPr id="2050" name="Picture 2" descr="LANGWEILŮV MODEL PRAH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29" y="1484622"/>
            <a:ext cx="4509908" cy="524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185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920" y="60960"/>
            <a:ext cx="11878491" cy="6984274"/>
          </a:xfrm>
        </p:spPr>
        <p:txBody>
          <a:bodyPr>
            <a:normAutofit/>
          </a:bodyPr>
          <a:lstStyle/>
          <a:p>
            <a:r>
              <a:rPr lang="cs-CZ" dirty="0"/>
              <a:t>Vystavení modelu Paříže v Praze v roce 1826 bylo pro Antonína </a:t>
            </a:r>
            <a:r>
              <a:rPr lang="cs-CZ" dirty="0" err="1"/>
              <a:t>Langweila</a:t>
            </a:r>
            <a:r>
              <a:rPr lang="cs-CZ" dirty="0"/>
              <a:t> podnětem k zahájení práce na modelu Prahy</a:t>
            </a:r>
            <a:r>
              <a:rPr lang="cs-CZ" dirty="0" smtClean="0"/>
              <a:t>.</a:t>
            </a:r>
          </a:p>
          <a:p>
            <a:r>
              <a:rPr lang="cs-CZ" dirty="0"/>
              <a:t>Během jedenáctileté práce Antonín </a:t>
            </a:r>
            <a:r>
              <a:rPr lang="cs-CZ" dirty="0" err="1"/>
              <a:t>Langweil</a:t>
            </a:r>
            <a:r>
              <a:rPr lang="cs-CZ" dirty="0"/>
              <a:t> model v rozpracované podobě model pětkrát vystavil pro veřejnost</a:t>
            </a:r>
            <a:r>
              <a:rPr lang="cs-CZ" dirty="0" smtClean="0"/>
              <a:t>.</a:t>
            </a:r>
          </a:p>
          <a:p>
            <a:r>
              <a:rPr lang="cs-CZ" dirty="0"/>
              <a:t>V roce 1833 byl dokonce </a:t>
            </a:r>
            <a:r>
              <a:rPr lang="cs-CZ" dirty="0" err="1"/>
              <a:t>Langweil</a:t>
            </a:r>
            <a:r>
              <a:rPr lang="cs-CZ" dirty="0"/>
              <a:t> vyzván k vystavení modelu na průmyslové výstavě k poctě panovníkovy návštěvy Prahy, která se konala na Pražském hradě. Po skončení výstavy si dovolil Františka I. oslovit osobním dopisem, v němž prosil o finanční podporu na dokončení práce na modelu. Žádost však byla nekompromisně zamítnuta.</a:t>
            </a:r>
            <a:endParaRPr lang="cs-CZ" dirty="0" smtClean="0"/>
          </a:p>
          <a:p>
            <a:r>
              <a:rPr lang="cs-CZ" dirty="0"/>
              <a:t>Rodina s pěti dětmi a nízký plat knihovního sluhy nutily Antonína </a:t>
            </a:r>
            <a:r>
              <a:rPr lang="cs-CZ" dirty="0" err="1"/>
              <a:t>Langweila</a:t>
            </a:r>
            <a:r>
              <a:rPr lang="cs-CZ" dirty="0"/>
              <a:t> hledat vedlejší výdělky či mecenáše</a:t>
            </a:r>
            <a:r>
              <a:rPr lang="cs-CZ" dirty="0" smtClean="0"/>
              <a:t>.</a:t>
            </a:r>
          </a:p>
          <a:p>
            <a:r>
              <a:rPr lang="cs-CZ" dirty="0"/>
              <a:t>Vleklá nemoc a život v nedostatku neumožnily Antonínu </a:t>
            </a:r>
            <a:r>
              <a:rPr lang="cs-CZ" dirty="0" err="1"/>
              <a:t>Langweilovi</a:t>
            </a:r>
            <a:r>
              <a:rPr lang="cs-CZ" dirty="0"/>
              <a:t> své životní dílo, model Prahy, dokončit. Zemřel 11. června 1837</a:t>
            </a:r>
            <a:r>
              <a:rPr lang="cs-CZ" dirty="0" smtClean="0"/>
              <a:t>.</a:t>
            </a:r>
          </a:p>
          <a:p>
            <a:r>
              <a:rPr lang="cs-CZ" dirty="0" smtClean="0"/>
              <a:t>Model vznikal v pražském Klementinum roku 1833 byl vystaven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462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0297" y="95794"/>
            <a:ext cx="11887200" cy="701040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 smrti manžela nabídla v roce 1840 vdova </a:t>
            </a:r>
            <a:r>
              <a:rPr lang="cs-CZ" dirty="0" err="1"/>
              <a:t>Langweilová</a:t>
            </a:r>
            <a:r>
              <a:rPr lang="cs-CZ" dirty="0"/>
              <a:t> model k odkoupení panovníkovi Ferdinandovi V. Tentokrát byla nabídka úspěšná. Panovník model koupil za symbolickou cena a věnoval jej velkorysým gestem Vlasteneckému (dnes Národnímu) muzeu. Tam jej v devíti bednách převzal tehdejší knihovník Václav </a:t>
            </a:r>
            <a:r>
              <a:rPr lang="cs-CZ" dirty="0" smtClean="0"/>
              <a:t>Hanka</a:t>
            </a:r>
          </a:p>
          <a:p>
            <a:r>
              <a:rPr lang="cs-CZ" dirty="0" err="1"/>
              <a:t>Langweilův</a:t>
            </a:r>
            <a:r>
              <a:rPr lang="cs-CZ" dirty="0"/>
              <a:t> model byl vystavován v 19. století jen příležitostně. V roce 1891 se stal jedním z exponátů </a:t>
            </a:r>
            <a:r>
              <a:rPr lang="cs-CZ" b="1" dirty="0"/>
              <a:t>Zemské jubilejní výstavy</a:t>
            </a:r>
            <a:r>
              <a:rPr lang="cs-CZ" dirty="0"/>
              <a:t>. Při této příležitosti byl nákladně opraven a opatřen obchodným pódiem se zábradlím. Od roku 1905 byl model součástí stálé expozice Lapidária Národního muzea</a:t>
            </a:r>
            <a:r>
              <a:rPr lang="cs-CZ" dirty="0" smtClean="0"/>
              <a:t>.</a:t>
            </a:r>
          </a:p>
          <a:p>
            <a:r>
              <a:rPr lang="cs-CZ" dirty="0"/>
              <a:t>V roce 1954 převzalo </a:t>
            </a:r>
            <a:r>
              <a:rPr lang="cs-CZ" dirty="0" err="1"/>
              <a:t>Langweilův</a:t>
            </a:r>
            <a:r>
              <a:rPr lang="cs-CZ" dirty="0"/>
              <a:t> model do sbírek Muzeum hlavního města Prahy, kde byl v roce 1961 zpřístupněn v provizorní instalaci. Během let 1963-1969 probíhalo jeho průběžné restaurování, které provedli akad. malíři Jana a Jiří Boudovi</a:t>
            </a:r>
            <a:r>
              <a:rPr lang="cs-CZ" dirty="0" smtClean="0"/>
              <a:t>.</a:t>
            </a:r>
          </a:p>
          <a:p>
            <a:r>
              <a:rPr lang="cs-CZ" dirty="0"/>
              <a:t>Nově restaurovaný </a:t>
            </a:r>
            <a:r>
              <a:rPr lang="cs-CZ" dirty="0" err="1"/>
              <a:t>Langweilův</a:t>
            </a:r>
            <a:r>
              <a:rPr lang="cs-CZ" dirty="0"/>
              <a:t> model byl v roce 1969 zapůjčen na výstavu Zlatá Praha do holandského muzea </a:t>
            </a:r>
            <a:r>
              <a:rPr lang="cs-CZ" dirty="0" err="1"/>
              <a:t>Madurodam</a:t>
            </a:r>
            <a:r>
              <a:rPr lang="cs-CZ" dirty="0"/>
              <a:t>. Od roku 1970 byl pak součástí stálé expozice Muzea hlavního města Prahy v nové vitríně. V roce 1999 byla původní vitrína nahrazena novou prachotěsnou, která modelu navíc vytváří vlastní ochranné mikroklima</a:t>
            </a:r>
          </a:p>
        </p:txBody>
      </p:sp>
    </p:spTree>
    <p:extLst>
      <p:ext uri="{BB962C8B-B14F-4D97-AF65-F5344CB8AC3E}">
        <p14:creationId xmlns:p14="http://schemas.microsoft.com/office/powerpoint/2010/main" val="51530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/>
              <a:t>Nedokončená část – Strahovský klášter</a:t>
            </a:r>
            <a:endParaRPr lang="cs-CZ" sz="3600" b="1" dirty="0"/>
          </a:p>
        </p:txBody>
      </p:sp>
      <p:pic>
        <p:nvPicPr>
          <p:cNvPr id="3074" name="Picture 2" descr="http://www.langweil.cz/fmodel/th8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53" y="1690688"/>
            <a:ext cx="6115205" cy="499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298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21920" y="0"/>
            <a:ext cx="12374880" cy="1690689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Unikátní část – zachycuje tzv. Králův dvůr (vedle Prašné brány), na jehož místě dnes stojí Obecní dům</a:t>
            </a:r>
            <a:endParaRPr lang="cs-CZ" sz="28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18" y="1236617"/>
            <a:ext cx="9993570" cy="5621383"/>
          </a:xfrm>
        </p:spPr>
      </p:pic>
    </p:spTree>
    <p:extLst>
      <p:ext uri="{BB962C8B-B14F-4D97-AF65-F5344CB8AC3E}">
        <p14:creationId xmlns:p14="http://schemas.microsoft.com/office/powerpoint/2010/main" val="1548084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78" y="722811"/>
            <a:ext cx="10907002" cy="6135189"/>
          </a:xfrm>
        </p:spPr>
      </p:pic>
    </p:spTree>
    <p:extLst>
      <p:ext uri="{BB962C8B-B14F-4D97-AF65-F5344CB8AC3E}">
        <p14:creationId xmlns:p14="http://schemas.microsoft.com/office/powerpoint/2010/main" val="943056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03" y="627018"/>
            <a:ext cx="9634341" cy="5419317"/>
          </a:xfrm>
        </p:spPr>
      </p:pic>
    </p:spTree>
    <p:extLst>
      <p:ext uri="{BB962C8B-B14F-4D97-AF65-F5344CB8AC3E}">
        <p14:creationId xmlns:p14="http://schemas.microsoft.com/office/powerpoint/2010/main" val="4199900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/>
              <a:t>Pražský hrad</a:t>
            </a:r>
            <a:endParaRPr lang="cs-CZ" sz="36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52" y="1320687"/>
            <a:ext cx="9449323" cy="5315244"/>
          </a:xfrm>
        </p:spPr>
      </p:pic>
    </p:spTree>
    <p:extLst>
      <p:ext uri="{BB962C8B-B14F-4D97-AF65-F5344CB8AC3E}">
        <p14:creationId xmlns:p14="http://schemas.microsoft.com/office/powerpoint/2010/main" val="3915207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590</Words>
  <Application>Microsoft Office PowerPoint</Application>
  <PresentationFormat>Širokoúhlá obrazovka</PresentationFormat>
  <Paragraphs>31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Langweilův model Prahy</vt:lpstr>
      <vt:lpstr>ANTONÍN LANGWEIL (1791 – 1837)</vt:lpstr>
      <vt:lpstr>Prezentace aplikace PowerPoint</vt:lpstr>
      <vt:lpstr>Prezentace aplikace PowerPoint</vt:lpstr>
      <vt:lpstr>Nedokončená část – Strahovský klášter</vt:lpstr>
      <vt:lpstr>Unikátní část – zachycuje tzv. Králův dvůr (vedle Prašné brány), na jehož místě dnes stojí Obecní dům</vt:lpstr>
      <vt:lpstr>Prezentace aplikace PowerPoint</vt:lpstr>
      <vt:lpstr>Prezentace aplikace PowerPoint</vt:lpstr>
      <vt:lpstr>Pražský hrad</vt:lpstr>
      <vt:lpstr>Prezentace aplikace PowerPoint</vt:lpstr>
      <vt:lpstr>Staré Město, v pozadí Pražský hrad </vt:lpstr>
      <vt:lpstr>Tzv. Havelské město </vt:lpstr>
      <vt:lpstr>Havelské město se Stavovským divadlem, v pozadí Staroměstské náměstí </vt:lpstr>
      <vt:lpstr>Sv. Mikuláš (za ním tzv. Thunovský palác, dnes sídlo Poslanecké sněmovny </vt:lpstr>
      <vt:lpstr>Staroměstské náměstí s Mariánským sloupem </vt:lpstr>
      <vt:lpstr>Langweilův model PRAHY</vt:lpstr>
    </vt:vector>
  </TitlesOfParts>
  <Company>Parlament 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Mihola</dc:creator>
  <cp:lastModifiedBy>Jiří Mihola</cp:lastModifiedBy>
  <cp:revision>5</cp:revision>
  <dcterms:created xsi:type="dcterms:W3CDTF">2021-11-14T17:53:36Z</dcterms:created>
  <dcterms:modified xsi:type="dcterms:W3CDTF">2021-11-14T18:28:03Z</dcterms:modified>
</cp:coreProperties>
</file>