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6E9BF9-EF0E-4619-917C-84FE906E0FCC}" v="205" dt="2022-09-22T13:42:18.4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D3BBB7-3158-4BDE-A4DA-A4966DDB20E8}" type="doc">
      <dgm:prSet loTypeId="urn:microsoft.com/office/officeart/2005/8/layout/hierarchy2" loCatId="hierarchy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1DD2BD4E-537D-4E10-8BBA-CA8EF96B3748}">
      <dgm:prSet phldrT="[Text]"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DĚLENÍ VÝUKOVÝCH CÍLŮ</a:t>
          </a:r>
          <a:endParaRPr lang="cs-CZ" dirty="0"/>
        </a:p>
      </dgm:t>
    </dgm:pt>
    <dgm:pt modelId="{1B8F4DBA-1FC8-438A-AFF2-6048D97727AA}" type="parTrans" cxnId="{6C8C8034-9977-4671-B45E-6706F7683932}">
      <dgm:prSet/>
      <dgm:spPr/>
      <dgm:t>
        <a:bodyPr/>
        <a:lstStyle/>
        <a:p>
          <a:endParaRPr lang="cs-CZ"/>
        </a:p>
      </dgm:t>
    </dgm:pt>
    <dgm:pt modelId="{E480AD85-E2C5-425A-A1EF-CD89F0FCE1E6}" type="sibTrans" cxnId="{6C8C8034-9977-4671-B45E-6706F7683932}">
      <dgm:prSet/>
      <dgm:spPr/>
      <dgm:t>
        <a:bodyPr/>
        <a:lstStyle/>
        <a:p>
          <a:endParaRPr lang="cs-CZ"/>
        </a:p>
      </dgm:t>
    </dgm:pt>
    <dgm:pt modelId="{A4199E72-6440-4804-8F42-A00F72F4D59C}">
      <dgm:prSet phldrT="[Text]"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DLE MÍRY OBECNOSTI</a:t>
          </a:r>
          <a:endParaRPr lang="cs-CZ" dirty="0"/>
        </a:p>
      </dgm:t>
    </dgm:pt>
    <dgm:pt modelId="{5800D78A-FDD0-49BB-8D86-452CE69BF58C}" type="parTrans" cxnId="{D3A1AD03-F532-45B1-981C-24853584AE46}">
      <dgm:prSet/>
      <dgm:spPr/>
      <dgm:t>
        <a:bodyPr/>
        <a:lstStyle/>
        <a:p>
          <a:endParaRPr lang="cs-CZ"/>
        </a:p>
      </dgm:t>
    </dgm:pt>
    <dgm:pt modelId="{1F174E8F-37BE-40B1-B036-C1ECA4D73401}" type="sibTrans" cxnId="{D3A1AD03-F532-45B1-981C-24853584AE46}">
      <dgm:prSet/>
      <dgm:spPr/>
      <dgm:t>
        <a:bodyPr/>
        <a:lstStyle/>
        <a:p>
          <a:endParaRPr lang="cs-CZ"/>
        </a:p>
      </dgm:t>
    </dgm:pt>
    <dgm:pt modelId="{DA9CFBC0-8EDB-4A22-92F8-9D8E11FB4512}">
      <dgm:prSet phldrT="[Text]" phldr="0"/>
      <dgm:spPr/>
      <dgm:t>
        <a:bodyPr/>
        <a:lstStyle/>
        <a:p>
          <a:r>
            <a:rPr lang="cs-CZ" dirty="0">
              <a:latin typeface="Franklin Gothic Demi Cond"/>
            </a:rPr>
            <a:t>OBECNÉ</a:t>
          </a:r>
          <a:endParaRPr lang="cs-CZ" dirty="0"/>
        </a:p>
      </dgm:t>
    </dgm:pt>
    <dgm:pt modelId="{CAF1CF6D-8C69-4FCE-A973-1212FEA88B49}" type="parTrans" cxnId="{ED166BEC-C91C-4A59-99DF-4BCFB10E5AEF}">
      <dgm:prSet/>
      <dgm:spPr/>
      <dgm:t>
        <a:bodyPr/>
        <a:lstStyle/>
        <a:p>
          <a:endParaRPr lang="cs-CZ"/>
        </a:p>
      </dgm:t>
    </dgm:pt>
    <dgm:pt modelId="{E8BEAB3F-4FE4-41E1-B542-4583E6BBEB8D}" type="sibTrans" cxnId="{ED166BEC-C91C-4A59-99DF-4BCFB10E5AEF}">
      <dgm:prSet/>
      <dgm:spPr/>
      <dgm:t>
        <a:bodyPr/>
        <a:lstStyle/>
        <a:p>
          <a:endParaRPr lang="cs-CZ"/>
        </a:p>
      </dgm:t>
    </dgm:pt>
    <dgm:pt modelId="{BBA5B060-F053-412E-BC61-FBB3AF2AE1D4}">
      <dgm:prSet phldrT="[Text]" phldr="0"/>
      <dgm:spPr/>
      <dgm:t>
        <a:bodyPr/>
        <a:lstStyle/>
        <a:p>
          <a:r>
            <a:rPr lang="cs-CZ" dirty="0">
              <a:latin typeface="Franklin Gothic Demi Cond"/>
            </a:rPr>
            <a:t>SPECIFICKÉ</a:t>
          </a:r>
          <a:endParaRPr lang="cs-CZ" dirty="0"/>
        </a:p>
      </dgm:t>
    </dgm:pt>
    <dgm:pt modelId="{68352E01-86AD-4DF1-BE74-7161DF0B75B7}" type="parTrans" cxnId="{BCF659A2-FFD1-4A0C-8931-C398DDC8E80D}">
      <dgm:prSet/>
      <dgm:spPr/>
      <dgm:t>
        <a:bodyPr/>
        <a:lstStyle/>
        <a:p>
          <a:endParaRPr lang="cs-CZ"/>
        </a:p>
      </dgm:t>
    </dgm:pt>
    <dgm:pt modelId="{FA45FB72-9F41-45B7-AD7E-F8059EF16F33}" type="sibTrans" cxnId="{BCF659A2-FFD1-4A0C-8931-C398DDC8E80D}">
      <dgm:prSet/>
      <dgm:spPr/>
      <dgm:t>
        <a:bodyPr/>
        <a:lstStyle/>
        <a:p>
          <a:endParaRPr lang="cs-CZ"/>
        </a:p>
      </dgm:t>
    </dgm:pt>
    <dgm:pt modelId="{54D22B89-E68B-439A-BA50-0AAE10A7D0AE}">
      <dgm:prSet phldrT="[Text]" phldr="0"/>
      <dgm:spPr/>
      <dgm:t>
        <a:bodyPr/>
        <a:lstStyle/>
        <a:p>
          <a:r>
            <a:rPr lang="cs-CZ" dirty="0">
              <a:latin typeface="Franklin Gothic Demi Cond"/>
            </a:rPr>
            <a:t>KONKRÉTNÍ</a:t>
          </a:r>
          <a:endParaRPr lang="cs-CZ" dirty="0"/>
        </a:p>
      </dgm:t>
    </dgm:pt>
    <dgm:pt modelId="{D1F65D0F-82FE-4293-9475-D3143D2C63A7}" type="parTrans" cxnId="{19762E4A-6FA2-4CD8-8E9E-1BEBDCA1099E}">
      <dgm:prSet/>
      <dgm:spPr/>
      <dgm:t>
        <a:bodyPr/>
        <a:lstStyle/>
        <a:p>
          <a:endParaRPr lang="cs-CZ"/>
        </a:p>
      </dgm:t>
    </dgm:pt>
    <dgm:pt modelId="{5A994B31-EADF-47F5-805A-0B16A0A05856}" type="sibTrans" cxnId="{19762E4A-6FA2-4CD8-8E9E-1BEBDCA1099E}">
      <dgm:prSet/>
      <dgm:spPr/>
      <dgm:t>
        <a:bodyPr/>
        <a:lstStyle/>
        <a:p>
          <a:endParaRPr lang="cs-CZ"/>
        </a:p>
      </dgm:t>
    </dgm:pt>
    <dgm:pt modelId="{F24A9DC3-05A2-4753-907E-1EA106FF3A7D}">
      <dgm:prSet phldrT="[Text]"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DLE OBSAHOVÉHO ZAMĚŘENÍ</a:t>
          </a:r>
          <a:endParaRPr lang="cs-CZ" dirty="0"/>
        </a:p>
      </dgm:t>
    </dgm:pt>
    <dgm:pt modelId="{72ECC7A5-9533-4594-BB27-982085A87F75}" type="parTrans" cxnId="{BC4FB5BA-76C4-4C00-8533-2027DA4EFCEB}">
      <dgm:prSet/>
      <dgm:spPr/>
      <dgm:t>
        <a:bodyPr/>
        <a:lstStyle/>
        <a:p>
          <a:endParaRPr lang="cs-CZ"/>
        </a:p>
      </dgm:t>
    </dgm:pt>
    <dgm:pt modelId="{3285650B-209B-42E1-86C9-0BCD5E50FF52}" type="sibTrans" cxnId="{BC4FB5BA-76C4-4C00-8533-2027DA4EFCEB}">
      <dgm:prSet/>
      <dgm:spPr/>
      <dgm:t>
        <a:bodyPr/>
        <a:lstStyle/>
        <a:p>
          <a:endParaRPr lang="cs-CZ"/>
        </a:p>
      </dgm:t>
    </dgm:pt>
    <dgm:pt modelId="{04E92E31-DD1E-4FD5-BCAE-9CAFCC41DD02}">
      <dgm:prSet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PSYCHOMOTORICKÉ</a:t>
          </a:r>
        </a:p>
      </dgm:t>
    </dgm:pt>
    <dgm:pt modelId="{3C64C6AE-1507-47D6-8826-AD3DA2AB3D93}" type="parTrans" cxnId="{A2C4F3D9-FCBD-4353-B71D-4A135CF7C02D}">
      <dgm:prSet/>
      <dgm:spPr/>
      <dgm:t>
        <a:bodyPr/>
        <a:lstStyle/>
        <a:p>
          <a:endParaRPr lang="cs-CZ"/>
        </a:p>
      </dgm:t>
    </dgm:pt>
    <dgm:pt modelId="{0C451243-BED1-4AFF-BDA9-C1AB4455D876}" type="sibTrans" cxnId="{A2C4F3D9-FCBD-4353-B71D-4A135CF7C02D}">
      <dgm:prSet/>
      <dgm:spPr/>
    </dgm:pt>
    <dgm:pt modelId="{FBDBDDFA-B2BD-44AB-B9B7-5BDB6F1D96EF}">
      <dgm:prSet phldr="0"/>
      <dgm:spPr/>
      <dgm:t>
        <a:bodyPr/>
        <a:lstStyle/>
        <a:p>
          <a:r>
            <a:rPr lang="cs-CZ" dirty="0">
              <a:latin typeface="Franklin Gothic Demi Cond"/>
            </a:rPr>
            <a:t>KOGNITIVNÍ</a:t>
          </a:r>
        </a:p>
      </dgm:t>
    </dgm:pt>
    <dgm:pt modelId="{B0D64ED2-0F62-4461-9752-EC6E50548723}" type="parTrans" cxnId="{C3763E82-9232-4C6D-9B78-2AA39648D44A}">
      <dgm:prSet/>
      <dgm:spPr/>
      <dgm:t>
        <a:bodyPr/>
        <a:lstStyle/>
        <a:p>
          <a:endParaRPr lang="cs-CZ"/>
        </a:p>
      </dgm:t>
    </dgm:pt>
    <dgm:pt modelId="{C597E5BC-B037-4B99-8220-31CF6C6B64BD}" type="sibTrans" cxnId="{C3763E82-9232-4C6D-9B78-2AA39648D44A}">
      <dgm:prSet/>
      <dgm:spPr/>
    </dgm:pt>
    <dgm:pt modelId="{A446A97B-1F8D-4B35-B494-246ED9B533A0}">
      <dgm:prSet phldr="0"/>
      <dgm:spPr/>
      <dgm:t>
        <a:bodyPr/>
        <a:lstStyle/>
        <a:p>
          <a:r>
            <a:rPr lang="cs-CZ" dirty="0">
              <a:latin typeface="Franklin Gothic Demi Cond"/>
            </a:rPr>
            <a:t>AFEKTIVNÍ</a:t>
          </a:r>
        </a:p>
      </dgm:t>
    </dgm:pt>
    <dgm:pt modelId="{2C1B4A71-30F8-4DCD-87C2-242B2B5F63C3}" type="parTrans" cxnId="{F42E4D25-7A70-4F29-941D-0F9A71AEEA59}">
      <dgm:prSet/>
      <dgm:spPr/>
      <dgm:t>
        <a:bodyPr/>
        <a:lstStyle/>
        <a:p>
          <a:endParaRPr lang="cs-CZ"/>
        </a:p>
      </dgm:t>
    </dgm:pt>
    <dgm:pt modelId="{FF08FC16-9F47-4B0C-93F3-4EE88B68CE87}" type="sibTrans" cxnId="{F42E4D25-7A70-4F29-941D-0F9A71AEEA59}">
      <dgm:prSet/>
      <dgm:spPr/>
    </dgm:pt>
    <dgm:pt modelId="{EDDBDC93-E15D-433E-937B-E6BD15EE86FF}" type="pres">
      <dgm:prSet presAssocID="{56D3BBB7-3158-4BDE-A4DA-A4966DDB20E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19E6B08-02C5-4F04-AA94-CDA01A7A9AA7}" type="pres">
      <dgm:prSet presAssocID="{1DD2BD4E-537D-4E10-8BBA-CA8EF96B3748}" presName="root1" presStyleCnt="0"/>
      <dgm:spPr/>
    </dgm:pt>
    <dgm:pt modelId="{652BFC76-9A9C-40D7-A079-7BBF3E624962}" type="pres">
      <dgm:prSet presAssocID="{1DD2BD4E-537D-4E10-8BBA-CA8EF96B3748}" presName="LevelOneTextNode" presStyleLbl="node0" presStyleIdx="0" presStyleCnt="1">
        <dgm:presLayoutVars>
          <dgm:chPref val="3"/>
        </dgm:presLayoutVars>
      </dgm:prSet>
      <dgm:spPr/>
    </dgm:pt>
    <dgm:pt modelId="{42E35B7A-7720-498D-8A48-54E4C6D0F689}" type="pres">
      <dgm:prSet presAssocID="{1DD2BD4E-537D-4E10-8BBA-CA8EF96B3748}" presName="level2hierChild" presStyleCnt="0"/>
      <dgm:spPr/>
    </dgm:pt>
    <dgm:pt modelId="{A1B40F7B-E785-472A-85E0-1876D8212060}" type="pres">
      <dgm:prSet presAssocID="{5800D78A-FDD0-49BB-8D86-452CE69BF58C}" presName="conn2-1" presStyleLbl="parChTrans1D2" presStyleIdx="0" presStyleCnt="2"/>
      <dgm:spPr/>
    </dgm:pt>
    <dgm:pt modelId="{42DB0C20-2BA4-4457-86AA-589FC0D68D29}" type="pres">
      <dgm:prSet presAssocID="{5800D78A-FDD0-49BB-8D86-452CE69BF58C}" presName="connTx" presStyleLbl="parChTrans1D2" presStyleIdx="0" presStyleCnt="2"/>
      <dgm:spPr/>
    </dgm:pt>
    <dgm:pt modelId="{D5719278-9CCC-42A9-BF67-82711FCD8BC9}" type="pres">
      <dgm:prSet presAssocID="{A4199E72-6440-4804-8F42-A00F72F4D59C}" presName="root2" presStyleCnt="0"/>
      <dgm:spPr/>
    </dgm:pt>
    <dgm:pt modelId="{DE13BE93-5F9F-45E5-B0E3-942414594F5B}" type="pres">
      <dgm:prSet presAssocID="{A4199E72-6440-4804-8F42-A00F72F4D59C}" presName="LevelTwoTextNode" presStyleLbl="node2" presStyleIdx="0" presStyleCnt="2">
        <dgm:presLayoutVars>
          <dgm:chPref val="3"/>
        </dgm:presLayoutVars>
      </dgm:prSet>
      <dgm:spPr/>
    </dgm:pt>
    <dgm:pt modelId="{D7B657EE-F4FC-4B3D-A4FD-36990465338A}" type="pres">
      <dgm:prSet presAssocID="{A4199E72-6440-4804-8F42-A00F72F4D59C}" presName="level3hierChild" presStyleCnt="0"/>
      <dgm:spPr/>
    </dgm:pt>
    <dgm:pt modelId="{73C32E34-9F7E-4DBE-AD1D-CA0847289678}" type="pres">
      <dgm:prSet presAssocID="{CAF1CF6D-8C69-4FCE-A973-1212FEA88B49}" presName="conn2-1" presStyleLbl="parChTrans1D3" presStyleIdx="0" presStyleCnt="6"/>
      <dgm:spPr/>
    </dgm:pt>
    <dgm:pt modelId="{0C52F730-5417-4E14-BB84-587589FD3A42}" type="pres">
      <dgm:prSet presAssocID="{CAF1CF6D-8C69-4FCE-A973-1212FEA88B49}" presName="connTx" presStyleLbl="parChTrans1D3" presStyleIdx="0" presStyleCnt="6"/>
      <dgm:spPr/>
    </dgm:pt>
    <dgm:pt modelId="{E9BBA36B-A8BD-40B6-9326-D0E840B4A283}" type="pres">
      <dgm:prSet presAssocID="{DA9CFBC0-8EDB-4A22-92F8-9D8E11FB4512}" presName="root2" presStyleCnt="0"/>
      <dgm:spPr/>
    </dgm:pt>
    <dgm:pt modelId="{3B1190F5-5F83-464C-ADED-A8C2B83C8FED}" type="pres">
      <dgm:prSet presAssocID="{DA9CFBC0-8EDB-4A22-92F8-9D8E11FB4512}" presName="LevelTwoTextNode" presStyleLbl="node3" presStyleIdx="0" presStyleCnt="6">
        <dgm:presLayoutVars>
          <dgm:chPref val="3"/>
        </dgm:presLayoutVars>
      </dgm:prSet>
      <dgm:spPr/>
    </dgm:pt>
    <dgm:pt modelId="{38F7F500-2B15-4D1B-9BF8-2AFD105A4694}" type="pres">
      <dgm:prSet presAssocID="{DA9CFBC0-8EDB-4A22-92F8-9D8E11FB4512}" presName="level3hierChild" presStyleCnt="0"/>
      <dgm:spPr/>
    </dgm:pt>
    <dgm:pt modelId="{1472E93B-0E2A-4274-A50D-4E5FA72FCC97}" type="pres">
      <dgm:prSet presAssocID="{68352E01-86AD-4DF1-BE74-7161DF0B75B7}" presName="conn2-1" presStyleLbl="parChTrans1D3" presStyleIdx="1" presStyleCnt="6"/>
      <dgm:spPr/>
    </dgm:pt>
    <dgm:pt modelId="{1CEB6999-2C48-40E9-B616-A8AABB03B0BC}" type="pres">
      <dgm:prSet presAssocID="{68352E01-86AD-4DF1-BE74-7161DF0B75B7}" presName="connTx" presStyleLbl="parChTrans1D3" presStyleIdx="1" presStyleCnt="6"/>
      <dgm:spPr/>
    </dgm:pt>
    <dgm:pt modelId="{0BCFBEAD-880D-40FA-8C80-CDF27396C916}" type="pres">
      <dgm:prSet presAssocID="{BBA5B060-F053-412E-BC61-FBB3AF2AE1D4}" presName="root2" presStyleCnt="0"/>
      <dgm:spPr/>
    </dgm:pt>
    <dgm:pt modelId="{D8F52399-FD55-4D91-A7D8-9A519C29A6DD}" type="pres">
      <dgm:prSet presAssocID="{BBA5B060-F053-412E-BC61-FBB3AF2AE1D4}" presName="LevelTwoTextNode" presStyleLbl="node3" presStyleIdx="1" presStyleCnt="6">
        <dgm:presLayoutVars>
          <dgm:chPref val="3"/>
        </dgm:presLayoutVars>
      </dgm:prSet>
      <dgm:spPr/>
    </dgm:pt>
    <dgm:pt modelId="{FC777FD9-1B85-434A-A989-1A25B92257C0}" type="pres">
      <dgm:prSet presAssocID="{BBA5B060-F053-412E-BC61-FBB3AF2AE1D4}" presName="level3hierChild" presStyleCnt="0"/>
      <dgm:spPr/>
    </dgm:pt>
    <dgm:pt modelId="{5AF8FF95-BDAD-4865-9A00-5B15F817AF76}" type="pres">
      <dgm:prSet presAssocID="{D1F65D0F-82FE-4293-9475-D3143D2C63A7}" presName="conn2-1" presStyleLbl="parChTrans1D3" presStyleIdx="2" presStyleCnt="6"/>
      <dgm:spPr/>
    </dgm:pt>
    <dgm:pt modelId="{C44BB95A-A2CB-46AC-99F2-B65452EA7D48}" type="pres">
      <dgm:prSet presAssocID="{D1F65D0F-82FE-4293-9475-D3143D2C63A7}" presName="connTx" presStyleLbl="parChTrans1D3" presStyleIdx="2" presStyleCnt="6"/>
      <dgm:spPr/>
    </dgm:pt>
    <dgm:pt modelId="{60F4E68E-3680-4981-B7A1-C26C87B9C710}" type="pres">
      <dgm:prSet presAssocID="{54D22B89-E68B-439A-BA50-0AAE10A7D0AE}" presName="root2" presStyleCnt="0"/>
      <dgm:spPr/>
    </dgm:pt>
    <dgm:pt modelId="{F14887AD-E9CF-4845-A575-6B58664BFD77}" type="pres">
      <dgm:prSet presAssocID="{54D22B89-E68B-439A-BA50-0AAE10A7D0AE}" presName="LevelTwoTextNode" presStyleLbl="node3" presStyleIdx="2" presStyleCnt="6">
        <dgm:presLayoutVars>
          <dgm:chPref val="3"/>
        </dgm:presLayoutVars>
      </dgm:prSet>
      <dgm:spPr/>
    </dgm:pt>
    <dgm:pt modelId="{1DC8B59E-01D9-4A34-BFA2-C6ADD7638CF5}" type="pres">
      <dgm:prSet presAssocID="{54D22B89-E68B-439A-BA50-0AAE10A7D0AE}" presName="level3hierChild" presStyleCnt="0"/>
      <dgm:spPr/>
    </dgm:pt>
    <dgm:pt modelId="{E1FFC7E4-F022-47CC-9D41-0865D61FBDCF}" type="pres">
      <dgm:prSet presAssocID="{72ECC7A5-9533-4594-BB27-982085A87F75}" presName="conn2-1" presStyleLbl="parChTrans1D2" presStyleIdx="1" presStyleCnt="2"/>
      <dgm:spPr/>
    </dgm:pt>
    <dgm:pt modelId="{B9C77BC6-3821-4137-AF0B-45F81A842C6E}" type="pres">
      <dgm:prSet presAssocID="{72ECC7A5-9533-4594-BB27-982085A87F75}" presName="connTx" presStyleLbl="parChTrans1D2" presStyleIdx="1" presStyleCnt="2"/>
      <dgm:spPr/>
    </dgm:pt>
    <dgm:pt modelId="{CA08F639-42A5-4614-A69B-3B608304372D}" type="pres">
      <dgm:prSet presAssocID="{F24A9DC3-05A2-4753-907E-1EA106FF3A7D}" presName="root2" presStyleCnt="0"/>
      <dgm:spPr/>
    </dgm:pt>
    <dgm:pt modelId="{DD0D4C7C-DB56-4A1D-8429-ED9143BBEA40}" type="pres">
      <dgm:prSet presAssocID="{F24A9DC3-05A2-4753-907E-1EA106FF3A7D}" presName="LevelTwoTextNode" presStyleLbl="node2" presStyleIdx="1" presStyleCnt="2">
        <dgm:presLayoutVars>
          <dgm:chPref val="3"/>
        </dgm:presLayoutVars>
      </dgm:prSet>
      <dgm:spPr/>
    </dgm:pt>
    <dgm:pt modelId="{84FEEA78-6B9C-4288-BC74-78469EA12301}" type="pres">
      <dgm:prSet presAssocID="{F24A9DC3-05A2-4753-907E-1EA106FF3A7D}" presName="level3hierChild" presStyleCnt="0"/>
      <dgm:spPr/>
    </dgm:pt>
    <dgm:pt modelId="{A41397C4-62CB-4CCC-BAD0-307E2C049AF9}" type="pres">
      <dgm:prSet presAssocID="{3C64C6AE-1507-47D6-8826-AD3DA2AB3D93}" presName="conn2-1" presStyleLbl="parChTrans1D3" presStyleIdx="3" presStyleCnt="6"/>
      <dgm:spPr/>
    </dgm:pt>
    <dgm:pt modelId="{1F10C657-9C57-4E14-B80C-08050F0A030D}" type="pres">
      <dgm:prSet presAssocID="{3C64C6AE-1507-47D6-8826-AD3DA2AB3D93}" presName="connTx" presStyleLbl="parChTrans1D3" presStyleIdx="3" presStyleCnt="6"/>
      <dgm:spPr/>
    </dgm:pt>
    <dgm:pt modelId="{CA8EA79C-D030-4D56-922A-04452372B208}" type="pres">
      <dgm:prSet presAssocID="{04E92E31-DD1E-4FD5-BCAE-9CAFCC41DD02}" presName="root2" presStyleCnt="0"/>
      <dgm:spPr/>
    </dgm:pt>
    <dgm:pt modelId="{FD50F40B-9DAA-40D2-8633-BBC958AA5683}" type="pres">
      <dgm:prSet presAssocID="{04E92E31-DD1E-4FD5-BCAE-9CAFCC41DD02}" presName="LevelTwoTextNode" presStyleLbl="node3" presStyleIdx="3" presStyleCnt="6">
        <dgm:presLayoutVars>
          <dgm:chPref val="3"/>
        </dgm:presLayoutVars>
      </dgm:prSet>
      <dgm:spPr/>
    </dgm:pt>
    <dgm:pt modelId="{214D2E1B-D847-4B83-9EDC-37578A92719D}" type="pres">
      <dgm:prSet presAssocID="{04E92E31-DD1E-4FD5-BCAE-9CAFCC41DD02}" presName="level3hierChild" presStyleCnt="0"/>
      <dgm:spPr/>
    </dgm:pt>
    <dgm:pt modelId="{37CB2A24-8F40-431E-9391-D4D4E99CB87E}" type="pres">
      <dgm:prSet presAssocID="{B0D64ED2-0F62-4461-9752-EC6E50548723}" presName="conn2-1" presStyleLbl="parChTrans1D3" presStyleIdx="4" presStyleCnt="6"/>
      <dgm:spPr/>
    </dgm:pt>
    <dgm:pt modelId="{CA6A4ABF-70FA-4029-B3AE-AF011C2D27FB}" type="pres">
      <dgm:prSet presAssocID="{B0D64ED2-0F62-4461-9752-EC6E50548723}" presName="connTx" presStyleLbl="parChTrans1D3" presStyleIdx="4" presStyleCnt="6"/>
      <dgm:spPr/>
    </dgm:pt>
    <dgm:pt modelId="{477BBBFE-11DC-4ACE-8B72-1C6292E2B97F}" type="pres">
      <dgm:prSet presAssocID="{FBDBDDFA-B2BD-44AB-B9B7-5BDB6F1D96EF}" presName="root2" presStyleCnt="0"/>
      <dgm:spPr/>
    </dgm:pt>
    <dgm:pt modelId="{77131915-EDB7-4159-8653-676915AE3B09}" type="pres">
      <dgm:prSet presAssocID="{FBDBDDFA-B2BD-44AB-B9B7-5BDB6F1D96EF}" presName="LevelTwoTextNode" presStyleLbl="node3" presStyleIdx="4" presStyleCnt="6">
        <dgm:presLayoutVars>
          <dgm:chPref val="3"/>
        </dgm:presLayoutVars>
      </dgm:prSet>
      <dgm:spPr/>
    </dgm:pt>
    <dgm:pt modelId="{0DC1AE30-EDCE-438B-966C-D76E4547D1F3}" type="pres">
      <dgm:prSet presAssocID="{FBDBDDFA-B2BD-44AB-B9B7-5BDB6F1D96EF}" presName="level3hierChild" presStyleCnt="0"/>
      <dgm:spPr/>
    </dgm:pt>
    <dgm:pt modelId="{FACCBD84-8A3C-41D7-A091-C87360667456}" type="pres">
      <dgm:prSet presAssocID="{2C1B4A71-30F8-4DCD-87C2-242B2B5F63C3}" presName="conn2-1" presStyleLbl="parChTrans1D3" presStyleIdx="5" presStyleCnt="6"/>
      <dgm:spPr/>
    </dgm:pt>
    <dgm:pt modelId="{E18E3F0C-FFD5-46D3-911D-D8DC68EDADAD}" type="pres">
      <dgm:prSet presAssocID="{2C1B4A71-30F8-4DCD-87C2-242B2B5F63C3}" presName="connTx" presStyleLbl="parChTrans1D3" presStyleIdx="5" presStyleCnt="6"/>
      <dgm:spPr/>
    </dgm:pt>
    <dgm:pt modelId="{DC190248-510C-4C52-9407-118F43BB60C8}" type="pres">
      <dgm:prSet presAssocID="{A446A97B-1F8D-4B35-B494-246ED9B533A0}" presName="root2" presStyleCnt="0"/>
      <dgm:spPr/>
    </dgm:pt>
    <dgm:pt modelId="{EBF0AE69-8A73-4110-B792-6B59C1A6F9E1}" type="pres">
      <dgm:prSet presAssocID="{A446A97B-1F8D-4B35-B494-246ED9B533A0}" presName="LevelTwoTextNode" presStyleLbl="node3" presStyleIdx="5" presStyleCnt="6">
        <dgm:presLayoutVars>
          <dgm:chPref val="3"/>
        </dgm:presLayoutVars>
      </dgm:prSet>
      <dgm:spPr/>
    </dgm:pt>
    <dgm:pt modelId="{9A2B3205-535A-4CDC-A95F-72162402067A}" type="pres">
      <dgm:prSet presAssocID="{A446A97B-1F8D-4B35-B494-246ED9B533A0}" presName="level3hierChild" presStyleCnt="0"/>
      <dgm:spPr/>
    </dgm:pt>
  </dgm:ptLst>
  <dgm:cxnLst>
    <dgm:cxn modelId="{07845002-130C-48E3-A18C-CDE1F7319C6E}" type="presOf" srcId="{5800D78A-FDD0-49BB-8D86-452CE69BF58C}" destId="{42DB0C20-2BA4-4457-86AA-589FC0D68D29}" srcOrd="1" destOrd="0" presId="urn:microsoft.com/office/officeart/2005/8/layout/hierarchy2"/>
    <dgm:cxn modelId="{D3A1AD03-F532-45B1-981C-24853584AE46}" srcId="{1DD2BD4E-537D-4E10-8BBA-CA8EF96B3748}" destId="{A4199E72-6440-4804-8F42-A00F72F4D59C}" srcOrd="0" destOrd="0" parTransId="{5800D78A-FDD0-49BB-8D86-452CE69BF58C}" sibTransId="{1F174E8F-37BE-40B1-B036-C1ECA4D73401}"/>
    <dgm:cxn modelId="{E30BC61F-2F33-4410-9B06-0D1C23AF7720}" type="presOf" srcId="{A446A97B-1F8D-4B35-B494-246ED9B533A0}" destId="{EBF0AE69-8A73-4110-B792-6B59C1A6F9E1}" srcOrd="0" destOrd="0" presId="urn:microsoft.com/office/officeart/2005/8/layout/hierarchy2"/>
    <dgm:cxn modelId="{E802FF23-7FA6-4AFF-8196-CE5E7899751D}" type="presOf" srcId="{68352E01-86AD-4DF1-BE74-7161DF0B75B7}" destId="{1472E93B-0E2A-4274-A50D-4E5FA72FCC97}" srcOrd="0" destOrd="0" presId="urn:microsoft.com/office/officeart/2005/8/layout/hierarchy2"/>
    <dgm:cxn modelId="{F42E4D25-7A70-4F29-941D-0F9A71AEEA59}" srcId="{F24A9DC3-05A2-4753-907E-1EA106FF3A7D}" destId="{A446A97B-1F8D-4B35-B494-246ED9B533A0}" srcOrd="2" destOrd="0" parTransId="{2C1B4A71-30F8-4DCD-87C2-242B2B5F63C3}" sibTransId="{FF08FC16-9F47-4B0C-93F3-4EE88B68CE87}"/>
    <dgm:cxn modelId="{346BC526-64A7-4B0B-9BCE-4115A073AEE9}" type="presOf" srcId="{68352E01-86AD-4DF1-BE74-7161DF0B75B7}" destId="{1CEB6999-2C48-40E9-B616-A8AABB03B0BC}" srcOrd="1" destOrd="0" presId="urn:microsoft.com/office/officeart/2005/8/layout/hierarchy2"/>
    <dgm:cxn modelId="{35E0F527-272B-466C-AE7D-16813C62787F}" type="presOf" srcId="{BBA5B060-F053-412E-BC61-FBB3AF2AE1D4}" destId="{D8F52399-FD55-4D91-A7D8-9A519C29A6DD}" srcOrd="0" destOrd="0" presId="urn:microsoft.com/office/officeart/2005/8/layout/hierarchy2"/>
    <dgm:cxn modelId="{943E4C32-3D0E-4452-8686-AD7621196E56}" type="presOf" srcId="{1DD2BD4E-537D-4E10-8BBA-CA8EF96B3748}" destId="{652BFC76-9A9C-40D7-A079-7BBF3E624962}" srcOrd="0" destOrd="0" presId="urn:microsoft.com/office/officeart/2005/8/layout/hierarchy2"/>
    <dgm:cxn modelId="{6C8C8034-9977-4671-B45E-6706F7683932}" srcId="{56D3BBB7-3158-4BDE-A4DA-A4966DDB20E8}" destId="{1DD2BD4E-537D-4E10-8BBA-CA8EF96B3748}" srcOrd="0" destOrd="0" parTransId="{1B8F4DBA-1FC8-438A-AFF2-6048D97727AA}" sibTransId="{E480AD85-E2C5-425A-A1EF-CD89F0FCE1E6}"/>
    <dgm:cxn modelId="{43D7B23E-F581-4A49-AC69-EA626F55D64E}" type="presOf" srcId="{2C1B4A71-30F8-4DCD-87C2-242B2B5F63C3}" destId="{E18E3F0C-FFD5-46D3-911D-D8DC68EDADAD}" srcOrd="1" destOrd="0" presId="urn:microsoft.com/office/officeart/2005/8/layout/hierarchy2"/>
    <dgm:cxn modelId="{77996568-011C-4F9C-A40E-CB9345229618}" type="presOf" srcId="{56D3BBB7-3158-4BDE-A4DA-A4966DDB20E8}" destId="{EDDBDC93-E15D-433E-937B-E6BD15EE86FF}" srcOrd="0" destOrd="0" presId="urn:microsoft.com/office/officeart/2005/8/layout/hierarchy2"/>
    <dgm:cxn modelId="{19762E4A-6FA2-4CD8-8E9E-1BEBDCA1099E}" srcId="{A4199E72-6440-4804-8F42-A00F72F4D59C}" destId="{54D22B89-E68B-439A-BA50-0AAE10A7D0AE}" srcOrd="2" destOrd="0" parTransId="{D1F65D0F-82FE-4293-9475-D3143D2C63A7}" sibTransId="{5A994B31-EADF-47F5-805A-0B16A0A05856}"/>
    <dgm:cxn modelId="{E8C7E44B-A51D-4A73-B7E8-F0B535933214}" type="presOf" srcId="{CAF1CF6D-8C69-4FCE-A973-1212FEA88B49}" destId="{0C52F730-5417-4E14-BB84-587589FD3A42}" srcOrd="1" destOrd="0" presId="urn:microsoft.com/office/officeart/2005/8/layout/hierarchy2"/>
    <dgm:cxn modelId="{58DEBF6D-A122-4156-A874-B0BCDCB9BDF8}" type="presOf" srcId="{2C1B4A71-30F8-4DCD-87C2-242B2B5F63C3}" destId="{FACCBD84-8A3C-41D7-A091-C87360667456}" srcOrd="0" destOrd="0" presId="urn:microsoft.com/office/officeart/2005/8/layout/hierarchy2"/>
    <dgm:cxn modelId="{2BB41B50-F24B-4A29-9EC1-CECA10DD0A59}" type="presOf" srcId="{04E92E31-DD1E-4FD5-BCAE-9CAFCC41DD02}" destId="{FD50F40B-9DAA-40D2-8633-BBC958AA5683}" srcOrd="0" destOrd="0" presId="urn:microsoft.com/office/officeart/2005/8/layout/hierarchy2"/>
    <dgm:cxn modelId="{A358C575-0A43-438C-8416-369B18AB9CB2}" type="presOf" srcId="{54D22B89-E68B-439A-BA50-0AAE10A7D0AE}" destId="{F14887AD-E9CF-4845-A575-6B58664BFD77}" srcOrd="0" destOrd="0" presId="urn:microsoft.com/office/officeart/2005/8/layout/hierarchy2"/>
    <dgm:cxn modelId="{4CCFD181-C479-44B3-B56D-41D727974B20}" type="presOf" srcId="{FBDBDDFA-B2BD-44AB-B9B7-5BDB6F1D96EF}" destId="{77131915-EDB7-4159-8653-676915AE3B09}" srcOrd="0" destOrd="0" presId="urn:microsoft.com/office/officeart/2005/8/layout/hierarchy2"/>
    <dgm:cxn modelId="{C3763E82-9232-4C6D-9B78-2AA39648D44A}" srcId="{F24A9DC3-05A2-4753-907E-1EA106FF3A7D}" destId="{FBDBDDFA-B2BD-44AB-B9B7-5BDB6F1D96EF}" srcOrd="1" destOrd="0" parTransId="{B0D64ED2-0F62-4461-9752-EC6E50548723}" sibTransId="{C597E5BC-B037-4B99-8220-31CF6C6B64BD}"/>
    <dgm:cxn modelId="{BEDD0D85-E8F3-4B32-AC87-7DC3D0B39CFB}" type="presOf" srcId="{B0D64ED2-0F62-4461-9752-EC6E50548723}" destId="{37CB2A24-8F40-431E-9391-D4D4E99CB87E}" srcOrd="0" destOrd="0" presId="urn:microsoft.com/office/officeart/2005/8/layout/hierarchy2"/>
    <dgm:cxn modelId="{55236693-6CA9-44A1-B4A6-87DB0B3A4DE5}" type="presOf" srcId="{5800D78A-FDD0-49BB-8D86-452CE69BF58C}" destId="{A1B40F7B-E785-472A-85E0-1876D8212060}" srcOrd="0" destOrd="0" presId="urn:microsoft.com/office/officeart/2005/8/layout/hierarchy2"/>
    <dgm:cxn modelId="{BCF659A2-FFD1-4A0C-8931-C398DDC8E80D}" srcId="{A4199E72-6440-4804-8F42-A00F72F4D59C}" destId="{BBA5B060-F053-412E-BC61-FBB3AF2AE1D4}" srcOrd="1" destOrd="0" parTransId="{68352E01-86AD-4DF1-BE74-7161DF0B75B7}" sibTransId="{FA45FB72-9F41-45B7-AD7E-F8059EF16F33}"/>
    <dgm:cxn modelId="{888743B3-887F-435F-81BC-EBCFD6CD32E5}" type="presOf" srcId="{F24A9DC3-05A2-4753-907E-1EA106FF3A7D}" destId="{DD0D4C7C-DB56-4A1D-8429-ED9143BBEA40}" srcOrd="0" destOrd="0" presId="urn:microsoft.com/office/officeart/2005/8/layout/hierarchy2"/>
    <dgm:cxn modelId="{BC4FB5BA-76C4-4C00-8533-2027DA4EFCEB}" srcId="{1DD2BD4E-537D-4E10-8BBA-CA8EF96B3748}" destId="{F24A9DC3-05A2-4753-907E-1EA106FF3A7D}" srcOrd="1" destOrd="0" parTransId="{72ECC7A5-9533-4594-BB27-982085A87F75}" sibTransId="{3285650B-209B-42E1-86C9-0BCD5E50FF52}"/>
    <dgm:cxn modelId="{26A621BC-DB13-420C-87B8-4A05949EB8E3}" type="presOf" srcId="{B0D64ED2-0F62-4461-9752-EC6E50548723}" destId="{CA6A4ABF-70FA-4029-B3AE-AF011C2D27FB}" srcOrd="1" destOrd="0" presId="urn:microsoft.com/office/officeart/2005/8/layout/hierarchy2"/>
    <dgm:cxn modelId="{5F4464BE-2AF7-41A4-8A9A-4BFF99E6000A}" type="presOf" srcId="{CAF1CF6D-8C69-4FCE-A973-1212FEA88B49}" destId="{73C32E34-9F7E-4DBE-AD1D-CA0847289678}" srcOrd="0" destOrd="0" presId="urn:microsoft.com/office/officeart/2005/8/layout/hierarchy2"/>
    <dgm:cxn modelId="{429ECAC7-4C8F-47C8-9C28-136E69905E75}" type="presOf" srcId="{3C64C6AE-1507-47D6-8826-AD3DA2AB3D93}" destId="{1F10C657-9C57-4E14-B80C-08050F0A030D}" srcOrd="1" destOrd="0" presId="urn:microsoft.com/office/officeart/2005/8/layout/hierarchy2"/>
    <dgm:cxn modelId="{D41A25CE-3F82-4C72-84C5-B9C04BC91F21}" type="presOf" srcId="{72ECC7A5-9533-4594-BB27-982085A87F75}" destId="{B9C77BC6-3821-4137-AF0B-45F81A842C6E}" srcOrd="1" destOrd="0" presId="urn:microsoft.com/office/officeart/2005/8/layout/hierarchy2"/>
    <dgm:cxn modelId="{B702BCD1-9D9A-465E-B209-0347FD6E7650}" type="presOf" srcId="{A4199E72-6440-4804-8F42-A00F72F4D59C}" destId="{DE13BE93-5F9F-45E5-B0E3-942414594F5B}" srcOrd="0" destOrd="0" presId="urn:microsoft.com/office/officeart/2005/8/layout/hierarchy2"/>
    <dgm:cxn modelId="{D8E457D9-4681-4B8B-B292-02173F39E746}" type="presOf" srcId="{D1F65D0F-82FE-4293-9475-D3143D2C63A7}" destId="{5AF8FF95-BDAD-4865-9A00-5B15F817AF76}" srcOrd="0" destOrd="0" presId="urn:microsoft.com/office/officeart/2005/8/layout/hierarchy2"/>
    <dgm:cxn modelId="{A2C4F3D9-FCBD-4353-B71D-4A135CF7C02D}" srcId="{F24A9DC3-05A2-4753-907E-1EA106FF3A7D}" destId="{04E92E31-DD1E-4FD5-BCAE-9CAFCC41DD02}" srcOrd="0" destOrd="0" parTransId="{3C64C6AE-1507-47D6-8826-AD3DA2AB3D93}" sibTransId="{0C451243-BED1-4AFF-BDA9-C1AB4455D876}"/>
    <dgm:cxn modelId="{9E1446DC-45B5-4D2B-A0D7-6640108195D8}" type="presOf" srcId="{D1F65D0F-82FE-4293-9475-D3143D2C63A7}" destId="{C44BB95A-A2CB-46AC-99F2-B65452EA7D48}" srcOrd="1" destOrd="0" presId="urn:microsoft.com/office/officeart/2005/8/layout/hierarchy2"/>
    <dgm:cxn modelId="{C95542E3-E873-48D5-8EC8-DC8240308C7A}" type="presOf" srcId="{3C64C6AE-1507-47D6-8826-AD3DA2AB3D93}" destId="{A41397C4-62CB-4CCC-BAD0-307E2C049AF9}" srcOrd="0" destOrd="0" presId="urn:microsoft.com/office/officeart/2005/8/layout/hierarchy2"/>
    <dgm:cxn modelId="{ED166BEC-C91C-4A59-99DF-4BCFB10E5AEF}" srcId="{A4199E72-6440-4804-8F42-A00F72F4D59C}" destId="{DA9CFBC0-8EDB-4A22-92F8-9D8E11FB4512}" srcOrd="0" destOrd="0" parTransId="{CAF1CF6D-8C69-4FCE-A973-1212FEA88B49}" sibTransId="{E8BEAB3F-4FE4-41E1-B542-4583E6BBEB8D}"/>
    <dgm:cxn modelId="{53C920FA-70CB-49C3-9EF5-75502A0DD6A7}" type="presOf" srcId="{DA9CFBC0-8EDB-4A22-92F8-9D8E11FB4512}" destId="{3B1190F5-5F83-464C-ADED-A8C2B83C8FED}" srcOrd="0" destOrd="0" presId="urn:microsoft.com/office/officeart/2005/8/layout/hierarchy2"/>
    <dgm:cxn modelId="{57ECCAFC-D994-4715-B2FA-D169B9D2B431}" type="presOf" srcId="{72ECC7A5-9533-4594-BB27-982085A87F75}" destId="{E1FFC7E4-F022-47CC-9D41-0865D61FBDCF}" srcOrd="0" destOrd="0" presId="urn:microsoft.com/office/officeart/2005/8/layout/hierarchy2"/>
    <dgm:cxn modelId="{B77AD366-7FA5-4C33-84DE-1A83FC343F5C}" type="presParOf" srcId="{EDDBDC93-E15D-433E-937B-E6BD15EE86FF}" destId="{A19E6B08-02C5-4F04-AA94-CDA01A7A9AA7}" srcOrd="0" destOrd="0" presId="urn:microsoft.com/office/officeart/2005/8/layout/hierarchy2"/>
    <dgm:cxn modelId="{EB423651-3438-48D2-8DBC-A92438A4424D}" type="presParOf" srcId="{A19E6B08-02C5-4F04-AA94-CDA01A7A9AA7}" destId="{652BFC76-9A9C-40D7-A079-7BBF3E624962}" srcOrd="0" destOrd="0" presId="urn:microsoft.com/office/officeart/2005/8/layout/hierarchy2"/>
    <dgm:cxn modelId="{96359AA8-1C94-4A70-A0DB-967B9F91593D}" type="presParOf" srcId="{A19E6B08-02C5-4F04-AA94-CDA01A7A9AA7}" destId="{42E35B7A-7720-498D-8A48-54E4C6D0F689}" srcOrd="1" destOrd="0" presId="urn:microsoft.com/office/officeart/2005/8/layout/hierarchy2"/>
    <dgm:cxn modelId="{382B7494-4CF6-453A-8372-C7D343697206}" type="presParOf" srcId="{42E35B7A-7720-498D-8A48-54E4C6D0F689}" destId="{A1B40F7B-E785-472A-85E0-1876D8212060}" srcOrd="0" destOrd="0" presId="urn:microsoft.com/office/officeart/2005/8/layout/hierarchy2"/>
    <dgm:cxn modelId="{CFCD442C-F6AC-49D1-80CF-1935C2329CA0}" type="presParOf" srcId="{A1B40F7B-E785-472A-85E0-1876D8212060}" destId="{42DB0C20-2BA4-4457-86AA-589FC0D68D29}" srcOrd="0" destOrd="0" presId="urn:microsoft.com/office/officeart/2005/8/layout/hierarchy2"/>
    <dgm:cxn modelId="{0F427A31-B93F-42A3-9DD4-B189CD924666}" type="presParOf" srcId="{42E35B7A-7720-498D-8A48-54E4C6D0F689}" destId="{D5719278-9CCC-42A9-BF67-82711FCD8BC9}" srcOrd="1" destOrd="0" presId="urn:microsoft.com/office/officeart/2005/8/layout/hierarchy2"/>
    <dgm:cxn modelId="{E4C3B81A-7D31-44E7-98B0-7556B9B3D9E2}" type="presParOf" srcId="{D5719278-9CCC-42A9-BF67-82711FCD8BC9}" destId="{DE13BE93-5F9F-45E5-B0E3-942414594F5B}" srcOrd="0" destOrd="0" presId="urn:microsoft.com/office/officeart/2005/8/layout/hierarchy2"/>
    <dgm:cxn modelId="{D36CFFC6-D41C-46BC-A6DB-6BC70AD68045}" type="presParOf" srcId="{D5719278-9CCC-42A9-BF67-82711FCD8BC9}" destId="{D7B657EE-F4FC-4B3D-A4FD-36990465338A}" srcOrd="1" destOrd="0" presId="urn:microsoft.com/office/officeart/2005/8/layout/hierarchy2"/>
    <dgm:cxn modelId="{D799074A-A99B-4E43-A20A-3F62EB7DC8E7}" type="presParOf" srcId="{D7B657EE-F4FC-4B3D-A4FD-36990465338A}" destId="{73C32E34-9F7E-4DBE-AD1D-CA0847289678}" srcOrd="0" destOrd="0" presId="urn:microsoft.com/office/officeart/2005/8/layout/hierarchy2"/>
    <dgm:cxn modelId="{090A5AAC-632F-4D9A-8D15-141314642457}" type="presParOf" srcId="{73C32E34-9F7E-4DBE-AD1D-CA0847289678}" destId="{0C52F730-5417-4E14-BB84-587589FD3A42}" srcOrd="0" destOrd="0" presId="urn:microsoft.com/office/officeart/2005/8/layout/hierarchy2"/>
    <dgm:cxn modelId="{94450004-37D4-441C-BFB8-82A60B34F27B}" type="presParOf" srcId="{D7B657EE-F4FC-4B3D-A4FD-36990465338A}" destId="{E9BBA36B-A8BD-40B6-9326-D0E840B4A283}" srcOrd="1" destOrd="0" presId="urn:microsoft.com/office/officeart/2005/8/layout/hierarchy2"/>
    <dgm:cxn modelId="{FFA3BFB4-5E80-49DB-A8FC-06A873DAF5A5}" type="presParOf" srcId="{E9BBA36B-A8BD-40B6-9326-D0E840B4A283}" destId="{3B1190F5-5F83-464C-ADED-A8C2B83C8FED}" srcOrd="0" destOrd="0" presId="urn:microsoft.com/office/officeart/2005/8/layout/hierarchy2"/>
    <dgm:cxn modelId="{53315FB6-DB17-40C3-A30B-B2617A1C6115}" type="presParOf" srcId="{E9BBA36B-A8BD-40B6-9326-D0E840B4A283}" destId="{38F7F500-2B15-4D1B-9BF8-2AFD105A4694}" srcOrd="1" destOrd="0" presId="urn:microsoft.com/office/officeart/2005/8/layout/hierarchy2"/>
    <dgm:cxn modelId="{F79DDD40-EE55-4999-8577-155F47D35DAF}" type="presParOf" srcId="{D7B657EE-F4FC-4B3D-A4FD-36990465338A}" destId="{1472E93B-0E2A-4274-A50D-4E5FA72FCC97}" srcOrd="2" destOrd="0" presId="urn:microsoft.com/office/officeart/2005/8/layout/hierarchy2"/>
    <dgm:cxn modelId="{068541D0-33E3-4212-9BE4-3E52410A0E1F}" type="presParOf" srcId="{1472E93B-0E2A-4274-A50D-4E5FA72FCC97}" destId="{1CEB6999-2C48-40E9-B616-A8AABB03B0BC}" srcOrd="0" destOrd="0" presId="urn:microsoft.com/office/officeart/2005/8/layout/hierarchy2"/>
    <dgm:cxn modelId="{2481352C-DEFA-40CE-B9E4-63C12E0F878B}" type="presParOf" srcId="{D7B657EE-F4FC-4B3D-A4FD-36990465338A}" destId="{0BCFBEAD-880D-40FA-8C80-CDF27396C916}" srcOrd="3" destOrd="0" presId="urn:microsoft.com/office/officeart/2005/8/layout/hierarchy2"/>
    <dgm:cxn modelId="{9DB7C9BB-64F0-47EA-96AA-BE2FA9B57D33}" type="presParOf" srcId="{0BCFBEAD-880D-40FA-8C80-CDF27396C916}" destId="{D8F52399-FD55-4D91-A7D8-9A519C29A6DD}" srcOrd="0" destOrd="0" presId="urn:microsoft.com/office/officeart/2005/8/layout/hierarchy2"/>
    <dgm:cxn modelId="{1F2A4B8C-B619-4F3F-AE38-E781A02DC673}" type="presParOf" srcId="{0BCFBEAD-880D-40FA-8C80-CDF27396C916}" destId="{FC777FD9-1B85-434A-A989-1A25B92257C0}" srcOrd="1" destOrd="0" presId="urn:microsoft.com/office/officeart/2005/8/layout/hierarchy2"/>
    <dgm:cxn modelId="{3125A949-F088-4340-A624-93A95A9D2F28}" type="presParOf" srcId="{D7B657EE-F4FC-4B3D-A4FD-36990465338A}" destId="{5AF8FF95-BDAD-4865-9A00-5B15F817AF76}" srcOrd="4" destOrd="0" presId="urn:microsoft.com/office/officeart/2005/8/layout/hierarchy2"/>
    <dgm:cxn modelId="{D437FC5C-2E37-4BEE-82C7-FA7FBCA9BD7E}" type="presParOf" srcId="{5AF8FF95-BDAD-4865-9A00-5B15F817AF76}" destId="{C44BB95A-A2CB-46AC-99F2-B65452EA7D48}" srcOrd="0" destOrd="0" presId="urn:microsoft.com/office/officeart/2005/8/layout/hierarchy2"/>
    <dgm:cxn modelId="{2D223932-34A0-49A2-B2E7-35E96ACE7DE6}" type="presParOf" srcId="{D7B657EE-F4FC-4B3D-A4FD-36990465338A}" destId="{60F4E68E-3680-4981-B7A1-C26C87B9C710}" srcOrd="5" destOrd="0" presId="urn:microsoft.com/office/officeart/2005/8/layout/hierarchy2"/>
    <dgm:cxn modelId="{31D12F8A-35D8-498C-A0F4-E4CDAD785ABF}" type="presParOf" srcId="{60F4E68E-3680-4981-B7A1-C26C87B9C710}" destId="{F14887AD-E9CF-4845-A575-6B58664BFD77}" srcOrd="0" destOrd="0" presId="urn:microsoft.com/office/officeart/2005/8/layout/hierarchy2"/>
    <dgm:cxn modelId="{039043BD-72AF-4E60-B86D-B615855BA2DD}" type="presParOf" srcId="{60F4E68E-3680-4981-B7A1-C26C87B9C710}" destId="{1DC8B59E-01D9-4A34-BFA2-C6ADD7638CF5}" srcOrd="1" destOrd="0" presId="urn:microsoft.com/office/officeart/2005/8/layout/hierarchy2"/>
    <dgm:cxn modelId="{DF1D43AC-F89C-4EEF-AD11-98B986AB5028}" type="presParOf" srcId="{42E35B7A-7720-498D-8A48-54E4C6D0F689}" destId="{E1FFC7E4-F022-47CC-9D41-0865D61FBDCF}" srcOrd="2" destOrd="0" presId="urn:microsoft.com/office/officeart/2005/8/layout/hierarchy2"/>
    <dgm:cxn modelId="{F502CB84-7D88-40FD-9132-2D3F0D26F3D2}" type="presParOf" srcId="{E1FFC7E4-F022-47CC-9D41-0865D61FBDCF}" destId="{B9C77BC6-3821-4137-AF0B-45F81A842C6E}" srcOrd="0" destOrd="0" presId="urn:microsoft.com/office/officeart/2005/8/layout/hierarchy2"/>
    <dgm:cxn modelId="{CB27FC60-3F78-4FCC-AE5E-D328FA741FB2}" type="presParOf" srcId="{42E35B7A-7720-498D-8A48-54E4C6D0F689}" destId="{CA08F639-42A5-4614-A69B-3B608304372D}" srcOrd="3" destOrd="0" presId="urn:microsoft.com/office/officeart/2005/8/layout/hierarchy2"/>
    <dgm:cxn modelId="{E7339343-06AA-4BA5-85A2-993FC04CC5D9}" type="presParOf" srcId="{CA08F639-42A5-4614-A69B-3B608304372D}" destId="{DD0D4C7C-DB56-4A1D-8429-ED9143BBEA40}" srcOrd="0" destOrd="0" presId="urn:microsoft.com/office/officeart/2005/8/layout/hierarchy2"/>
    <dgm:cxn modelId="{AB281764-7503-4DFE-BEA0-4E4BEB34E6FA}" type="presParOf" srcId="{CA08F639-42A5-4614-A69B-3B608304372D}" destId="{84FEEA78-6B9C-4288-BC74-78469EA12301}" srcOrd="1" destOrd="0" presId="urn:microsoft.com/office/officeart/2005/8/layout/hierarchy2"/>
    <dgm:cxn modelId="{917A4291-6903-4A88-B35F-CF87261042A2}" type="presParOf" srcId="{84FEEA78-6B9C-4288-BC74-78469EA12301}" destId="{A41397C4-62CB-4CCC-BAD0-307E2C049AF9}" srcOrd="0" destOrd="0" presId="urn:microsoft.com/office/officeart/2005/8/layout/hierarchy2"/>
    <dgm:cxn modelId="{BC03F64D-F490-40E1-B988-8FB59DCF9258}" type="presParOf" srcId="{A41397C4-62CB-4CCC-BAD0-307E2C049AF9}" destId="{1F10C657-9C57-4E14-B80C-08050F0A030D}" srcOrd="0" destOrd="0" presId="urn:microsoft.com/office/officeart/2005/8/layout/hierarchy2"/>
    <dgm:cxn modelId="{51BD08E2-C8BC-4D69-933F-5E9AFE1B967A}" type="presParOf" srcId="{84FEEA78-6B9C-4288-BC74-78469EA12301}" destId="{CA8EA79C-D030-4D56-922A-04452372B208}" srcOrd="1" destOrd="0" presId="urn:microsoft.com/office/officeart/2005/8/layout/hierarchy2"/>
    <dgm:cxn modelId="{2CE1DD68-276E-44FF-A1FA-249CAB5539A6}" type="presParOf" srcId="{CA8EA79C-D030-4D56-922A-04452372B208}" destId="{FD50F40B-9DAA-40D2-8633-BBC958AA5683}" srcOrd="0" destOrd="0" presId="urn:microsoft.com/office/officeart/2005/8/layout/hierarchy2"/>
    <dgm:cxn modelId="{53719DAC-1C40-403A-A271-6338C0AB2E51}" type="presParOf" srcId="{CA8EA79C-D030-4D56-922A-04452372B208}" destId="{214D2E1B-D847-4B83-9EDC-37578A92719D}" srcOrd="1" destOrd="0" presId="urn:microsoft.com/office/officeart/2005/8/layout/hierarchy2"/>
    <dgm:cxn modelId="{D0E4D07A-6D3A-45D8-8F07-1164EF476BBE}" type="presParOf" srcId="{84FEEA78-6B9C-4288-BC74-78469EA12301}" destId="{37CB2A24-8F40-431E-9391-D4D4E99CB87E}" srcOrd="2" destOrd="0" presId="urn:microsoft.com/office/officeart/2005/8/layout/hierarchy2"/>
    <dgm:cxn modelId="{439C54D1-2F93-4423-AA51-16F43986C74B}" type="presParOf" srcId="{37CB2A24-8F40-431E-9391-D4D4E99CB87E}" destId="{CA6A4ABF-70FA-4029-B3AE-AF011C2D27FB}" srcOrd="0" destOrd="0" presId="urn:microsoft.com/office/officeart/2005/8/layout/hierarchy2"/>
    <dgm:cxn modelId="{D6DE310F-589F-4DDB-BFB4-FDB9E1AFF180}" type="presParOf" srcId="{84FEEA78-6B9C-4288-BC74-78469EA12301}" destId="{477BBBFE-11DC-4ACE-8B72-1C6292E2B97F}" srcOrd="3" destOrd="0" presId="urn:microsoft.com/office/officeart/2005/8/layout/hierarchy2"/>
    <dgm:cxn modelId="{93FB478D-72C6-4E13-BC1D-B8550A7371AB}" type="presParOf" srcId="{477BBBFE-11DC-4ACE-8B72-1C6292E2B97F}" destId="{77131915-EDB7-4159-8653-676915AE3B09}" srcOrd="0" destOrd="0" presId="urn:microsoft.com/office/officeart/2005/8/layout/hierarchy2"/>
    <dgm:cxn modelId="{A9391AEE-1CA7-4B6D-823A-1A35527B62C0}" type="presParOf" srcId="{477BBBFE-11DC-4ACE-8B72-1C6292E2B97F}" destId="{0DC1AE30-EDCE-438B-966C-D76E4547D1F3}" srcOrd="1" destOrd="0" presId="urn:microsoft.com/office/officeart/2005/8/layout/hierarchy2"/>
    <dgm:cxn modelId="{A5A10347-FE7E-4519-81FD-8D73B716160A}" type="presParOf" srcId="{84FEEA78-6B9C-4288-BC74-78469EA12301}" destId="{FACCBD84-8A3C-41D7-A091-C87360667456}" srcOrd="4" destOrd="0" presId="urn:microsoft.com/office/officeart/2005/8/layout/hierarchy2"/>
    <dgm:cxn modelId="{04115F0B-3CD6-439A-95EE-53DD6459B9BF}" type="presParOf" srcId="{FACCBD84-8A3C-41D7-A091-C87360667456}" destId="{E18E3F0C-FFD5-46D3-911D-D8DC68EDADAD}" srcOrd="0" destOrd="0" presId="urn:microsoft.com/office/officeart/2005/8/layout/hierarchy2"/>
    <dgm:cxn modelId="{ECDD2B45-B624-4C4F-998A-866D3BBEA58F}" type="presParOf" srcId="{84FEEA78-6B9C-4288-BC74-78469EA12301}" destId="{DC190248-510C-4C52-9407-118F43BB60C8}" srcOrd="5" destOrd="0" presId="urn:microsoft.com/office/officeart/2005/8/layout/hierarchy2"/>
    <dgm:cxn modelId="{B35BD242-414B-4538-A144-57D5942A5FF6}" type="presParOf" srcId="{DC190248-510C-4C52-9407-118F43BB60C8}" destId="{EBF0AE69-8A73-4110-B792-6B59C1A6F9E1}" srcOrd="0" destOrd="0" presId="urn:microsoft.com/office/officeart/2005/8/layout/hierarchy2"/>
    <dgm:cxn modelId="{E073C092-09A5-4A94-A7A2-9C7262103D6E}" type="presParOf" srcId="{DC190248-510C-4C52-9407-118F43BB60C8}" destId="{9A2B3205-535A-4CDC-A95F-72162402067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CB27DF-856E-450B-B421-49477AAEB4E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E0FB0D2-543C-461A-9664-BDE14AF29D63}">
      <dgm:prSet phldrT="[Text]"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IMITACE </a:t>
          </a:r>
          <a:endParaRPr lang="cs-CZ" dirty="0"/>
        </a:p>
      </dgm:t>
    </dgm:pt>
    <dgm:pt modelId="{6E4C226A-0883-4D38-8271-7499B795B38E}" type="parTrans" cxnId="{72FAB3A5-5B4E-4A24-AE70-4B9EC937A3A1}">
      <dgm:prSet/>
      <dgm:spPr/>
    </dgm:pt>
    <dgm:pt modelId="{3AB9DCD5-E8B0-4366-B567-ED822377B6F0}" type="sibTrans" cxnId="{72FAB3A5-5B4E-4A24-AE70-4B9EC937A3A1}">
      <dgm:prSet/>
      <dgm:spPr/>
    </dgm:pt>
    <dgm:pt modelId="{A52CDFFB-B2E8-40B5-A5AC-0A8A42AA9AD4}">
      <dgm:prSet phldrT="[Text]" phldr="0"/>
      <dgm:spPr/>
      <dgm:t>
        <a:bodyPr/>
        <a:lstStyle/>
        <a:p>
          <a:r>
            <a:rPr lang="cs-CZ" dirty="0">
              <a:latin typeface="Franklin Gothic Demi Cond"/>
            </a:rPr>
            <a:t>MANIPULACE</a:t>
          </a:r>
          <a:endParaRPr lang="cs-CZ" dirty="0"/>
        </a:p>
      </dgm:t>
    </dgm:pt>
    <dgm:pt modelId="{6AB47D70-1B9D-4BB2-ADD9-142E03B8A6B7}" type="parTrans" cxnId="{ECCED163-6C18-4AD7-A63B-E80BBD62AA2F}">
      <dgm:prSet/>
      <dgm:spPr/>
    </dgm:pt>
    <dgm:pt modelId="{6A25727C-1D89-4DBF-9C26-D5B0D87F0200}" type="sibTrans" cxnId="{ECCED163-6C18-4AD7-A63B-E80BBD62AA2F}">
      <dgm:prSet/>
      <dgm:spPr/>
    </dgm:pt>
    <dgm:pt modelId="{DAD5EB1C-69AF-4E57-903F-E6B7D8E16DDD}">
      <dgm:prSet phldrT="[Text]"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ČLENĚNÍ ČINNOSTI</a:t>
          </a:r>
          <a:endParaRPr lang="cs-CZ" dirty="0"/>
        </a:p>
      </dgm:t>
    </dgm:pt>
    <dgm:pt modelId="{0FC84266-E91D-4070-A9C5-96CA68B3A937}" type="parTrans" cxnId="{9CA021C8-B2B3-487D-B618-51349FC67B66}">
      <dgm:prSet/>
      <dgm:spPr/>
    </dgm:pt>
    <dgm:pt modelId="{72F120FF-0D4E-4186-9A16-56CF3D8876F0}" type="sibTrans" cxnId="{9CA021C8-B2B3-487D-B618-51349FC67B66}">
      <dgm:prSet/>
      <dgm:spPr/>
    </dgm:pt>
    <dgm:pt modelId="{6F1C591A-9CFD-4246-92E3-54E2E6CD6724}">
      <dgm:prSet phldr="0"/>
      <dgm:spPr/>
      <dgm:t>
        <a:bodyPr/>
        <a:lstStyle/>
        <a:p>
          <a:r>
            <a:rPr lang="cs-CZ" dirty="0">
              <a:latin typeface="Franklin Gothic Demi Cond"/>
            </a:rPr>
            <a:t>PRECIZACE</a:t>
          </a:r>
        </a:p>
      </dgm:t>
    </dgm:pt>
    <dgm:pt modelId="{1637FB12-A3BB-4212-BA02-2396F781695A}" type="parTrans" cxnId="{42F7C2BE-7B56-4E9F-B19C-00DC93360360}">
      <dgm:prSet/>
      <dgm:spPr/>
    </dgm:pt>
    <dgm:pt modelId="{E7817156-8B6E-4074-B51D-4588AE7B482C}" type="sibTrans" cxnId="{42F7C2BE-7B56-4E9F-B19C-00DC93360360}">
      <dgm:prSet/>
      <dgm:spPr/>
    </dgm:pt>
    <dgm:pt modelId="{F5F7169B-627E-4CE1-8DFE-C21A8EAC5701}">
      <dgm:prSet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NATURALIZACE</a:t>
          </a:r>
        </a:p>
      </dgm:t>
    </dgm:pt>
    <dgm:pt modelId="{7384218C-FF21-481B-A0FD-F0956345D491}" type="parTrans" cxnId="{AF6B9FA5-4FE0-48D6-8A4B-81140617C2EC}">
      <dgm:prSet/>
      <dgm:spPr/>
    </dgm:pt>
    <dgm:pt modelId="{BB50821D-64FF-4E9F-A04C-31496F35AB4D}" type="sibTrans" cxnId="{AF6B9FA5-4FE0-48D6-8A4B-81140617C2EC}">
      <dgm:prSet/>
      <dgm:spPr/>
    </dgm:pt>
    <dgm:pt modelId="{D29A2DF1-7EC8-48D0-A0C7-48DFA94D36C6}" type="pres">
      <dgm:prSet presAssocID="{47CB27DF-856E-450B-B421-49477AAEB4E5}" presName="arrowDiagram" presStyleCnt="0">
        <dgm:presLayoutVars>
          <dgm:chMax val="5"/>
          <dgm:dir/>
          <dgm:resizeHandles val="exact"/>
        </dgm:presLayoutVars>
      </dgm:prSet>
      <dgm:spPr/>
    </dgm:pt>
    <dgm:pt modelId="{4EA7EF8D-950C-41C2-A052-C52F348DB493}" type="pres">
      <dgm:prSet presAssocID="{47CB27DF-856E-450B-B421-49477AAEB4E5}" presName="arrow" presStyleLbl="bgShp" presStyleIdx="0" presStyleCnt="1"/>
      <dgm:spPr/>
    </dgm:pt>
    <dgm:pt modelId="{F4BF65AB-0957-4962-9AE4-F3DAF83A8ABC}" type="pres">
      <dgm:prSet presAssocID="{47CB27DF-856E-450B-B421-49477AAEB4E5}" presName="arrowDiagram5" presStyleCnt="0"/>
      <dgm:spPr/>
    </dgm:pt>
    <dgm:pt modelId="{0D589730-9006-4637-A492-ECF3BD437AD3}" type="pres">
      <dgm:prSet presAssocID="{7E0FB0D2-543C-461A-9664-BDE14AF29D63}" presName="bullet5a" presStyleLbl="node1" presStyleIdx="0" presStyleCnt="5"/>
      <dgm:spPr/>
    </dgm:pt>
    <dgm:pt modelId="{0C32F81A-B285-4E46-BF68-FDCC93BFDA56}" type="pres">
      <dgm:prSet presAssocID="{7E0FB0D2-543C-461A-9664-BDE14AF29D63}" presName="textBox5a" presStyleLbl="revTx" presStyleIdx="0" presStyleCnt="5">
        <dgm:presLayoutVars>
          <dgm:bulletEnabled val="1"/>
        </dgm:presLayoutVars>
      </dgm:prSet>
      <dgm:spPr/>
    </dgm:pt>
    <dgm:pt modelId="{D4D48E03-9E51-4B9A-B900-47FCAEB829D4}" type="pres">
      <dgm:prSet presAssocID="{A52CDFFB-B2E8-40B5-A5AC-0A8A42AA9AD4}" presName="bullet5b" presStyleLbl="node1" presStyleIdx="1" presStyleCnt="5"/>
      <dgm:spPr/>
    </dgm:pt>
    <dgm:pt modelId="{C75B2140-A213-4DA1-B8B4-61B35CD0ED2C}" type="pres">
      <dgm:prSet presAssocID="{A52CDFFB-B2E8-40B5-A5AC-0A8A42AA9AD4}" presName="textBox5b" presStyleLbl="revTx" presStyleIdx="1" presStyleCnt="5">
        <dgm:presLayoutVars>
          <dgm:bulletEnabled val="1"/>
        </dgm:presLayoutVars>
      </dgm:prSet>
      <dgm:spPr/>
    </dgm:pt>
    <dgm:pt modelId="{0C3C8406-3E39-41DC-B88E-AD0A5BE0A95D}" type="pres">
      <dgm:prSet presAssocID="{6F1C591A-9CFD-4246-92E3-54E2E6CD6724}" presName="bullet5c" presStyleLbl="node1" presStyleIdx="2" presStyleCnt="5"/>
      <dgm:spPr/>
    </dgm:pt>
    <dgm:pt modelId="{F495872F-3264-4BAC-9F03-F12E634BE26B}" type="pres">
      <dgm:prSet presAssocID="{6F1C591A-9CFD-4246-92E3-54E2E6CD6724}" presName="textBox5c" presStyleLbl="revTx" presStyleIdx="2" presStyleCnt="5">
        <dgm:presLayoutVars>
          <dgm:bulletEnabled val="1"/>
        </dgm:presLayoutVars>
      </dgm:prSet>
      <dgm:spPr/>
    </dgm:pt>
    <dgm:pt modelId="{32CEC47C-B1D9-47D0-96CB-796021003EE2}" type="pres">
      <dgm:prSet presAssocID="{DAD5EB1C-69AF-4E57-903F-E6B7D8E16DDD}" presName="bullet5d" presStyleLbl="node1" presStyleIdx="3" presStyleCnt="5"/>
      <dgm:spPr/>
    </dgm:pt>
    <dgm:pt modelId="{13010D23-821A-48EC-A44B-E6DF73A9C090}" type="pres">
      <dgm:prSet presAssocID="{DAD5EB1C-69AF-4E57-903F-E6B7D8E16DDD}" presName="textBox5d" presStyleLbl="revTx" presStyleIdx="3" presStyleCnt="5">
        <dgm:presLayoutVars>
          <dgm:bulletEnabled val="1"/>
        </dgm:presLayoutVars>
      </dgm:prSet>
      <dgm:spPr/>
    </dgm:pt>
    <dgm:pt modelId="{5D44B2DA-4626-4521-9BFE-B6C8E28E9BD5}" type="pres">
      <dgm:prSet presAssocID="{F5F7169B-627E-4CE1-8DFE-C21A8EAC5701}" presName="bullet5e" presStyleLbl="node1" presStyleIdx="4" presStyleCnt="5"/>
      <dgm:spPr/>
    </dgm:pt>
    <dgm:pt modelId="{104A3C20-BC29-4D9E-8EA4-B202993EC2C8}" type="pres">
      <dgm:prSet presAssocID="{F5F7169B-627E-4CE1-8DFE-C21A8EAC5701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3FAF9309-5475-4112-92F7-A1530757C168}" type="presOf" srcId="{7E0FB0D2-543C-461A-9664-BDE14AF29D63}" destId="{0C32F81A-B285-4E46-BF68-FDCC93BFDA56}" srcOrd="0" destOrd="0" presId="urn:microsoft.com/office/officeart/2005/8/layout/arrow2"/>
    <dgm:cxn modelId="{7FB6710D-D060-4A99-B7E6-E96763247507}" type="presOf" srcId="{A52CDFFB-B2E8-40B5-A5AC-0A8A42AA9AD4}" destId="{C75B2140-A213-4DA1-B8B4-61B35CD0ED2C}" srcOrd="0" destOrd="0" presId="urn:microsoft.com/office/officeart/2005/8/layout/arrow2"/>
    <dgm:cxn modelId="{D9721331-5AEB-4293-A6E8-BC4008016EB4}" type="presOf" srcId="{DAD5EB1C-69AF-4E57-903F-E6B7D8E16DDD}" destId="{13010D23-821A-48EC-A44B-E6DF73A9C090}" srcOrd="0" destOrd="0" presId="urn:microsoft.com/office/officeart/2005/8/layout/arrow2"/>
    <dgm:cxn modelId="{ECCED163-6C18-4AD7-A63B-E80BBD62AA2F}" srcId="{47CB27DF-856E-450B-B421-49477AAEB4E5}" destId="{A52CDFFB-B2E8-40B5-A5AC-0A8A42AA9AD4}" srcOrd="1" destOrd="0" parTransId="{6AB47D70-1B9D-4BB2-ADD9-142E03B8A6B7}" sibTransId="{6A25727C-1D89-4DBF-9C26-D5B0D87F0200}"/>
    <dgm:cxn modelId="{0D637E79-2B6E-4C68-AD53-5316AAD2E552}" type="presOf" srcId="{47CB27DF-856E-450B-B421-49477AAEB4E5}" destId="{D29A2DF1-7EC8-48D0-A0C7-48DFA94D36C6}" srcOrd="0" destOrd="0" presId="urn:microsoft.com/office/officeart/2005/8/layout/arrow2"/>
    <dgm:cxn modelId="{9299EE87-6CD3-4FB2-B426-AF320B146C74}" type="presOf" srcId="{6F1C591A-9CFD-4246-92E3-54E2E6CD6724}" destId="{F495872F-3264-4BAC-9F03-F12E634BE26B}" srcOrd="0" destOrd="0" presId="urn:microsoft.com/office/officeart/2005/8/layout/arrow2"/>
    <dgm:cxn modelId="{AF6B9FA5-4FE0-48D6-8A4B-81140617C2EC}" srcId="{47CB27DF-856E-450B-B421-49477AAEB4E5}" destId="{F5F7169B-627E-4CE1-8DFE-C21A8EAC5701}" srcOrd="4" destOrd="0" parTransId="{7384218C-FF21-481B-A0FD-F0956345D491}" sibTransId="{BB50821D-64FF-4E9F-A04C-31496F35AB4D}"/>
    <dgm:cxn modelId="{72FAB3A5-5B4E-4A24-AE70-4B9EC937A3A1}" srcId="{47CB27DF-856E-450B-B421-49477AAEB4E5}" destId="{7E0FB0D2-543C-461A-9664-BDE14AF29D63}" srcOrd="0" destOrd="0" parTransId="{6E4C226A-0883-4D38-8271-7499B795B38E}" sibTransId="{3AB9DCD5-E8B0-4366-B567-ED822377B6F0}"/>
    <dgm:cxn modelId="{D5DEE6B5-5297-47BD-8C54-721B4E8EA611}" type="presOf" srcId="{F5F7169B-627E-4CE1-8DFE-C21A8EAC5701}" destId="{104A3C20-BC29-4D9E-8EA4-B202993EC2C8}" srcOrd="0" destOrd="0" presId="urn:microsoft.com/office/officeart/2005/8/layout/arrow2"/>
    <dgm:cxn modelId="{42F7C2BE-7B56-4E9F-B19C-00DC93360360}" srcId="{47CB27DF-856E-450B-B421-49477AAEB4E5}" destId="{6F1C591A-9CFD-4246-92E3-54E2E6CD6724}" srcOrd="2" destOrd="0" parTransId="{1637FB12-A3BB-4212-BA02-2396F781695A}" sibTransId="{E7817156-8B6E-4074-B51D-4588AE7B482C}"/>
    <dgm:cxn modelId="{9CA021C8-B2B3-487D-B618-51349FC67B66}" srcId="{47CB27DF-856E-450B-B421-49477AAEB4E5}" destId="{DAD5EB1C-69AF-4E57-903F-E6B7D8E16DDD}" srcOrd="3" destOrd="0" parTransId="{0FC84266-E91D-4070-A9C5-96CA68B3A937}" sibTransId="{72F120FF-0D4E-4186-9A16-56CF3D8876F0}"/>
    <dgm:cxn modelId="{0760772D-9201-48C1-B947-1CAD9ACE96B5}" type="presParOf" srcId="{D29A2DF1-7EC8-48D0-A0C7-48DFA94D36C6}" destId="{4EA7EF8D-950C-41C2-A052-C52F348DB493}" srcOrd="0" destOrd="0" presId="urn:microsoft.com/office/officeart/2005/8/layout/arrow2"/>
    <dgm:cxn modelId="{0EB6740A-DF1E-4D0B-8D72-F9936049DC5B}" type="presParOf" srcId="{D29A2DF1-7EC8-48D0-A0C7-48DFA94D36C6}" destId="{F4BF65AB-0957-4962-9AE4-F3DAF83A8ABC}" srcOrd="1" destOrd="0" presId="urn:microsoft.com/office/officeart/2005/8/layout/arrow2"/>
    <dgm:cxn modelId="{08FD883F-2294-4F77-9D59-91BF326A479A}" type="presParOf" srcId="{F4BF65AB-0957-4962-9AE4-F3DAF83A8ABC}" destId="{0D589730-9006-4637-A492-ECF3BD437AD3}" srcOrd="0" destOrd="0" presId="urn:microsoft.com/office/officeart/2005/8/layout/arrow2"/>
    <dgm:cxn modelId="{FCDA13DA-F61F-4711-BA7E-97C5021303DD}" type="presParOf" srcId="{F4BF65AB-0957-4962-9AE4-F3DAF83A8ABC}" destId="{0C32F81A-B285-4E46-BF68-FDCC93BFDA56}" srcOrd="1" destOrd="0" presId="urn:microsoft.com/office/officeart/2005/8/layout/arrow2"/>
    <dgm:cxn modelId="{BF743C99-36D5-4A8D-84B6-6202CA912144}" type="presParOf" srcId="{F4BF65AB-0957-4962-9AE4-F3DAF83A8ABC}" destId="{D4D48E03-9E51-4B9A-B900-47FCAEB829D4}" srcOrd="2" destOrd="0" presId="urn:microsoft.com/office/officeart/2005/8/layout/arrow2"/>
    <dgm:cxn modelId="{BC25AF12-6C9C-46EE-BF7C-DB7FB7AE1225}" type="presParOf" srcId="{F4BF65AB-0957-4962-9AE4-F3DAF83A8ABC}" destId="{C75B2140-A213-4DA1-B8B4-61B35CD0ED2C}" srcOrd="3" destOrd="0" presId="urn:microsoft.com/office/officeart/2005/8/layout/arrow2"/>
    <dgm:cxn modelId="{8685AC01-7E35-4DAE-BC27-9795254DF0C3}" type="presParOf" srcId="{F4BF65AB-0957-4962-9AE4-F3DAF83A8ABC}" destId="{0C3C8406-3E39-41DC-B88E-AD0A5BE0A95D}" srcOrd="4" destOrd="0" presId="urn:microsoft.com/office/officeart/2005/8/layout/arrow2"/>
    <dgm:cxn modelId="{F88BCB62-BE31-4759-87E5-675231013516}" type="presParOf" srcId="{F4BF65AB-0957-4962-9AE4-F3DAF83A8ABC}" destId="{F495872F-3264-4BAC-9F03-F12E634BE26B}" srcOrd="5" destOrd="0" presId="urn:microsoft.com/office/officeart/2005/8/layout/arrow2"/>
    <dgm:cxn modelId="{8772F58A-9431-4414-9315-F3E8413F778E}" type="presParOf" srcId="{F4BF65AB-0957-4962-9AE4-F3DAF83A8ABC}" destId="{32CEC47C-B1D9-47D0-96CB-796021003EE2}" srcOrd="6" destOrd="0" presId="urn:microsoft.com/office/officeart/2005/8/layout/arrow2"/>
    <dgm:cxn modelId="{CC4F1729-41E2-4CFC-93A1-B90F5095A2A9}" type="presParOf" srcId="{F4BF65AB-0957-4962-9AE4-F3DAF83A8ABC}" destId="{13010D23-821A-48EC-A44B-E6DF73A9C090}" srcOrd="7" destOrd="0" presId="urn:microsoft.com/office/officeart/2005/8/layout/arrow2"/>
    <dgm:cxn modelId="{9B11E3AF-AA64-4221-B9FC-0E94B239DC9E}" type="presParOf" srcId="{F4BF65AB-0957-4962-9AE4-F3DAF83A8ABC}" destId="{5D44B2DA-4626-4521-9BFE-B6C8E28E9BD5}" srcOrd="8" destOrd="0" presId="urn:microsoft.com/office/officeart/2005/8/layout/arrow2"/>
    <dgm:cxn modelId="{D05C4BB5-55B0-461D-A2B6-B4F8C0F54C71}" type="presParOf" srcId="{F4BF65AB-0957-4962-9AE4-F3DAF83A8ABC}" destId="{104A3C20-BC29-4D9E-8EA4-B202993EC2C8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2F75A5-7707-4E5A-9591-750419E580E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B41E49DA-C19F-4ED3-BB86-FB70FF00C0DA}">
      <dgm:prSet phldrT="[Text]" phldr="0"/>
      <dgm:spPr/>
      <dgm:t>
        <a:bodyPr/>
        <a:lstStyle/>
        <a:p>
          <a:r>
            <a:rPr lang="cs-CZ">
              <a:latin typeface="Franklin Gothic Demi Cond"/>
            </a:rPr>
            <a:t>CITLIVOST</a:t>
          </a:r>
          <a:endParaRPr lang="cs-CZ"/>
        </a:p>
      </dgm:t>
    </dgm:pt>
    <dgm:pt modelId="{E0A8AACA-4FC9-4E13-8F7E-8F74E9B873A0}" type="parTrans" cxnId="{CF3D8EC8-BA1E-4100-BDE2-67D5E5ED4E14}">
      <dgm:prSet/>
      <dgm:spPr/>
    </dgm:pt>
    <dgm:pt modelId="{CD9E6A05-3D16-4A43-BE3D-FA71BBDDE521}" type="sibTrans" cxnId="{CF3D8EC8-BA1E-4100-BDE2-67D5E5ED4E14}">
      <dgm:prSet/>
      <dgm:spPr/>
    </dgm:pt>
    <dgm:pt modelId="{B3B96E27-82D7-4FF2-9320-32CBBC61EDD8}">
      <dgm:prSet phldrT="[Text]" phldr="0"/>
      <dgm:spPr/>
      <dgm:t>
        <a:bodyPr/>
        <a:lstStyle/>
        <a:p>
          <a:r>
            <a:rPr lang="cs-CZ">
              <a:latin typeface="Franklin Gothic Demi Cond"/>
            </a:rPr>
            <a:t>AKTIVITA</a:t>
          </a:r>
          <a:endParaRPr lang="cs-CZ"/>
        </a:p>
      </dgm:t>
    </dgm:pt>
    <dgm:pt modelId="{8AFC97A9-FCCE-4282-A4DB-BB43F72B26E4}" type="parTrans" cxnId="{31C2B1CD-55EA-47A7-A57F-77BD62A3791C}">
      <dgm:prSet/>
      <dgm:spPr/>
    </dgm:pt>
    <dgm:pt modelId="{B405553C-14E2-4003-986A-EF0FBA8B38A3}" type="sibTrans" cxnId="{31C2B1CD-55EA-47A7-A57F-77BD62A3791C}">
      <dgm:prSet/>
      <dgm:spPr/>
    </dgm:pt>
    <dgm:pt modelId="{F912D3A4-B6CB-4433-92B7-13D417CFAB1F}">
      <dgm:prSet phldrT="[Text]" phldr="0"/>
      <dgm:spPr/>
      <dgm:t>
        <a:bodyPr/>
        <a:lstStyle/>
        <a:p>
          <a:pPr rtl="0"/>
          <a:r>
            <a:rPr lang="cs-CZ">
              <a:latin typeface="Franklin Gothic Demi Cond"/>
            </a:rPr>
            <a:t>PŘIJETÍ HODNOTY</a:t>
          </a:r>
          <a:endParaRPr lang="cs-CZ"/>
        </a:p>
      </dgm:t>
    </dgm:pt>
    <dgm:pt modelId="{43EC91FE-0DAD-4BA4-ABD8-267070EA81A3}" type="parTrans" cxnId="{8BCFBF39-FA75-46F5-91A6-D849C4FC8929}">
      <dgm:prSet/>
      <dgm:spPr/>
    </dgm:pt>
    <dgm:pt modelId="{4B712426-E3EC-4A5A-A31E-89D5D4D8A75E}" type="sibTrans" cxnId="{8BCFBF39-FA75-46F5-91A6-D849C4FC8929}">
      <dgm:prSet/>
      <dgm:spPr/>
    </dgm:pt>
    <dgm:pt modelId="{4533B04D-B901-4715-816C-D1E1EFCFE5F3}">
      <dgm:prSet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ORGANIZACE HODNOT</a:t>
          </a:r>
        </a:p>
      </dgm:t>
    </dgm:pt>
    <dgm:pt modelId="{0EC3EAA7-463E-439C-A683-F542BA881B3A}" type="parTrans" cxnId="{21D3C4A5-3A04-4DAA-A2F4-55DB317BE435}">
      <dgm:prSet/>
      <dgm:spPr/>
    </dgm:pt>
    <dgm:pt modelId="{75AD11B4-90F6-476C-B260-8A7301939379}" type="sibTrans" cxnId="{21D3C4A5-3A04-4DAA-A2F4-55DB317BE435}">
      <dgm:prSet/>
      <dgm:spPr/>
    </dgm:pt>
    <dgm:pt modelId="{08C79480-56F1-475D-ACEB-2F3F7F4CDBD2}">
      <dgm:prSet phldr="0"/>
      <dgm:spPr/>
      <dgm:t>
        <a:bodyPr/>
        <a:lstStyle/>
        <a:p>
          <a:pPr rtl="0"/>
          <a:r>
            <a:rPr lang="cs-CZ" dirty="0">
              <a:latin typeface="Franklin Gothic Demi Cond"/>
            </a:rPr>
            <a:t>CHARAKTERIZACE HODNOTOU</a:t>
          </a:r>
        </a:p>
      </dgm:t>
    </dgm:pt>
    <dgm:pt modelId="{DF00D64E-30C5-4D82-8C87-F7B677F9AF87}" type="parTrans" cxnId="{4E96FDBB-B850-4F7D-80ED-D0349F372F75}">
      <dgm:prSet/>
      <dgm:spPr/>
    </dgm:pt>
    <dgm:pt modelId="{B3D215B5-E5D1-410A-A928-F8DF399B6870}" type="sibTrans" cxnId="{4E96FDBB-B850-4F7D-80ED-D0349F372F75}">
      <dgm:prSet/>
      <dgm:spPr/>
    </dgm:pt>
    <dgm:pt modelId="{8078CC08-4BB8-43AC-BAB7-724CE4AA087B}" type="pres">
      <dgm:prSet presAssocID="{592F75A5-7707-4E5A-9591-750419E580E1}" presName="arrowDiagram" presStyleCnt="0">
        <dgm:presLayoutVars>
          <dgm:chMax val="5"/>
          <dgm:dir/>
          <dgm:resizeHandles val="exact"/>
        </dgm:presLayoutVars>
      </dgm:prSet>
      <dgm:spPr/>
    </dgm:pt>
    <dgm:pt modelId="{92AFBD2C-D5BD-440F-99CD-2986645800D9}" type="pres">
      <dgm:prSet presAssocID="{592F75A5-7707-4E5A-9591-750419E580E1}" presName="arrow" presStyleLbl="bgShp" presStyleIdx="0" presStyleCnt="1"/>
      <dgm:spPr/>
    </dgm:pt>
    <dgm:pt modelId="{BF8FCD84-6B57-45A5-A357-743991A9DF24}" type="pres">
      <dgm:prSet presAssocID="{592F75A5-7707-4E5A-9591-750419E580E1}" presName="arrowDiagram5" presStyleCnt="0"/>
      <dgm:spPr/>
    </dgm:pt>
    <dgm:pt modelId="{416D0C10-1292-47AF-B872-8D1D3D948AA6}" type="pres">
      <dgm:prSet presAssocID="{B41E49DA-C19F-4ED3-BB86-FB70FF00C0DA}" presName="bullet5a" presStyleLbl="node1" presStyleIdx="0" presStyleCnt="5"/>
      <dgm:spPr/>
    </dgm:pt>
    <dgm:pt modelId="{FE06B190-DA26-4B2C-8A34-0406B617E73D}" type="pres">
      <dgm:prSet presAssocID="{B41E49DA-C19F-4ED3-BB86-FB70FF00C0DA}" presName="textBox5a" presStyleLbl="revTx" presStyleIdx="0" presStyleCnt="5">
        <dgm:presLayoutVars>
          <dgm:bulletEnabled val="1"/>
        </dgm:presLayoutVars>
      </dgm:prSet>
      <dgm:spPr/>
    </dgm:pt>
    <dgm:pt modelId="{09986126-9A04-47DC-A485-8D5E4CE2F9A4}" type="pres">
      <dgm:prSet presAssocID="{B3B96E27-82D7-4FF2-9320-32CBBC61EDD8}" presName="bullet5b" presStyleLbl="node1" presStyleIdx="1" presStyleCnt="5"/>
      <dgm:spPr/>
    </dgm:pt>
    <dgm:pt modelId="{FE0B5E81-A08C-43D7-B5DC-5A95AB7F5FB9}" type="pres">
      <dgm:prSet presAssocID="{B3B96E27-82D7-4FF2-9320-32CBBC61EDD8}" presName="textBox5b" presStyleLbl="revTx" presStyleIdx="1" presStyleCnt="5">
        <dgm:presLayoutVars>
          <dgm:bulletEnabled val="1"/>
        </dgm:presLayoutVars>
      </dgm:prSet>
      <dgm:spPr/>
    </dgm:pt>
    <dgm:pt modelId="{5FB760F4-848C-4C00-BA03-CAD73C1282A7}" type="pres">
      <dgm:prSet presAssocID="{F912D3A4-B6CB-4433-92B7-13D417CFAB1F}" presName="bullet5c" presStyleLbl="node1" presStyleIdx="2" presStyleCnt="5"/>
      <dgm:spPr/>
    </dgm:pt>
    <dgm:pt modelId="{BF5713C9-BD1D-4D0E-B4BA-8D4B150DAAFA}" type="pres">
      <dgm:prSet presAssocID="{F912D3A4-B6CB-4433-92B7-13D417CFAB1F}" presName="textBox5c" presStyleLbl="revTx" presStyleIdx="2" presStyleCnt="5">
        <dgm:presLayoutVars>
          <dgm:bulletEnabled val="1"/>
        </dgm:presLayoutVars>
      </dgm:prSet>
      <dgm:spPr/>
    </dgm:pt>
    <dgm:pt modelId="{61198496-9ADE-4580-938D-F34A0280D143}" type="pres">
      <dgm:prSet presAssocID="{4533B04D-B901-4715-816C-D1E1EFCFE5F3}" presName="bullet5d" presStyleLbl="node1" presStyleIdx="3" presStyleCnt="5"/>
      <dgm:spPr/>
    </dgm:pt>
    <dgm:pt modelId="{98740574-D471-48A4-9236-74918E1FC66E}" type="pres">
      <dgm:prSet presAssocID="{4533B04D-B901-4715-816C-D1E1EFCFE5F3}" presName="textBox5d" presStyleLbl="revTx" presStyleIdx="3" presStyleCnt="5">
        <dgm:presLayoutVars>
          <dgm:bulletEnabled val="1"/>
        </dgm:presLayoutVars>
      </dgm:prSet>
      <dgm:spPr/>
    </dgm:pt>
    <dgm:pt modelId="{660CF92E-F109-4567-9B4D-B43FC0861167}" type="pres">
      <dgm:prSet presAssocID="{08C79480-56F1-475D-ACEB-2F3F7F4CDBD2}" presName="bullet5e" presStyleLbl="node1" presStyleIdx="4" presStyleCnt="5"/>
      <dgm:spPr/>
    </dgm:pt>
    <dgm:pt modelId="{89AD29D4-C263-4D40-ADB3-74C9C6F0351F}" type="pres">
      <dgm:prSet presAssocID="{08C79480-56F1-475D-ACEB-2F3F7F4CDBD2}" presName="textBox5e" presStyleLbl="revTx" presStyleIdx="4" presStyleCnt="5">
        <dgm:presLayoutVars>
          <dgm:bulletEnabled val="1"/>
        </dgm:presLayoutVars>
      </dgm:prSet>
      <dgm:spPr/>
    </dgm:pt>
  </dgm:ptLst>
  <dgm:cxnLst>
    <dgm:cxn modelId="{8BCFBF39-FA75-46F5-91A6-D849C4FC8929}" srcId="{592F75A5-7707-4E5A-9591-750419E580E1}" destId="{F912D3A4-B6CB-4433-92B7-13D417CFAB1F}" srcOrd="2" destOrd="0" parTransId="{43EC91FE-0DAD-4BA4-ABD8-267070EA81A3}" sibTransId="{4B712426-E3EC-4A5A-A31E-89D5D4D8A75E}"/>
    <dgm:cxn modelId="{1F10D381-3B2B-409F-BA43-0443E06C68D1}" type="presOf" srcId="{4533B04D-B901-4715-816C-D1E1EFCFE5F3}" destId="{98740574-D471-48A4-9236-74918E1FC66E}" srcOrd="0" destOrd="0" presId="urn:microsoft.com/office/officeart/2005/8/layout/arrow2"/>
    <dgm:cxn modelId="{C861B486-3BAF-45C0-BA3B-5029F05BD1F3}" type="presOf" srcId="{592F75A5-7707-4E5A-9591-750419E580E1}" destId="{8078CC08-4BB8-43AC-BAB7-724CE4AA087B}" srcOrd="0" destOrd="0" presId="urn:microsoft.com/office/officeart/2005/8/layout/arrow2"/>
    <dgm:cxn modelId="{21D3C4A5-3A04-4DAA-A2F4-55DB317BE435}" srcId="{592F75A5-7707-4E5A-9591-750419E580E1}" destId="{4533B04D-B901-4715-816C-D1E1EFCFE5F3}" srcOrd="3" destOrd="0" parTransId="{0EC3EAA7-463E-439C-A683-F542BA881B3A}" sibTransId="{75AD11B4-90F6-476C-B260-8A7301939379}"/>
    <dgm:cxn modelId="{046E2EB1-854F-4C42-9050-7A19B66B9158}" type="presOf" srcId="{F912D3A4-B6CB-4433-92B7-13D417CFAB1F}" destId="{BF5713C9-BD1D-4D0E-B4BA-8D4B150DAAFA}" srcOrd="0" destOrd="0" presId="urn:microsoft.com/office/officeart/2005/8/layout/arrow2"/>
    <dgm:cxn modelId="{4E96FDBB-B850-4F7D-80ED-D0349F372F75}" srcId="{592F75A5-7707-4E5A-9591-750419E580E1}" destId="{08C79480-56F1-475D-ACEB-2F3F7F4CDBD2}" srcOrd="4" destOrd="0" parTransId="{DF00D64E-30C5-4D82-8C87-F7B677F9AF87}" sibTransId="{B3D215B5-E5D1-410A-A928-F8DF399B6870}"/>
    <dgm:cxn modelId="{CF3D8EC8-BA1E-4100-BDE2-67D5E5ED4E14}" srcId="{592F75A5-7707-4E5A-9591-750419E580E1}" destId="{B41E49DA-C19F-4ED3-BB86-FB70FF00C0DA}" srcOrd="0" destOrd="0" parTransId="{E0A8AACA-4FC9-4E13-8F7E-8F74E9B873A0}" sibTransId="{CD9E6A05-3D16-4A43-BE3D-FA71BBDDE521}"/>
    <dgm:cxn modelId="{31C2B1CD-55EA-47A7-A57F-77BD62A3791C}" srcId="{592F75A5-7707-4E5A-9591-750419E580E1}" destId="{B3B96E27-82D7-4FF2-9320-32CBBC61EDD8}" srcOrd="1" destOrd="0" parTransId="{8AFC97A9-FCCE-4282-A4DB-BB43F72B26E4}" sibTransId="{B405553C-14E2-4003-986A-EF0FBA8B38A3}"/>
    <dgm:cxn modelId="{3AD9B3D7-09C6-4331-9423-1A2A67CF53AF}" type="presOf" srcId="{08C79480-56F1-475D-ACEB-2F3F7F4CDBD2}" destId="{89AD29D4-C263-4D40-ADB3-74C9C6F0351F}" srcOrd="0" destOrd="0" presId="urn:microsoft.com/office/officeart/2005/8/layout/arrow2"/>
    <dgm:cxn modelId="{654B6CDD-FCB9-4022-848D-53922D0FA7B7}" type="presOf" srcId="{B3B96E27-82D7-4FF2-9320-32CBBC61EDD8}" destId="{FE0B5E81-A08C-43D7-B5DC-5A95AB7F5FB9}" srcOrd="0" destOrd="0" presId="urn:microsoft.com/office/officeart/2005/8/layout/arrow2"/>
    <dgm:cxn modelId="{B4A4D3F5-9024-47ED-BE0B-7318D77BB126}" type="presOf" srcId="{B41E49DA-C19F-4ED3-BB86-FB70FF00C0DA}" destId="{FE06B190-DA26-4B2C-8A34-0406B617E73D}" srcOrd="0" destOrd="0" presId="urn:microsoft.com/office/officeart/2005/8/layout/arrow2"/>
    <dgm:cxn modelId="{C774AFCF-ECD7-4118-92EC-66D6AC61949F}" type="presParOf" srcId="{8078CC08-4BB8-43AC-BAB7-724CE4AA087B}" destId="{92AFBD2C-D5BD-440F-99CD-2986645800D9}" srcOrd="0" destOrd="0" presId="urn:microsoft.com/office/officeart/2005/8/layout/arrow2"/>
    <dgm:cxn modelId="{8F691A7C-7557-4C8D-855E-CF51D62216C6}" type="presParOf" srcId="{8078CC08-4BB8-43AC-BAB7-724CE4AA087B}" destId="{BF8FCD84-6B57-45A5-A357-743991A9DF24}" srcOrd="1" destOrd="0" presId="urn:microsoft.com/office/officeart/2005/8/layout/arrow2"/>
    <dgm:cxn modelId="{1D7A124C-1782-447D-AFBF-98D2A9731C8A}" type="presParOf" srcId="{BF8FCD84-6B57-45A5-A357-743991A9DF24}" destId="{416D0C10-1292-47AF-B872-8D1D3D948AA6}" srcOrd="0" destOrd="0" presId="urn:microsoft.com/office/officeart/2005/8/layout/arrow2"/>
    <dgm:cxn modelId="{6FDFB63D-D5FB-44F3-BFB1-622930E50ED9}" type="presParOf" srcId="{BF8FCD84-6B57-45A5-A357-743991A9DF24}" destId="{FE06B190-DA26-4B2C-8A34-0406B617E73D}" srcOrd="1" destOrd="0" presId="urn:microsoft.com/office/officeart/2005/8/layout/arrow2"/>
    <dgm:cxn modelId="{CDD88249-D3E8-45B2-9D1F-E36ABB05FCC6}" type="presParOf" srcId="{BF8FCD84-6B57-45A5-A357-743991A9DF24}" destId="{09986126-9A04-47DC-A485-8D5E4CE2F9A4}" srcOrd="2" destOrd="0" presId="urn:microsoft.com/office/officeart/2005/8/layout/arrow2"/>
    <dgm:cxn modelId="{335451D7-2BE6-4995-8156-77EF5126794A}" type="presParOf" srcId="{BF8FCD84-6B57-45A5-A357-743991A9DF24}" destId="{FE0B5E81-A08C-43D7-B5DC-5A95AB7F5FB9}" srcOrd="3" destOrd="0" presId="urn:microsoft.com/office/officeart/2005/8/layout/arrow2"/>
    <dgm:cxn modelId="{21B2BE19-A976-434E-93CB-77786DE804AD}" type="presParOf" srcId="{BF8FCD84-6B57-45A5-A357-743991A9DF24}" destId="{5FB760F4-848C-4C00-BA03-CAD73C1282A7}" srcOrd="4" destOrd="0" presId="urn:microsoft.com/office/officeart/2005/8/layout/arrow2"/>
    <dgm:cxn modelId="{CA62A5DE-C7DA-4073-80BD-FBF00BFA654F}" type="presParOf" srcId="{BF8FCD84-6B57-45A5-A357-743991A9DF24}" destId="{BF5713C9-BD1D-4D0E-B4BA-8D4B150DAAFA}" srcOrd="5" destOrd="0" presId="urn:microsoft.com/office/officeart/2005/8/layout/arrow2"/>
    <dgm:cxn modelId="{134EADF6-3F98-4DB8-B93B-122134A4BE3D}" type="presParOf" srcId="{BF8FCD84-6B57-45A5-A357-743991A9DF24}" destId="{61198496-9ADE-4580-938D-F34A0280D143}" srcOrd="6" destOrd="0" presId="urn:microsoft.com/office/officeart/2005/8/layout/arrow2"/>
    <dgm:cxn modelId="{9BF0488B-6D7E-4A3F-9E2A-837BF53360A5}" type="presParOf" srcId="{BF8FCD84-6B57-45A5-A357-743991A9DF24}" destId="{98740574-D471-48A4-9236-74918E1FC66E}" srcOrd="7" destOrd="0" presId="urn:microsoft.com/office/officeart/2005/8/layout/arrow2"/>
    <dgm:cxn modelId="{0125C853-4539-4801-8E02-842BE690E5D5}" type="presParOf" srcId="{BF8FCD84-6B57-45A5-A357-743991A9DF24}" destId="{660CF92E-F109-4567-9B4D-B43FC0861167}" srcOrd="8" destOrd="0" presId="urn:microsoft.com/office/officeart/2005/8/layout/arrow2"/>
    <dgm:cxn modelId="{4B29C237-22F0-492C-A6AC-A6E86DF18784}" type="presParOf" srcId="{BF8FCD84-6B57-45A5-A357-743991A9DF24}" destId="{89AD29D4-C263-4D40-ADB3-74C9C6F0351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2BFC76-9A9C-40D7-A079-7BBF3E624962}">
      <dsp:nvSpPr>
        <dsp:cNvPr id="0" name=""/>
        <dsp:cNvSpPr/>
      </dsp:nvSpPr>
      <dsp:spPr>
        <a:xfrm>
          <a:off x="2052905" y="2705578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DĚLENÍ VÝUKOVÝCH CÍLŮ</a:t>
          </a:r>
          <a:endParaRPr lang="cs-CZ" sz="1800" kern="1200" dirty="0"/>
        </a:p>
      </dsp:txBody>
      <dsp:txXfrm>
        <a:off x="2080425" y="2733098"/>
        <a:ext cx="1824135" cy="884547"/>
      </dsp:txXfrm>
    </dsp:sp>
    <dsp:sp modelId="{A1B40F7B-E785-472A-85E0-1876D8212060}">
      <dsp:nvSpPr>
        <dsp:cNvPr id="0" name=""/>
        <dsp:cNvSpPr/>
      </dsp:nvSpPr>
      <dsp:spPr>
        <a:xfrm rot="17692822">
          <a:off x="3414612" y="2351662"/>
          <a:ext cx="178660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86607" y="1331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4263250" y="2320312"/>
        <a:ext cx="89330" cy="89330"/>
      </dsp:txXfrm>
    </dsp:sp>
    <dsp:sp modelId="{DE13BE93-5F9F-45E5-B0E3-942414594F5B}">
      <dsp:nvSpPr>
        <dsp:cNvPr id="0" name=""/>
        <dsp:cNvSpPr/>
      </dsp:nvSpPr>
      <dsp:spPr>
        <a:xfrm>
          <a:off x="4683750" y="1084789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DLE MÍRY OBECNOSTI</a:t>
          </a:r>
          <a:endParaRPr lang="cs-CZ" sz="1800" kern="1200" dirty="0"/>
        </a:p>
      </dsp:txBody>
      <dsp:txXfrm>
        <a:off x="4711270" y="1112309"/>
        <a:ext cx="1824135" cy="884547"/>
      </dsp:txXfrm>
    </dsp:sp>
    <dsp:sp modelId="{73C32E34-9F7E-4DBE-AD1D-CA0847289678}">
      <dsp:nvSpPr>
        <dsp:cNvPr id="0" name=""/>
        <dsp:cNvSpPr/>
      </dsp:nvSpPr>
      <dsp:spPr>
        <a:xfrm rot="18289469">
          <a:off x="6280630" y="1001005"/>
          <a:ext cx="131626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6261" y="13315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854" y="981414"/>
        <a:ext cx="65813" cy="65813"/>
      </dsp:txXfrm>
    </dsp:sp>
    <dsp:sp modelId="{3B1190F5-5F83-464C-ADED-A8C2B83C8FED}">
      <dsp:nvSpPr>
        <dsp:cNvPr id="0" name=""/>
        <dsp:cNvSpPr/>
      </dsp:nvSpPr>
      <dsp:spPr>
        <a:xfrm>
          <a:off x="7314596" y="4263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OBECNÉ</a:t>
          </a:r>
          <a:endParaRPr lang="cs-CZ" sz="1800" kern="1200" dirty="0"/>
        </a:p>
      </dsp:txBody>
      <dsp:txXfrm>
        <a:off x="7342116" y="31783"/>
        <a:ext cx="1824135" cy="884547"/>
      </dsp:txXfrm>
    </dsp:sp>
    <dsp:sp modelId="{1472E93B-0E2A-4274-A50D-4E5FA72FCC97}">
      <dsp:nvSpPr>
        <dsp:cNvPr id="0" name=""/>
        <dsp:cNvSpPr/>
      </dsp:nvSpPr>
      <dsp:spPr>
        <a:xfrm>
          <a:off x="6562926" y="1541268"/>
          <a:ext cx="75167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51670" y="13315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19969" y="1535791"/>
        <a:ext cx="37583" cy="37583"/>
      </dsp:txXfrm>
    </dsp:sp>
    <dsp:sp modelId="{D8F52399-FD55-4D91-A7D8-9A519C29A6DD}">
      <dsp:nvSpPr>
        <dsp:cNvPr id="0" name=""/>
        <dsp:cNvSpPr/>
      </dsp:nvSpPr>
      <dsp:spPr>
        <a:xfrm>
          <a:off x="7314596" y="1084789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SPECIFICKÉ</a:t>
          </a:r>
          <a:endParaRPr lang="cs-CZ" sz="1800" kern="1200" dirty="0"/>
        </a:p>
      </dsp:txBody>
      <dsp:txXfrm>
        <a:off x="7342116" y="1112309"/>
        <a:ext cx="1824135" cy="884547"/>
      </dsp:txXfrm>
    </dsp:sp>
    <dsp:sp modelId="{5AF8FF95-BDAD-4865-9A00-5B15F817AF76}">
      <dsp:nvSpPr>
        <dsp:cNvPr id="0" name=""/>
        <dsp:cNvSpPr/>
      </dsp:nvSpPr>
      <dsp:spPr>
        <a:xfrm rot="3310531">
          <a:off x="6280630" y="2081531"/>
          <a:ext cx="131626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6261" y="13315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854" y="2061940"/>
        <a:ext cx="65813" cy="65813"/>
      </dsp:txXfrm>
    </dsp:sp>
    <dsp:sp modelId="{F14887AD-E9CF-4845-A575-6B58664BFD77}">
      <dsp:nvSpPr>
        <dsp:cNvPr id="0" name=""/>
        <dsp:cNvSpPr/>
      </dsp:nvSpPr>
      <dsp:spPr>
        <a:xfrm>
          <a:off x="7314596" y="2165315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KONKRÉTNÍ</a:t>
          </a:r>
          <a:endParaRPr lang="cs-CZ" sz="1800" kern="1200" dirty="0"/>
        </a:p>
      </dsp:txBody>
      <dsp:txXfrm>
        <a:off x="7342116" y="2192835"/>
        <a:ext cx="1824135" cy="884547"/>
      </dsp:txXfrm>
    </dsp:sp>
    <dsp:sp modelId="{E1FFC7E4-F022-47CC-9D41-0865D61FBDCF}">
      <dsp:nvSpPr>
        <dsp:cNvPr id="0" name=""/>
        <dsp:cNvSpPr/>
      </dsp:nvSpPr>
      <dsp:spPr>
        <a:xfrm rot="3907178">
          <a:off x="3414612" y="3972451"/>
          <a:ext cx="1786607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786607" y="13315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600" kern="1200"/>
        </a:p>
      </dsp:txBody>
      <dsp:txXfrm>
        <a:off x="4263250" y="3941101"/>
        <a:ext cx="89330" cy="89330"/>
      </dsp:txXfrm>
    </dsp:sp>
    <dsp:sp modelId="{DD0D4C7C-DB56-4A1D-8429-ED9143BBEA40}">
      <dsp:nvSpPr>
        <dsp:cNvPr id="0" name=""/>
        <dsp:cNvSpPr/>
      </dsp:nvSpPr>
      <dsp:spPr>
        <a:xfrm>
          <a:off x="4683750" y="4326367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DLE OBSAHOVÉHO ZAMĚŘENÍ</a:t>
          </a:r>
          <a:endParaRPr lang="cs-CZ" sz="1800" kern="1200" dirty="0"/>
        </a:p>
      </dsp:txBody>
      <dsp:txXfrm>
        <a:off x="4711270" y="4353887"/>
        <a:ext cx="1824135" cy="884547"/>
      </dsp:txXfrm>
    </dsp:sp>
    <dsp:sp modelId="{A41397C4-62CB-4CCC-BAD0-307E2C049AF9}">
      <dsp:nvSpPr>
        <dsp:cNvPr id="0" name=""/>
        <dsp:cNvSpPr/>
      </dsp:nvSpPr>
      <dsp:spPr>
        <a:xfrm rot="18289469">
          <a:off x="6280630" y="4242582"/>
          <a:ext cx="131626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6261" y="13315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854" y="4222991"/>
        <a:ext cx="65813" cy="65813"/>
      </dsp:txXfrm>
    </dsp:sp>
    <dsp:sp modelId="{FD50F40B-9DAA-40D2-8633-BBC958AA5683}">
      <dsp:nvSpPr>
        <dsp:cNvPr id="0" name=""/>
        <dsp:cNvSpPr/>
      </dsp:nvSpPr>
      <dsp:spPr>
        <a:xfrm>
          <a:off x="7314596" y="3245841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PSYCHOMOTORICKÉ</a:t>
          </a:r>
        </a:p>
      </dsp:txBody>
      <dsp:txXfrm>
        <a:off x="7342116" y="3273361"/>
        <a:ext cx="1824135" cy="884547"/>
      </dsp:txXfrm>
    </dsp:sp>
    <dsp:sp modelId="{37CB2A24-8F40-431E-9391-D4D4E99CB87E}">
      <dsp:nvSpPr>
        <dsp:cNvPr id="0" name=""/>
        <dsp:cNvSpPr/>
      </dsp:nvSpPr>
      <dsp:spPr>
        <a:xfrm>
          <a:off x="6562926" y="4782845"/>
          <a:ext cx="751670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751670" y="13315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19969" y="4777369"/>
        <a:ext cx="37583" cy="37583"/>
      </dsp:txXfrm>
    </dsp:sp>
    <dsp:sp modelId="{77131915-EDB7-4159-8653-676915AE3B09}">
      <dsp:nvSpPr>
        <dsp:cNvPr id="0" name=""/>
        <dsp:cNvSpPr/>
      </dsp:nvSpPr>
      <dsp:spPr>
        <a:xfrm>
          <a:off x="7314596" y="4326367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KOGNITIVNÍ</a:t>
          </a:r>
        </a:p>
      </dsp:txBody>
      <dsp:txXfrm>
        <a:off x="7342116" y="4353887"/>
        <a:ext cx="1824135" cy="884547"/>
      </dsp:txXfrm>
    </dsp:sp>
    <dsp:sp modelId="{FACCBD84-8A3C-41D7-A091-C87360667456}">
      <dsp:nvSpPr>
        <dsp:cNvPr id="0" name=""/>
        <dsp:cNvSpPr/>
      </dsp:nvSpPr>
      <dsp:spPr>
        <a:xfrm rot="3310531">
          <a:off x="6280630" y="5323108"/>
          <a:ext cx="131626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316261" y="13315"/>
              </a:lnTo>
            </a:path>
          </a:pathLst>
        </a:custGeom>
        <a:noFill/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905854" y="5303517"/>
        <a:ext cx="65813" cy="65813"/>
      </dsp:txXfrm>
    </dsp:sp>
    <dsp:sp modelId="{EBF0AE69-8A73-4110-B792-6B59C1A6F9E1}">
      <dsp:nvSpPr>
        <dsp:cNvPr id="0" name=""/>
        <dsp:cNvSpPr/>
      </dsp:nvSpPr>
      <dsp:spPr>
        <a:xfrm>
          <a:off x="7314596" y="5406893"/>
          <a:ext cx="1879175" cy="939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latin typeface="Franklin Gothic Demi Cond"/>
            </a:rPr>
            <a:t>AFEKTIVNÍ</a:t>
          </a:r>
        </a:p>
      </dsp:txBody>
      <dsp:txXfrm>
        <a:off x="7342116" y="5434413"/>
        <a:ext cx="1824135" cy="8845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A7EF8D-950C-41C2-A052-C52F348DB493}">
      <dsp:nvSpPr>
        <dsp:cNvPr id="0" name=""/>
        <dsp:cNvSpPr/>
      </dsp:nvSpPr>
      <dsp:spPr>
        <a:xfrm>
          <a:off x="1430580" y="0"/>
          <a:ext cx="9210934" cy="5756834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589730-9006-4637-A492-ECF3BD437AD3}">
      <dsp:nvSpPr>
        <dsp:cNvPr id="0" name=""/>
        <dsp:cNvSpPr/>
      </dsp:nvSpPr>
      <dsp:spPr>
        <a:xfrm>
          <a:off x="2337857" y="4280781"/>
          <a:ext cx="211851" cy="21185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2F81A-B285-4E46-BF68-FDCC93BFDA56}">
      <dsp:nvSpPr>
        <dsp:cNvPr id="0" name=""/>
        <dsp:cNvSpPr/>
      </dsp:nvSpPr>
      <dsp:spPr>
        <a:xfrm>
          <a:off x="2443783" y="4386707"/>
          <a:ext cx="1206632" cy="13701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256" tIns="0" rIns="0" bIns="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Franklin Gothic Demi Cond"/>
            </a:rPr>
            <a:t>IMITACE </a:t>
          </a:r>
          <a:endParaRPr lang="cs-CZ" sz="1900" kern="1200" dirty="0"/>
        </a:p>
      </dsp:txBody>
      <dsp:txXfrm>
        <a:off x="2443783" y="4386707"/>
        <a:ext cx="1206632" cy="1370126"/>
      </dsp:txXfrm>
    </dsp:sp>
    <dsp:sp modelId="{D4D48E03-9E51-4B9A-B900-47FCAEB829D4}">
      <dsp:nvSpPr>
        <dsp:cNvPr id="0" name=""/>
        <dsp:cNvSpPr/>
      </dsp:nvSpPr>
      <dsp:spPr>
        <a:xfrm>
          <a:off x="3484619" y="3178923"/>
          <a:ext cx="331593" cy="3315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B2140-A213-4DA1-B8B4-61B35CD0ED2C}">
      <dsp:nvSpPr>
        <dsp:cNvPr id="0" name=""/>
        <dsp:cNvSpPr/>
      </dsp:nvSpPr>
      <dsp:spPr>
        <a:xfrm>
          <a:off x="3650415" y="3344720"/>
          <a:ext cx="1529015" cy="24121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705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Franklin Gothic Demi Cond"/>
            </a:rPr>
            <a:t>MANIPULACE</a:t>
          </a:r>
          <a:endParaRPr lang="cs-CZ" sz="1900" kern="1200" dirty="0"/>
        </a:p>
      </dsp:txBody>
      <dsp:txXfrm>
        <a:off x="3650415" y="3344720"/>
        <a:ext cx="1529015" cy="2412113"/>
      </dsp:txXfrm>
    </dsp:sp>
    <dsp:sp modelId="{0C3C8406-3E39-41DC-B88E-AD0A5BE0A95D}">
      <dsp:nvSpPr>
        <dsp:cNvPr id="0" name=""/>
        <dsp:cNvSpPr/>
      </dsp:nvSpPr>
      <dsp:spPr>
        <a:xfrm>
          <a:off x="4958368" y="2300430"/>
          <a:ext cx="442124" cy="4421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95872F-3264-4BAC-9F03-F12E634BE26B}">
      <dsp:nvSpPr>
        <dsp:cNvPr id="0" name=""/>
        <dsp:cNvSpPr/>
      </dsp:nvSpPr>
      <dsp:spPr>
        <a:xfrm>
          <a:off x="5179431" y="2521493"/>
          <a:ext cx="1777710" cy="3235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273" tIns="0" rIns="0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Franklin Gothic Demi Cond"/>
            </a:rPr>
            <a:t>PRECIZACE</a:t>
          </a:r>
        </a:p>
      </dsp:txBody>
      <dsp:txXfrm>
        <a:off x="5179431" y="2521493"/>
        <a:ext cx="1777710" cy="3235340"/>
      </dsp:txXfrm>
    </dsp:sp>
    <dsp:sp modelId="{32CEC47C-B1D9-47D0-96CB-796021003EE2}">
      <dsp:nvSpPr>
        <dsp:cNvPr id="0" name=""/>
        <dsp:cNvSpPr/>
      </dsp:nvSpPr>
      <dsp:spPr>
        <a:xfrm>
          <a:off x="6671602" y="1614216"/>
          <a:ext cx="571077" cy="5710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10D23-821A-48EC-A44B-E6DF73A9C090}">
      <dsp:nvSpPr>
        <dsp:cNvPr id="0" name=""/>
        <dsp:cNvSpPr/>
      </dsp:nvSpPr>
      <dsp:spPr>
        <a:xfrm>
          <a:off x="6957141" y="1899755"/>
          <a:ext cx="1842186" cy="385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2602" tIns="0" rIns="0" bIns="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Franklin Gothic Demi Cond"/>
            </a:rPr>
            <a:t>ČLENĚNÍ ČINNOSTI</a:t>
          </a:r>
          <a:endParaRPr lang="cs-CZ" sz="1900" kern="1200" dirty="0"/>
        </a:p>
      </dsp:txBody>
      <dsp:txXfrm>
        <a:off x="6957141" y="1899755"/>
        <a:ext cx="1842186" cy="3857078"/>
      </dsp:txXfrm>
    </dsp:sp>
    <dsp:sp modelId="{5D44B2DA-4626-4521-9BFE-B6C8E28E9BD5}">
      <dsp:nvSpPr>
        <dsp:cNvPr id="0" name=""/>
        <dsp:cNvSpPr/>
      </dsp:nvSpPr>
      <dsp:spPr>
        <a:xfrm>
          <a:off x="8435496" y="1155972"/>
          <a:ext cx="727663" cy="72766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4A3C20-BC29-4D9E-8EA4-B202993EC2C8}">
      <dsp:nvSpPr>
        <dsp:cNvPr id="0" name=""/>
        <dsp:cNvSpPr/>
      </dsp:nvSpPr>
      <dsp:spPr>
        <a:xfrm>
          <a:off x="8799328" y="1519804"/>
          <a:ext cx="1842186" cy="42370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5574" tIns="0" rIns="0" bIns="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latin typeface="Franklin Gothic Demi Cond"/>
            </a:rPr>
            <a:t>NATURALIZACE</a:t>
          </a:r>
        </a:p>
      </dsp:txBody>
      <dsp:txXfrm>
        <a:off x="8799328" y="1519804"/>
        <a:ext cx="1842186" cy="42370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FBD2C-D5BD-440F-99CD-2986645800D9}">
      <dsp:nvSpPr>
        <dsp:cNvPr id="0" name=""/>
        <dsp:cNvSpPr/>
      </dsp:nvSpPr>
      <dsp:spPr>
        <a:xfrm>
          <a:off x="4068445" y="0"/>
          <a:ext cx="8529616" cy="533101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6D0C10-1292-47AF-B872-8D1D3D948AA6}">
      <dsp:nvSpPr>
        <dsp:cNvPr id="0" name=""/>
        <dsp:cNvSpPr/>
      </dsp:nvSpPr>
      <dsp:spPr>
        <a:xfrm>
          <a:off x="4908612" y="3964139"/>
          <a:ext cx="196181" cy="1961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6B190-DA26-4B2C-8A34-0406B617E73D}">
      <dsp:nvSpPr>
        <dsp:cNvPr id="0" name=""/>
        <dsp:cNvSpPr/>
      </dsp:nvSpPr>
      <dsp:spPr>
        <a:xfrm>
          <a:off x="5006703" y="4062229"/>
          <a:ext cx="1117379" cy="12687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952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>
              <a:latin typeface="Franklin Gothic Demi Cond"/>
            </a:rPr>
            <a:t>CITLIVOST</a:t>
          </a:r>
          <a:endParaRPr lang="cs-CZ" sz="1500" kern="1200"/>
        </a:p>
      </dsp:txBody>
      <dsp:txXfrm>
        <a:off x="5006703" y="4062229"/>
        <a:ext cx="1117379" cy="1268780"/>
      </dsp:txXfrm>
    </dsp:sp>
    <dsp:sp modelId="{09986126-9A04-47DC-A485-8D5E4CE2F9A4}">
      <dsp:nvSpPr>
        <dsp:cNvPr id="0" name=""/>
        <dsp:cNvSpPr/>
      </dsp:nvSpPr>
      <dsp:spPr>
        <a:xfrm>
          <a:off x="5970549" y="2943783"/>
          <a:ext cx="307066" cy="3070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0B5E81-A08C-43D7-B5DC-5A95AB7F5FB9}">
      <dsp:nvSpPr>
        <dsp:cNvPr id="0" name=""/>
        <dsp:cNvSpPr/>
      </dsp:nvSpPr>
      <dsp:spPr>
        <a:xfrm>
          <a:off x="6124082" y="3097316"/>
          <a:ext cx="1415916" cy="2233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708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>
              <a:latin typeface="Franklin Gothic Demi Cond"/>
            </a:rPr>
            <a:t>AKTIVITA</a:t>
          </a:r>
          <a:endParaRPr lang="cs-CZ" sz="1500" kern="1200"/>
        </a:p>
      </dsp:txBody>
      <dsp:txXfrm>
        <a:off x="6124082" y="3097316"/>
        <a:ext cx="1415916" cy="2233693"/>
      </dsp:txXfrm>
    </dsp:sp>
    <dsp:sp modelId="{5FB760F4-848C-4C00-BA03-CAD73C1282A7}">
      <dsp:nvSpPr>
        <dsp:cNvPr id="0" name=""/>
        <dsp:cNvSpPr/>
      </dsp:nvSpPr>
      <dsp:spPr>
        <a:xfrm>
          <a:off x="7335288" y="2130271"/>
          <a:ext cx="409421" cy="409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5713C9-BD1D-4D0E-B4BA-8D4B150DAAFA}">
      <dsp:nvSpPr>
        <dsp:cNvPr id="0" name=""/>
        <dsp:cNvSpPr/>
      </dsp:nvSpPr>
      <dsp:spPr>
        <a:xfrm>
          <a:off x="7539999" y="2334982"/>
          <a:ext cx="1646215" cy="2996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6944" tIns="0" rIns="0" bIns="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>
              <a:latin typeface="Franklin Gothic Demi Cond"/>
            </a:rPr>
            <a:t>PŘIJETÍ HODNOTY</a:t>
          </a:r>
          <a:endParaRPr lang="cs-CZ" sz="1500" kern="1200"/>
        </a:p>
      </dsp:txBody>
      <dsp:txXfrm>
        <a:off x="7539999" y="2334982"/>
        <a:ext cx="1646215" cy="2996027"/>
      </dsp:txXfrm>
    </dsp:sp>
    <dsp:sp modelId="{61198496-9ADE-4580-938D-F34A0280D143}">
      <dsp:nvSpPr>
        <dsp:cNvPr id="0" name=""/>
        <dsp:cNvSpPr/>
      </dsp:nvSpPr>
      <dsp:spPr>
        <a:xfrm>
          <a:off x="8921797" y="1494815"/>
          <a:ext cx="528836" cy="5288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740574-D471-48A4-9236-74918E1FC66E}">
      <dsp:nvSpPr>
        <dsp:cNvPr id="0" name=""/>
        <dsp:cNvSpPr/>
      </dsp:nvSpPr>
      <dsp:spPr>
        <a:xfrm>
          <a:off x="9186215" y="1759233"/>
          <a:ext cx="1705923" cy="3571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0219" tIns="0" rIns="0" bIns="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latin typeface="Franklin Gothic Demi Cond"/>
            </a:rPr>
            <a:t>ORGANIZACE HODNOT</a:t>
          </a:r>
        </a:p>
      </dsp:txBody>
      <dsp:txXfrm>
        <a:off x="9186215" y="1759233"/>
        <a:ext cx="1705923" cy="3571776"/>
      </dsp:txXfrm>
    </dsp:sp>
    <dsp:sp modelId="{660CF92E-F109-4567-9B4D-B43FC0861167}">
      <dsp:nvSpPr>
        <dsp:cNvPr id="0" name=""/>
        <dsp:cNvSpPr/>
      </dsp:nvSpPr>
      <dsp:spPr>
        <a:xfrm>
          <a:off x="10555218" y="1070466"/>
          <a:ext cx="673839" cy="673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AD29D4-C263-4D40-ADB3-74C9C6F0351F}">
      <dsp:nvSpPr>
        <dsp:cNvPr id="0" name=""/>
        <dsp:cNvSpPr/>
      </dsp:nvSpPr>
      <dsp:spPr>
        <a:xfrm>
          <a:off x="10892138" y="1407386"/>
          <a:ext cx="1705923" cy="39236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7054" tIns="0" rIns="0" bIns="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latin typeface="Franklin Gothic Demi Cond"/>
            </a:rPr>
            <a:t>CHARAKTERIZACE HODNOTOU</a:t>
          </a:r>
        </a:p>
      </dsp:txBody>
      <dsp:txXfrm>
        <a:off x="10892138" y="1407386"/>
        <a:ext cx="1705923" cy="3923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276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12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76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879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01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97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429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33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62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0674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4691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9/22/2022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9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Zeď vybarvený šipkou a dartboard">
            <a:extLst>
              <a:ext uri="{FF2B5EF4-FFF2-40B4-BE49-F238E27FC236}">
                <a16:creationId xmlns:a16="http://schemas.microsoft.com/office/drawing/2014/main" id="{39B21AE5-A236-51AA-523E-3B429367E3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8958" r="-2" b="1229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/>
          <a:p>
            <a:r>
              <a:rPr lang="cs-CZ" dirty="0">
                <a:cs typeface="Calibri Light"/>
              </a:rPr>
              <a:t>VÝUKOVÉ CÍLE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 anchor="t">
            <a:normAutofit/>
          </a:bodyPr>
          <a:lstStyle/>
          <a:p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983365-354E-428C-CB7C-97AE0CED3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zDROJE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5C5118-9227-612F-F9A2-5846E47AD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cs-CZ" dirty="0">
                <a:ea typeface="+mn-lt"/>
                <a:cs typeface="+mn-lt"/>
              </a:rPr>
              <a:t>Čejková, I., Navrátilová, J., &amp; Brücknerová, K. (2022). Výukové cíle: Školní didaktika [Online]. </a:t>
            </a:r>
            <a:r>
              <a:rPr lang="cs-CZ" dirty="0" err="1">
                <a:ea typeface="+mn-lt"/>
                <a:cs typeface="+mn-lt"/>
              </a:rPr>
              <a:t>Retrieved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September</a:t>
            </a:r>
            <a:r>
              <a:rPr lang="cs-CZ" dirty="0">
                <a:ea typeface="+mn-lt"/>
                <a:cs typeface="+mn-lt"/>
              </a:rPr>
              <a:t> 22, 2022, </a:t>
            </a:r>
            <a:r>
              <a:rPr lang="cs-CZ" dirty="0" err="1">
                <a:ea typeface="+mn-lt"/>
                <a:cs typeface="+mn-lt"/>
              </a:rPr>
              <a:t>from</a:t>
            </a:r>
            <a:r>
              <a:rPr lang="cs-CZ" dirty="0">
                <a:ea typeface="+mn-lt"/>
                <a:cs typeface="+mn-lt"/>
              </a:rPr>
              <a:t> IS </a:t>
            </a:r>
            <a:r>
              <a:rPr lang="cs-CZ" dirty="0" err="1">
                <a:ea typeface="+mn-lt"/>
                <a:cs typeface="+mn-lt"/>
              </a:rPr>
              <a:t>Muni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website</a:t>
            </a:r>
            <a:r>
              <a:rPr lang="cs-CZ" dirty="0">
                <a:ea typeface="+mn-lt"/>
                <a:cs typeface="+mn-lt"/>
              </a:rPr>
              <a:t>: https://is.muni.cz/el/phil/jaro2017/DPS003/um/skolni_didaktika__dalkari.pdf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Heuréka.cz. (2022). Opět </a:t>
            </a:r>
            <a:r>
              <a:rPr lang="cs-CZ" dirty="0" err="1">
                <a:ea typeface="+mn-lt"/>
                <a:cs typeface="+mn-lt"/>
              </a:rPr>
              <a:t>Bloomova</a:t>
            </a:r>
            <a:r>
              <a:rPr lang="cs-CZ" dirty="0">
                <a:ea typeface="+mn-lt"/>
                <a:cs typeface="+mn-lt"/>
              </a:rPr>
              <a:t> taxonomie [Online]. </a:t>
            </a:r>
            <a:r>
              <a:rPr lang="cs-CZ" dirty="0" err="1">
                <a:ea typeface="+mn-lt"/>
                <a:cs typeface="+mn-lt"/>
              </a:rPr>
              <a:t>Retrieved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September</a:t>
            </a:r>
            <a:r>
              <a:rPr lang="cs-CZ" dirty="0">
                <a:ea typeface="+mn-lt"/>
                <a:cs typeface="+mn-lt"/>
              </a:rPr>
              <a:t> 22, 2022, </a:t>
            </a:r>
            <a:r>
              <a:rPr lang="cs-CZ" dirty="0" err="1">
                <a:ea typeface="+mn-lt"/>
                <a:cs typeface="+mn-lt"/>
              </a:rPr>
              <a:t>from</a:t>
            </a:r>
            <a:r>
              <a:rPr lang="cs-CZ" dirty="0">
                <a:ea typeface="+mn-lt"/>
                <a:cs typeface="+mn-lt"/>
              </a:rPr>
              <a:t> Heuréka.cz: akreditovaná vzdělávací společnost </a:t>
            </a:r>
            <a:r>
              <a:rPr lang="cs-CZ" dirty="0" err="1">
                <a:ea typeface="+mn-lt"/>
                <a:cs typeface="+mn-lt"/>
              </a:rPr>
              <a:t>website</a:t>
            </a:r>
            <a:r>
              <a:rPr lang="cs-CZ" dirty="0">
                <a:ea typeface="+mn-lt"/>
                <a:cs typeface="+mn-lt"/>
              </a:rPr>
              <a:t>: https://vzdelavaci-spolecnost.cz/opet-bloomova-taxonomie-a265</a:t>
            </a:r>
            <a:endParaRPr lang="cs-CZ" dirty="0"/>
          </a:p>
          <a:p>
            <a:r>
              <a:rPr lang="cs-CZ" dirty="0">
                <a:ea typeface="+mn-lt"/>
                <a:cs typeface="+mn-lt"/>
              </a:rPr>
              <a:t>Kalhous, Z., &amp; Obst, O. (2009). Školní didaktika (Vyd. 2). In (Vyd. 2). Praha: Portál.</a:t>
            </a:r>
          </a:p>
          <a:p>
            <a:r>
              <a:rPr lang="cs-CZ" dirty="0">
                <a:ea typeface="+mn-lt"/>
                <a:cs typeface="+mn-lt"/>
              </a:rPr>
              <a:t>SMART [Online]. (2022). SMART [Online]. </a:t>
            </a:r>
            <a:r>
              <a:rPr lang="cs-CZ" dirty="0" err="1">
                <a:ea typeface="+mn-lt"/>
                <a:cs typeface="+mn-lt"/>
              </a:rPr>
              <a:t>Retrieved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September</a:t>
            </a:r>
            <a:r>
              <a:rPr lang="cs-CZ" dirty="0">
                <a:ea typeface="+mn-lt"/>
                <a:cs typeface="+mn-lt"/>
              </a:rPr>
              <a:t> 22, 2022, </a:t>
            </a:r>
            <a:r>
              <a:rPr lang="cs-CZ" dirty="0" err="1">
                <a:ea typeface="+mn-lt"/>
                <a:cs typeface="+mn-lt"/>
              </a:rPr>
              <a:t>from</a:t>
            </a:r>
            <a:r>
              <a:rPr lang="cs-CZ" dirty="0">
                <a:ea typeface="+mn-lt"/>
                <a:cs typeface="+mn-lt"/>
              </a:rPr>
              <a:t> </a:t>
            </a:r>
            <a:r>
              <a:rPr lang="cs-CZ" dirty="0" err="1">
                <a:ea typeface="+mn-lt"/>
                <a:cs typeface="+mn-lt"/>
              </a:rPr>
              <a:t>Evolution</a:t>
            </a:r>
            <a:r>
              <a:rPr lang="cs-CZ" dirty="0">
                <a:ea typeface="+mn-lt"/>
                <a:cs typeface="+mn-lt"/>
              </a:rPr>
              <a:t> Marketing </a:t>
            </a:r>
            <a:r>
              <a:rPr lang="cs-CZ" dirty="0" err="1">
                <a:ea typeface="+mn-lt"/>
                <a:cs typeface="+mn-lt"/>
              </a:rPr>
              <a:t>website</a:t>
            </a:r>
            <a:r>
              <a:rPr lang="cs-CZ" dirty="0">
                <a:ea typeface="+mn-lt"/>
                <a:cs typeface="+mn-lt"/>
              </a:rPr>
              <a:t>: https://www.evolutionmarketing.cz/marketingovy-slovnik/smart/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078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2BC254-6AA2-9137-1992-EBD833D7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VÝUKOVÉ CÍLE - 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606AB0-8974-5437-4C37-A75403D6B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cs-CZ" sz="3200" dirty="0">
                <a:ea typeface="+mn-lt"/>
                <a:cs typeface="+mn-lt"/>
              </a:rPr>
              <a:t>Představa o kvalitativních a kvantitativních změnách u jednotlivých žáků v oblasti kognitivní, afektivní a psychomotorické, kterých má být dosaženo ve stanoveném čase v procesu výuky (Kalhous, 2009).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53221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A18F5-BB03-6830-4029-DD46D581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JAK BY MĚLY BÝT CÍLE FORMULOVÁNY?</a:t>
            </a:r>
          </a:p>
        </p:txBody>
      </p:sp>
      <p:pic>
        <p:nvPicPr>
          <p:cNvPr id="7" name="Obrázek 7">
            <a:extLst>
              <a:ext uri="{FF2B5EF4-FFF2-40B4-BE49-F238E27FC236}">
                <a16:creationId xmlns:a16="http://schemas.microsoft.com/office/drawing/2014/main" id="{14FFD66F-E747-CC35-DC9B-708FDC673A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266" y="2296400"/>
            <a:ext cx="11936008" cy="4557296"/>
          </a:xfrm>
        </p:spPr>
      </p:pic>
    </p:spTree>
    <p:extLst>
      <p:ext uri="{BB962C8B-B14F-4D97-AF65-F5344CB8AC3E}">
        <p14:creationId xmlns:p14="http://schemas.microsoft.com/office/powerpoint/2010/main" val="2567890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447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C9071A29-C017-2D52-41F0-CF4A664139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1121778"/>
              </p:ext>
            </p:extLst>
          </p:nvPr>
        </p:nvGraphicFramePr>
        <p:xfrm>
          <a:off x="467380" y="312832"/>
          <a:ext cx="11246677" cy="6350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4376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5BA6F-B141-F0D6-3C4C-18544C78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SPRÁVNĚ FORMULOVANÉ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DB0D60-F6A7-2E58-84D6-4355BAD1E8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Žák bude na konci hodiny schopen vyjmenovat tři stěžejní díla Karla Čapka. </a:t>
            </a:r>
          </a:p>
          <a:p>
            <a:r>
              <a:rPr lang="cs-CZ" dirty="0">
                <a:ea typeface="+mn-lt"/>
                <a:cs typeface="+mn-lt"/>
              </a:rPr>
              <a:t>Žák zvládne samostatně analyzovat rétorické figury v básni Máj. </a:t>
            </a:r>
            <a:endParaRPr lang="cs-CZ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Žák dokáže vysvětlit důvody, které vedly k započetí první světové války.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056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403EB-B127-49E5-8023-73D919EF5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NESPRÁVNĚ FORMULOVANÉ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56122-E950-FD7E-72EB-CA86F7E23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Představit žákům výčet nepravidelných sloves. (úkol pro učitele) </a:t>
            </a:r>
          </a:p>
          <a:p>
            <a:r>
              <a:rPr lang="cs-CZ" dirty="0"/>
              <a:t>Žák bude umět hovořit o tématu „moje rodina“ v německém jazyce. (příliš obecný cíl)</a:t>
            </a:r>
          </a:p>
          <a:p>
            <a:r>
              <a:rPr lang="cs-CZ" dirty="0"/>
              <a:t>Žák si zapamatuje co nejvíce slovíček z učebnice. (neměřitelné)</a:t>
            </a:r>
            <a:endParaRPr lang="cs-CZ">
              <a:ea typeface="+mn-lt"/>
              <a:cs typeface="+mn-lt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501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8870B-AF95-B026-ECBA-6DF77037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PSYCHOMOTORICKÉ CÍLE DLE DAVEHO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13CA358F-82B8-BCC2-A833-160B6D40CB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6849680"/>
              </p:ext>
            </p:extLst>
          </p:nvPr>
        </p:nvGraphicFramePr>
        <p:xfrm>
          <a:off x="119997" y="1030008"/>
          <a:ext cx="12072096" cy="575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5439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50DB4-9634-1605-588B-26CA9F0B3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AFEKTIVNÍ VÝUKOVÉ CÍLE DLE </a:t>
            </a:r>
            <a:r>
              <a:rPr lang="cs-CZ" dirty="0" err="1"/>
              <a:t>kRATWOHLA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4B0513CA-936D-F449-4FEE-7B663CE6AE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718684"/>
              </p:ext>
            </p:extLst>
          </p:nvPr>
        </p:nvGraphicFramePr>
        <p:xfrm>
          <a:off x="-1919473" y="1960097"/>
          <a:ext cx="16666507" cy="5331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783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8CAE0-6138-8405-ED58-8BA43D44A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KOGNITIVNÍ VÝUKOVÉ CÍLE DLE BLOOMA</a:t>
            </a:r>
            <a:endParaRPr lang="cs-CZ"/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7E4EDC36-C27F-789B-24AF-9FC03266B1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0647" y="1892988"/>
            <a:ext cx="11980570" cy="4904679"/>
          </a:xfrm>
        </p:spPr>
      </p:pic>
    </p:spTree>
    <p:extLst>
      <p:ext uri="{BB962C8B-B14F-4D97-AF65-F5344CB8AC3E}">
        <p14:creationId xmlns:p14="http://schemas.microsoft.com/office/powerpoint/2010/main" val="1501734000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RegularSeed_2SEEDS">
      <a:dk1>
        <a:srgbClr val="000000"/>
      </a:dk1>
      <a:lt1>
        <a:srgbClr val="FFFFFF"/>
      </a:lt1>
      <a:dk2>
        <a:srgbClr val="412426"/>
      </a:dk2>
      <a:lt2>
        <a:srgbClr val="E2E8E8"/>
      </a:lt2>
      <a:accent1>
        <a:srgbClr val="D51720"/>
      </a:accent1>
      <a:accent2>
        <a:srgbClr val="E72981"/>
      </a:accent2>
      <a:accent3>
        <a:srgbClr val="E76F29"/>
      </a:accent3>
      <a:accent4>
        <a:srgbClr val="14B8A3"/>
      </a:accent4>
      <a:accent5>
        <a:srgbClr val="29B0E7"/>
      </a:accent5>
      <a:accent6>
        <a:srgbClr val="174FD5"/>
      </a:accent6>
      <a:hlink>
        <a:srgbClr val="30918D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JuxtaposeVTI</vt:lpstr>
      <vt:lpstr>VÝUKOVÉ CÍLE</vt:lpstr>
      <vt:lpstr>VÝUKOVÉ CÍLE - DEFINICE</vt:lpstr>
      <vt:lpstr>JAK BY MĚLY BÝT CÍLE FORMULOVÁNY?</vt:lpstr>
      <vt:lpstr>Prezentace aplikace PowerPoint</vt:lpstr>
      <vt:lpstr>SPRÁVNĚ FORMULOVANÉ CÍLE</vt:lpstr>
      <vt:lpstr>NESPRÁVNĚ FORMULOVANÉ CÍLE</vt:lpstr>
      <vt:lpstr>PSYCHOMOTORICKÉ CÍLE DLE DAVEHO</vt:lpstr>
      <vt:lpstr>AFEKTIVNÍ VÝUKOVÉ CÍLE DLE kRATWOHLA</vt:lpstr>
      <vt:lpstr>KOGNITIVNÍ VÝUKOVÉ CÍLE DLE BLOOMA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/>
  <cp:revision>122</cp:revision>
  <dcterms:created xsi:type="dcterms:W3CDTF">2022-09-22T12:58:44Z</dcterms:created>
  <dcterms:modified xsi:type="dcterms:W3CDTF">2022-09-22T13:55:10Z</dcterms:modified>
</cp:coreProperties>
</file>