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73" r:id="rId4"/>
  </p:sldMasterIdLst>
  <p:notesMasterIdLst>
    <p:notesMasterId r:id="rId20"/>
  </p:notesMasterIdLst>
  <p:handoutMasterIdLst>
    <p:handoutMasterId r:id="rId21"/>
  </p:handoutMasterIdLst>
  <p:sldIdLst>
    <p:sldId id="424" r:id="rId5"/>
    <p:sldId id="417" r:id="rId6"/>
    <p:sldId id="426" r:id="rId7"/>
    <p:sldId id="418" r:id="rId8"/>
    <p:sldId id="449" r:id="rId9"/>
    <p:sldId id="450" r:id="rId10"/>
    <p:sldId id="451" r:id="rId11"/>
    <p:sldId id="452" r:id="rId12"/>
    <p:sldId id="453" r:id="rId13"/>
    <p:sldId id="486" r:id="rId14"/>
    <p:sldId id="485" r:id="rId15"/>
    <p:sldId id="484" r:id="rId16"/>
    <p:sldId id="483" r:id="rId17"/>
    <p:sldId id="422" r:id="rId18"/>
    <p:sldId id="423" r:id="rId1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ZS Evaluace" initials="" lastIdx="8" clrIdx="0"/>
  <p:cmAuthor id="1" name="Trtková Alžběta" initials="TA" lastIdx="35" clrIdx="1">
    <p:extLst>
      <p:ext uri="{19B8F6BF-5375-455C-9EA6-DF929625EA0E}">
        <p15:presenceInfo xmlns:p15="http://schemas.microsoft.com/office/powerpoint/2012/main" userId="S-1-5-21-1068847423-3288590978-3109383046-4804" providerId="AD"/>
      </p:ext>
    </p:extLst>
  </p:cmAuthor>
  <p:cmAuthor id="2" name="Jakub Náprstek" initials="JN" lastIdx="3" clrIdx="2">
    <p:extLst>
      <p:ext uri="{19B8F6BF-5375-455C-9EA6-DF929625EA0E}">
        <p15:presenceInfo xmlns:p15="http://schemas.microsoft.com/office/powerpoint/2012/main" userId="5a181a0d751994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C36"/>
    <a:srgbClr val="9377B4"/>
    <a:srgbClr val="42C0F1"/>
    <a:srgbClr val="899297"/>
    <a:srgbClr val="D25A7B"/>
    <a:srgbClr val="EE712F"/>
    <a:srgbClr val="4F94CF"/>
    <a:srgbClr val="FEC300"/>
    <a:srgbClr val="FEC735"/>
    <a:srgbClr val="89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467C1-4B80-3DDE-BC01-75C9C469D2E3}" v="5" dt="2022-10-05T16:58:01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86376"/>
  </p:normalViewPr>
  <p:slideViewPr>
    <p:cSldViewPr snapToGrid="0">
      <p:cViewPr varScale="1">
        <p:scale>
          <a:sx n="82" d="100"/>
          <a:sy n="82" d="100"/>
        </p:scale>
        <p:origin x="119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74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nová Elena" userId="1ece07b7-4d6b-4aa1-8094-60fc518d43f6" providerId="ADAL" clId="{CB113327-26ED-4471-A32A-74BDE1B3B0D6}"/>
    <pc:docChg chg="addSld delSld modSld">
      <pc:chgData name="Tomanová Elena" userId="1ece07b7-4d6b-4aa1-8094-60fc518d43f6" providerId="ADAL" clId="{CB113327-26ED-4471-A32A-74BDE1B3B0D6}" dt="2022-09-28T15:03:20.207" v="4"/>
      <pc:docMkLst>
        <pc:docMk/>
      </pc:docMkLst>
      <pc:sldChg chg="modSp mod">
        <pc:chgData name="Tomanová Elena" userId="1ece07b7-4d6b-4aa1-8094-60fc518d43f6" providerId="ADAL" clId="{CB113327-26ED-4471-A32A-74BDE1B3B0D6}" dt="2022-09-28T14:43:28.797" v="1" actId="6549"/>
        <pc:sldMkLst>
          <pc:docMk/>
          <pc:sldMk cId="3927891268" sldId="417"/>
        </pc:sldMkLst>
        <pc:spChg chg="mod">
          <ac:chgData name="Tomanová Elena" userId="1ece07b7-4d6b-4aa1-8094-60fc518d43f6" providerId="ADAL" clId="{CB113327-26ED-4471-A32A-74BDE1B3B0D6}" dt="2022-09-28T14:43:28.797" v="1" actId="6549"/>
          <ac:spMkLst>
            <pc:docMk/>
            <pc:sldMk cId="3927891268" sldId="417"/>
            <ac:spMk id="3" creationId="{722232A0-2BE9-B842-B386-2D43B34405F3}"/>
          </ac:spMkLst>
        </pc:spChg>
      </pc:sldChg>
      <pc:sldChg chg="del">
        <pc:chgData name="Tomanová Elena" userId="1ece07b7-4d6b-4aa1-8094-60fc518d43f6" providerId="ADAL" clId="{CB113327-26ED-4471-A32A-74BDE1B3B0D6}" dt="2022-09-28T14:43:37.497" v="2" actId="47"/>
        <pc:sldMkLst>
          <pc:docMk/>
          <pc:sldMk cId="3186786761" sldId="425"/>
        </pc:sldMkLst>
      </pc:sldChg>
      <pc:sldChg chg="del">
        <pc:chgData name="Tomanová Elena" userId="1ece07b7-4d6b-4aa1-8094-60fc518d43f6" providerId="ADAL" clId="{CB113327-26ED-4471-A32A-74BDE1B3B0D6}" dt="2022-09-28T14:43:37.497" v="2" actId="47"/>
        <pc:sldMkLst>
          <pc:docMk/>
          <pc:sldMk cId="2972649012" sldId="427"/>
        </pc:sldMkLst>
      </pc:sldChg>
      <pc:sldChg chg="add">
        <pc:chgData name="Tomanová Elena" userId="1ece07b7-4d6b-4aa1-8094-60fc518d43f6" providerId="ADAL" clId="{CB113327-26ED-4471-A32A-74BDE1B3B0D6}" dt="2022-09-28T14:45:34.239" v="3"/>
        <pc:sldMkLst>
          <pc:docMk/>
          <pc:sldMk cId="2439641836" sldId="449"/>
        </pc:sldMkLst>
      </pc:sldChg>
      <pc:sldChg chg="add">
        <pc:chgData name="Tomanová Elena" userId="1ece07b7-4d6b-4aa1-8094-60fc518d43f6" providerId="ADAL" clId="{CB113327-26ED-4471-A32A-74BDE1B3B0D6}" dt="2022-09-28T14:45:34.239" v="3"/>
        <pc:sldMkLst>
          <pc:docMk/>
          <pc:sldMk cId="4276296243" sldId="450"/>
        </pc:sldMkLst>
      </pc:sldChg>
      <pc:sldChg chg="add">
        <pc:chgData name="Tomanová Elena" userId="1ece07b7-4d6b-4aa1-8094-60fc518d43f6" providerId="ADAL" clId="{CB113327-26ED-4471-A32A-74BDE1B3B0D6}" dt="2022-09-28T14:45:34.239" v="3"/>
        <pc:sldMkLst>
          <pc:docMk/>
          <pc:sldMk cId="2816501586" sldId="451"/>
        </pc:sldMkLst>
      </pc:sldChg>
      <pc:sldChg chg="add">
        <pc:chgData name="Tomanová Elena" userId="1ece07b7-4d6b-4aa1-8094-60fc518d43f6" providerId="ADAL" clId="{CB113327-26ED-4471-A32A-74BDE1B3B0D6}" dt="2022-09-28T14:45:34.239" v="3"/>
        <pc:sldMkLst>
          <pc:docMk/>
          <pc:sldMk cId="847622604" sldId="452"/>
        </pc:sldMkLst>
      </pc:sldChg>
      <pc:sldChg chg="add">
        <pc:chgData name="Tomanová Elena" userId="1ece07b7-4d6b-4aa1-8094-60fc518d43f6" providerId="ADAL" clId="{CB113327-26ED-4471-A32A-74BDE1B3B0D6}" dt="2022-09-28T14:45:34.239" v="3"/>
        <pc:sldMkLst>
          <pc:docMk/>
          <pc:sldMk cId="406867005" sldId="453"/>
        </pc:sldMkLst>
      </pc:sldChg>
      <pc:sldChg chg="add">
        <pc:chgData name="Tomanová Elena" userId="1ece07b7-4d6b-4aa1-8094-60fc518d43f6" providerId="ADAL" clId="{CB113327-26ED-4471-A32A-74BDE1B3B0D6}" dt="2022-09-28T15:03:20.207" v="4"/>
        <pc:sldMkLst>
          <pc:docMk/>
          <pc:sldMk cId="118050745" sldId="483"/>
        </pc:sldMkLst>
      </pc:sldChg>
      <pc:sldChg chg="add">
        <pc:chgData name="Tomanová Elena" userId="1ece07b7-4d6b-4aa1-8094-60fc518d43f6" providerId="ADAL" clId="{CB113327-26ED-4471-A32A-74BDE1B3B0D6}" dt="2022-09-28T15:03:20.207" v="4"/>
        <pc:sldMkLst>
          <pc:docMk/>
          <pc:sldMk cId="2776890871" sldId="484"/>
        </pc:sldMkLst>
      </pc:sldChg>
      <pc:sldChg chg="add">
        <pc:chgData name="Tomanová Elena" userId="1ece07b7-4d6b-4aa1-8094-60fc518d43f6" providerId="ADAL" clId="{CB113327-26ED-4471-A32A-74BDE1B3B0D6}" dt="2022-09-28T15:03:20.207" v="4"/>
        <pc:sldMkLst>
          <pc:docMk/>
          <pc:sldMk cId="2800325340" sldId="485"/>
        </pc:sldMkLst>
      </pc:sldChg>
      <pc:sldChg chg="add">
        <pc:chgData name="Tomanová Elena" userId="1ece07b7-4d6b-4aa1-8094-60fc518d43f6" providerId="ADAL" clId="{CB113327-26ED-4471-A32A-74BDE1B3B0D6}" dt="2022-09-28T15:03:20.207" v="4"/>
        <pc:sldMkLst>
          <pc:docMk/>
          <pc:sldMk cId="3250600824" sldId="486"/>
        </pc:sldMkLst>
      </pc:sldChg>
    </pc:docChg>
  </pc:docChgLst>
  <pc:docChgLst>
    <pc:chgData name="Tomanová Elena" userId="S::elena.tomanova@dzs.cz::1ece07b7-4d6b-4aa1-8094-60fc518d43f6" providerId="AD" clId="Web-{7E9467C1-4B80-3DDE-BC01-75C9C469D2E3}"/>
    <pc:docChg chg="modSld">
      <pc:chgData name="Tomanová Elena" userId="S::elena.tomanova@dzs.cz::1ece07b7-4d6b-4aa1-8094-60fc518d43f6" providerId="AD" clId="Web-{7E9467C1-4B80-3DDE-BC01-75C9C469D2E3}" dt="2022-10-05T16:58:01.704" v="4" actId="20577"/>
      <pc:docMkLst>
        <pc:docMk/>
      </pc:docMkLst>
      <pc:sldChg chg="modSp">
        <pc:chgData name="Tomanová Elena" userId="S::elena.tomanova@dzs.cz::1ece07b7-4d6b-4aa1-8094-60fc518d43f6" providerId="AD" clId="Web-{7E9467C1-4B80-3DDE-BC01-75C9C469D2E3}" dt="2022-10-05T16:58:01.704" v="4" actId="20577"/>
        <pc:sldMkLst>
          <pc:docMk/>
          <pc:sldMk cId="3927891268" sldId="417"/>
        </pc:sldMkLst>
        <pc:spChg chg="mod">
          <ac:chgData name="Tomanová Elena" userId="S::elena.tomanova@dzs.cz::1ece07b7-4d6b-4aa1-8094-60fc518d43f6" providerId="AD" clId="Web-{7E9467C1-4B80-3DDE-BC01-75C9C469D2E3}" dt="2022-10-05T16:58:01.704" v="4" actId="20577"/>
          <ac:spMkLst>
            <pc:docMk/>
            <pc:sldMk cId="3927891268" sldId="417"/>
            <ac:spMk id="3" creationId="{722232A0-2BE9-B842-B386-2D43B34405F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0734E-7718-4D87-83C1-0E2BB62E8947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B8548AB-C75F-49CE-A3C2-620766602B1C}">
      <dgm:prSet phldrT="[Text]" phldr="0"/>
      <dgm:spPr/>
      <dgm:t>
        <a:bodyPr/>
        <a:lstStyle/>
        <a:p>
          <a:r>
            <a:rPr lang="cs-CZ" b="1">
              <a:latin typeface="Calibri Light" panose="020F0302020204030204"/>
            </a:rPr>
            <a:t>prezentace</a:t>
          </a:r>
          <a:endParaRPr lang="cs-CZ" b="1"/>
        </a:p>
      </dgm:t>
    </dgm:pt>
    <dgm:pt modelId="{683A724C-586D-4EBE-910D-7D3CC2FCCE98}" type="parTrans" cxnId="{9A2FC89B-9663-4A53-B175-FE3132E7AFE3}">
      <dgm:prSet/>
      <dgm:spPr/>
      <dgm:t>
        <a:bodyPr/>
        <a:lstStyle/>
        <a:p>
          <a:endParaRPr lang="en-US"/>
        </a:p>
      </dgm:t>
    </dgm:pt>
    <dgm:pt modelId="{3E06F77D-52C6-456A-A742-0C9C886B6898}" type="sibTrans" cxnId="{9A2FC89B-9663-4A53-B175-FE3132E7AFE3}">
      <dgm:prSet/>
      <dgm:spPr/>
      <dgm:t>
        <a:bodyPr/>
        <a:lstStyle/>
        <a:p>
          <a:endParaRPr lang="en-US"/>
        </a:p>
      </dgm:t>
    </dgm:pt>
    <dgm:pt modelId="{2843813F-13B4-4428-97F3-2EAEDC0B7F1C}">
      <dgm:prSet phldrT="[Text]"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divadelní hra</a:t>
          </a:r>
          <a:endParaRPr lang="cs-CZ" b="1"/>
        </a:p>
      </dgm:t>
    </dgm:pt>
    <dgm:pt modelId="{FD073CE7-C15C-46B5-9D4D-3CB8858D05EA}" type="parTrans" cxnId="{8E8992F4-27CD-4CA6-A16E-C8F721354ACA}">
      <dgm:prSet/>
      <dgm:spPr/>
      <dgm:t>
        <a:bodyPr/>
        <a:lstStyle/>
        <a:p>
          <a:endParaRPr lang="en-US"/>
        </a:p>
      </dgm:t>
    </dgm:pt>
    <dgm:pt modelId="{C37B213E-5409-49B5-A922-F33169D5B6B8}" type="sibTrans" cxnId="{8E8992F4-27CD-4CA6-A16E-C8F721354ACA}">
      <dgm:prSet/>
      <dgm:spPr/>
      <dgm:t>
        <a:bodyPr/>
        <a:lstStyle/>
        <a:p>
          <a:endParaRPr lang="en-US"/>
        </a:p>
      </dgm:t>
    </dgm:pt>
    <dgm:pt modelId="{C9C9EDD6-BD7B-4FAB-8263-0BF7FE4377B6}">
      <dgm:prSet phldrT="[Text]" phldr="0"/>
      <dgm:spPr/>
      <dgm:t>
        <a:bodyPr/>
        <a:lstStyle/>
        <a:p>
          <a:r>
            <a:rPr lang="cs-CZ" b="1">
              <a:latin typeface="Calibri Light" panose="020F0302020204030204"/>
            </a:rPr>
            <a:t>časopis</a:t>
          </a:r>
          <a:endParaRPr lang="cs-CZ" b="1"/>
        </a:p>
      </dgm:t>
    </dgm:pt>
    <dgm:pt modelId="{AF7011C0-D746-4B87-BA78-F11400BF84C9}" type="parTrans" cxnId="{063CD89A-6FC4-4D15-9910-A98A1FE37BBD}">
      <dgm:prSet/>
      <dgm:spPr/>
      <dgm:t>
        <a:bodyPr/>
        <a:lstStyle/>
        <a:p>
          <a:endParaRPr lang="en-US"/>
        </a:p>
      </dgm:t>
    </dgm:pt>
    <dgm:pt modelId="{C6222A12-1618-45FE-8365-809A8FDA7214}" type="sibTrans" cxnId="{063CD89A-6FC4-4D15-9910-A98A1FE37BBD}">
      <dgm:prSet/>
      <dgm:spPr/>
      <dgm:t>
        <a:bodyPr/>
        <a:lstStyle/>
        <a:p>
          <a:endParaRPr lang="en-US"/>
        </a:p>
      </dgm:t>
    </dgm:pt>
    <dgm:pt modelId="{3A7848F0-115A-4380-AACD-11C62961A37F}">
      <dgm:prSet phldrT="[Text]" phldr="0"/>
      <dgm:spPr/>
      <dgm:t>
        <a:bodyPr/>
        <a:lstStyle/>
        <a:p>
          <a:r>
            <a:rPr lang="cs-CZ" b="1">
              <a:latin typeface="Calibri Light" panose="020F0302020204030204"/>
            </a:rPr>
            <a:t>e-</a:t>
          </a:r>
          <a:r>
            <a:rPr lang="cs-CZ" b="1" noProof="1">
              <a:latin typeface="Calibri Light" panose="020F0302020204030204"/>
            </a:rPr>
            <a:t>book</a:t>
          </a:r>
          <a:endParaRPr lang="cs-CZ" b="1" noProof="1"/>
        </a:p>
      </dgm:t>
    </dgm:pt>
    <dgm:pt modelId="{C95EDB06-B19A-404A-86B5-CAFB3F33FD05}" type="parTrans" cxnId="{B631235D-E1F1-42F5-9152-EEE42F0B4D69}">
      <dgm:prSet/>
      <dgm:spPr/>
      <dgm:t>
        <a:bodyPr/>
        <a:lstStyle/>
        <a:p>
          <a:endParaRPr lang="en-US"/>
        </a:p>
      </dgm:t>
    </dgm:pt>
    <dgm:pt modelId="{0EDABBDF-A914-4D4E-909E-FBE39BFBB02B}" type="sibTrans" cxnId="{B631235D-E1F1-42F5-9152-EEE42F0B4D69}">
      <dgm:prSet/>
      <dgm:spPr/>
      <dgm:t>
        <a:bodyPr/>
        <a:lstStyle/>
        <a:p>
          <a:endParaRPr lang="en-US"/>
        </a:p>
      </dgm:t>
    </dgm:pt>
    <dgm:pt modelId="{4DD8F3E8-363B-4589-8DEA-171641211258}">
      <dgm:prSet phldrT="[Text]"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interaktivní mapa</a:t>
          </a:r>
          <a:endParaRPr lang="cs-CZ" b="1"/>
        </a:p>
      </dgm:t>
    </dgm:pt>
    <dgm:pt modelId="{0164C617-7F0B-4E18-A513-C014B71AF07B}" type="parTrans" cxnId="{0DB77E3C-4A4C-4332-9BB4-72FAC303D952}">
      <dgm:prSet/>
      <dgm:spPr/>
      <dgm:t>
        <a:bodyPr/>
        <a:lstStyle/>
        <a:p>
          <a:endParaRPr lang="en-US"/>
        </a:p>
      </dgm:t>
    </dgm:pt>
    <dgm:pt modelId="{BDD9408E-8E01-4BB2-809F-BB13C0BE44B4}" type="sibTrans" cxnId="{0DB77E3C-4A4C-4332-9BB4-72FAC303D952}">
      <dgm:prSet/>
      <dgm:spPr/>
      <dgm:t>
        <a:bodyPr/>
        <a:lstStyle/>
        <a:p>
          <a:endParaRPr lang="en-US"/>
        </a:p>
      </dgm:t>
    </dgm:pt>
    <dgm:pt modelId="{3FEC6336-FC6F-4DF7-9B1A-BC3294B7EAD5}">
      <dgm:prSet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komiks</a:t>
          </a:r>
        </a:p>
      </dgm:t>
    </dgm:pt>
    <dgm:pt modelId="{276FBEE4-EF4B-41C0-8333-725649DFBB9F}" type="parTrans" cxnId="{49E2E112-200B-408D-AC91-126ED9F19FF6}">
      <dgm:prSet/>
      <dgm:spPr/>
    </dgm:pt>
    <dgm:pt modelId="{81882AF3-FE6B-4303-A442-2DC667B2107B}" type="sibTrans" cxnId="{49E2E112-200B-408D-AC91-126ED9F19FF6}">
      <dgm:prSet/>
      <dgm:spPr/>
    </dgm:pt>
    <dgm:pt modelId="{CDC482CA-F546-4FE2-935D-78869C6E757A}">
      <dgm:prSet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videodokument</a:t>
          </a:r>
        </a:p>
      </dgm:t>
    </dgm:pt>
    <dgm:pt modelId="{2F4FCFC3-7450-4951-B8D9-34639C63E747}" type="parTrans" cxnId="{1E863A63-2958-46A4-AEF6-E997639D9395}">
      <dgm:prSet/>
      <dgm:spPr/>
    </dgm:pt>
    <dgm:pt modelId="{B296284F-071E-4AE9-BE70-06124972988C}" type="sibTrans" cxnId="{1E863A63-2958-46A4-AEF6-E997639D9395}">
      <dgm:prSet/>
      <dgm:spPr/>
    </dgm:pt>
    <dgm:pt modelId="{D5B01CD4-04C5-4C0B-9073-C04FD8219D56}">
      <dgm:prSet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model </a:t>
          </a:r>
        </a:p>
      </dgm:t>
    </dgm:pt>
    <dgm:pt modelId="{2F0699E1-3BA2-4BFA-A77F-1483524EBA2B}" type="parTrans" cxnId="{0A242364-75A4-4A5C-A247-A558F1D69E9C}">
      <dgm:prSet/>
      <dgm:spPr/>
    </dgm:pt>
    <dgm:pt modelId="{2CE77B81-E30D-4395-BEBA-36AACB05E2B4}" type="sibTrans" cxnId="{0A242364-75A4-4A5C-A247-A558F1D69E9C}">
      <dgm:prSet/>
      <dgm:spPr/>
    </dgm:pt>
    <dgm:pt modelId="{BF32E2B3-0275-4B51-9DF6-07E76455B954}">
      <dgm:prSet phldr="0"/>
      <dgm:spPr/>
      <dgm:t>
        <a:bodyPr/>
        <a:lstStyle/>
        <a:p>
          <a:r>
            <a:rPr lang="cs-CZ" b="1">
              <a:latin typeface="Calibri Light" panose="020F0302020204030204"/>
            </a:rPr>
            <a:t>aplikace</a:t>
          </a:r>
        </a:p>
      </dgm:t>
    </dgm:pt>
    <dgm:pt modelId="{EAF9F562-E28A-4468-A770-BD97FFB95A59}" type="parTrans" cxnId="{F36624AD-7F62-4A19-93FA-C36091C6EEC4}">
      <dgm:prSet/>
      <dgm:spPr/>
    </dgm:pt>
    <dgm:pt modelId="{64C0465E-A19B-441E-BF84-1EC59E77B367}" type="sibTrans" cxnId="{F36624AD-7F62-4A19-93FA-C36091C6EEC4}">
      <dgm:prSet/>
      <dgm:spPr/>
    </dgm:pt>
    <dgm:pt modelId="{92A20732-B749-4B24-9A2E-A9AC05C93AEB}">
      <dgm:prSet phldr="0"/>
      <dgm:spPr/>
      <dgm:t>
        <a:bodyPr/>
        <a:lstStyle/>
        <a:p>
          <a:r>
            <a:rPr lang="cs-CZ" b="1">
              <a:latin typeface="Calibri Light" panose="020F0302020204030204"/>
            </a:rPr>
            <a:t>kuchařka</a:t>
          </a:r>
        </a:p>
      </dgm:t>
    </dgm:pt>
    <dgm:pt modelId="{C2E57D92-252C-4AA8-ABD4-7772C0C5DB56}" type="parTrans" cxnId="{D3BC60C2-355B-4779-B855-1CFD2F1BD599}">
      <dgm:prSet/>
      <dgm:spPr/>
    </dgm:pt>
    <dgm:pt modelId="{9F31176B-9F7A-43D0-B46A-CB1EE162AAB1}" type="sibTrans" cxnId="{D3BC60C2-355B-4779-B855-1CFD2F1BD599}">
      <dgm:prSet/>
      <dgm:spPr/>
    </dgm:pt>
    <dgm:pt modelId="{BF75513E-D623-45A5-9F92-9861DFC59EBF}">
      <dgm:prSet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průvodce</a:t>
          </a:r>
        </a:p>
      </dgm:t>
    </dgm:pt>
    <dgm:pt modelId="{956A095E-3C61-4326-B19B-627419FD57BE}" type="parTrans" cxnId="{4464C3ED-2F6A-41C6-895E-66B2A2EC14AB}">
      <dgm:prSet/>
      <dgm:spPr/>
    </dgm:pt>
    <dgm:pt modelId="{F582EABD-2D5D-4662-9748-27EDB217B460}" type="sibTrans" cxnId="{4464C3ED-2F6A-41C6-895E-66B2A2EC14AB}">
      <dgm:prSet/>
      <dgm:spPr/>
    </dgm:pt>
    <dgm:pt modelId="{35773EDD-19CE-4792-86C4-04DA3F032CE5}">
      <dgm:prSet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audionahrávka</a:t>
          </a:r>
        </a:p>
      </dgm:t>
    </dgm:pt>
    <dgm:pt modelId="{0E34D3FA-18B5-45B5-8C51-D49A23BF2BE5}" type="parTrans" cxnId="{1184C864-A2C0-4F95-9818-E620CA54BE28}">
      <dgm:prSet/>
      <dgm:spPr/>
    </dgm:pt>
    <dgm:pt modelId="{EC891E2C-BB0E-46CA-A9BC-DFE829272DF7}" type="sibTrans" cxnId="{1184C864-A2C0-4F95-9818-E620CA54BE28}">
      <dgm:prSet/>
      <dgm:spPr/>
    </dgm:pt>
    <dgm:pt modelId="{A8482822-8C52-4498-8A05-BA2C1F82794D}" type="pres">
      <dgm:prSet presAssocID="{AB20734E-7718-4D87-83C1-0E2BB62E8947}" presName="diagram" presStyleCnt="0">
        <dgm:presLayoutVars>
          <dgm:dir/>
          <dgm:resizeHandles val="exact"/>
        </dgm:presLayoutVars>
      </dgm:prSet>
      <dgm:spPr/>
    </dgm:pt>
    <dgm:pt modelId="{F5E7C8D3-FD66-4095-94B1-70B4CA54BD85}" type="pres">
      <dgm:prSet presAssocID="{4B8548AB-C75F-49CE-A3C2-620766602B1C}" presName="node" presStyleLbl="node1" presStyleIdx="0" presStyleCnt="12">
        <dgm:presLayoutVars>
          <dgm:bulletEnabled val="1"/>
        </dgm:presLayoutVars>
      </dgm:prSet>
      <dgm:spPr/>
    </dgm:pt>
    <dgm:pt modelId="{C82955C4-E724-4552-B316-9FC43F7935C0}" type="pres">
      <dgm:prSet presAssocID="{3E06F77D-52C6-456A-A742-0C9C886B6898}" presName="sibTrans" presStyleCnt="0"/>
      <dgm:spPr/>
    </dgm:pt>
    <dgm:pt modelId="{6EB2FB9F-818E-4C77-9366-4CCFE817AB37}" type="pres">
      <dgm:prSet presAssocID="{CDC482CA-F546-4FE2-935D-78869C6E757A}" presName="node" presStyleLbl="node1" presStyleIdx="1" presStyleCnt="12">
        <dgm:presLayoutVars>
          <dgm:bulletEnabled val="1"/>
        </dgm:presLayoutVars>
      </dgm:prSet>
      <dgm:spPr/>
    </dgm:pt>
    <dgm:pt modelId="{7424C319-D0F9-4ABD-963C-A59AEAD9B4C0}" type="pres">
      <dgm:prSet presAssocID="{B296284F-071E-4AE9-BE70-06124972988C}" presName="sibTrans" presStyleCnt="0"/>
      <dgm:spPr/>
    </dgm:pt>
    <dgm:pt modelId="{489BDC28-0256-4142-8441-761DDB0E2EBC}" type="pres">
      <dgm:prSet presAssocID="{35773EDD-19CE-4792-86C4-04DA3F032CE5}" presName="node" presStyleLbl="node1" presStyleIdx="2" presStyleCnt="12">
        <dgm:presLayoutVars>
          <dgm:bulletEnabled val="1"/>
        </dgm:presLayoutVars>
      </dgm:prSet>
      <dgm:spPr/>
    </dgm:pt>
    <dgm:pt modelId="{19B12F2C-119F-4072-A524-2584B495A617}" type="pres">
      <dgm:prSet presAssocID="{EC891E2C-BB0E-46CA-A9BC-DFE829272DF7}" presName="sibTrans" presStyleCnt="0"/>
      <dgm:spPr/>
    </dgm:pt>
    <dgm:pt modelId="{0918930E-B50E-422D-9EC6-154B1A2DCFD4}" type="pres">
      <dgm:prSet presAssocID="{2843813F-13B4-4428-97F3-2EAEDC0B7F1C}" presName="node" presStyleLbl="node1" presStyleIdx="3" presStyleCnt="12">
        <dgm:presLayoutVars>
          <dgm:bulletEnabled val="1"/>
        </dgm:presLayoutVars>
      </dgm:prSet>
      <dgm:spPr/>
    </dgm:pt>
    <dgm:pt modelId="{64420361-507A-4DE5-98CB-5F72000921A9}" type="pres">
      <dgm:prSet presAssocID="{C37B213E-5409-49B5-A922-F33169D5B6B8}" presName="sibTrans" presStyleCnt="0"/>
      <dgm:spPr/>
    </dgm:pt>
    <dgm:pt modelId="{4CEFFAA1-BB3E-472B-AD74-2E1D1EECA287}" type="pres">
      <dgm:prSet presAssocID="{C9C9EDD6-BD7B-4FAB-8263-0BF7FE4377B6}" presName="node" presStyleLbl="node1" presStyleIdx="4" presStyleCnt="12">
        <dgm:presLayoutVars>
          <dgm:bulletEnabled val="1"/>
        </dgm:presLayoutVars>
      </dgm:prSet>
      <dgm:spPr/>
    </dgm:pt>
    <dgm:pt modelId="{B3A3BD39-EFE9-4B95-BFF6-CA9AEA259C6B}" type="pres">
      <dgm:prSet presAssocID="{C6222A12-1618-45FE-8365-809A8FDA7214}" presName="sibTrans" presStyleCnt="0"/>
      <dgm:spPr/>
    </dgm:pt>
    <dgm:pt modelId="{C5C25EDC-C254-4593-A6D6-98F2B42A3EB0}" type="pres">
      <dgm:prSet presAssocID="{3A7848F0-115A-4380-AACD-11C62961A37F}" presName="node" presStyleLbl="node1" presStyleIdx="5" presStyleCnt="12">
        <dgm:presLayoutVars>
          <dgm:bulletEnabled val="1"/>
        </dgm:presLayoutVars>
      </dgm:prSet>
      <dgm:spPr/>
    </dgm:pt>
    <dgm:pt modelId="{C4CB95DC-6974-43B3-A613-84C61E43E8BA}" type="pres">
      <dgm:prSet presAssocID="{0EDABBDF-A914-4D4E-909E-FBE39BFBB02B}" presName="sibTrans" presStyleCnt="0"/>
      <dgm:spPr/>
    </dgm:pt>
    <dgm:pt modelId="{F1BE684A-B26F-42A8-BDE1-D74A8873F7E8}" type="pres">
      <dgm:prSet presAssocID="{BF75513E-D623-45A5-9F92-9861DFC59EBF}" presName="node" presStyleLbl="node1" presStyleIdx="6" presStyleCnt="12">
        <dgm:presLayoutVars>
          <dgm:bulletEnabled val="1"/>
        </dgm:presLayoutVars>
      </dgm:prSet>
      <dgm:spPr/>
    </dgm:pt>
    <dgm:pt modelId="{213CB3F8-E0BD-4C46-8ADA-60957162A00D}" type="pres">
      <dgm:prSet presAssocID="{F582EABD-2D5D-4662-9748-27EDB217B460}" presName="sibTrans" presStyleCnt="0"/>
      <dgm:spPr/>
    </dgm:pt>
    <dgm:pt modelId="{4D213E6D-D2C9-4A12-85C2-578D07A834BB}" type="pres">
      <dgm:prSet presAssocID="{92A20732-B749-4B24-9A2E-A9AC05C93AEB}" presName="node" presStyleLbl="node1" presStyleIdx="7" presStyleCnt="12">
        <dgm:presLayoutVars>
          <dgm:bulletEnabled val="1"/>
        </dgm:presLayoutVars>
      </dgm:prSet>
      <dgm:spPr/>
    </dgm:pt>
    <dgm:pt modelId="{C7D3A71C-54CC-4BC4-81B5-F97DC47BE6CB}" type="pres">
      <dgm:prSet presAssocID="{9F31176B-9F7A-43D0-B46A-CB1EE162AAB1}" presName="sibTrans" presStyleCnt="0"/>
      <dgm:spPr/>
    </dgm:pt>
    <dgm:pt modelId="{1FAD2D47-8BE2-4F6F-8AF3-8C65A227EC55}" type="pres">
      <dgm:prSet presAssocID="{3FEC6336-FC6F-4DF7-9B1A-BC3294B7EAD5}" presName="node" presStyleLbl="node1" presStyleIdx="8" presStyleCnt="12">
        <dgm:presLayoutVars>
          <dgm:bulletEnabled val="1"/>
        </dgm:presLayoutVars>
      </dgm:prSet>
      <dgm:spPr/>
    </dgm:pt>
    <dgm:pt modelId="{56FEB1FE-EDE9-4500-A470-0378FF8270FD}" type="pres">
      <dgm:prSet presAssocID="{81882AF3-FE6B-4303-A442-2DC667B2107B}" presName="sibTrans" presStyleCnt="0"/>
      <dgm:spPr/>
    </dgm:pt>
    <dgm:pt modelId="{8CAE426D-D7D4-40B4-B040-3F7D874FB695}" type="pres">
      <dgm:prSet presAssocID="{4DD8F3E8-363B-4589-8DEA-171641211258}" presName="node" presStyleLbl="node1" presStyleIdx="9" presStyleCnt="12">
        <dgm:presLayoutVars>
          <dgm:bulletEnabled val="1"/>
        </dgm:presLayoutVars>
      </dgm:prSet>
      <dgm:spPr/>
    </dgm:pt>
    <dgm:pt modelId="{72F6DA80-038F-47FB-B12B-6750AF52F3CA}" type="pres">
      <dgm:prSet presAssocID="{BDD9408E-8E01-4BB2-809F-BB13C0BE44B4}" presName="sibTrans" presStyleCnt="0"/>
      <dgm:spPr/>
    </dgm:pt>
    <dgm:pt modelId="{61335A64-0165-4EE1-A189-3039CDFA4E45}" type="pres">
      <dgm:prSet presAssocID="{D5B01CD4-04C5-4C0B-9073-C04FD8219D56}" presName="node" presStyleLbl="node1" presStyleIdx="10" presStyleCnt="12">
        <dgm:presLayoutVars>
          <dgm:bulletEnabled val="1"/>
        </dgm:presLayoutVars>
      </dgm:prSet>
      <dgm:spPr/>
    </dgm:pt>
    <dgm:pt modelId="{0DDFE3D7-845C-44D3-B954-DD330782A7CF}" type="pres">
      <dgm:prSet presAssocID="{2CE77B81-E30D-4395-BEBA-36AACB05E2B4}" presName="sibTrans" presStyleCnt="0"/>
      <dgm:spPr/>
    </dgm:pt>
    <dgm:pt modelId="{58005E16-156A-4DD1-A774-786F8D4BBE26}" type="pres">
      <dgm:prSet presAssocID="{BF32E2B3-0275-4B51-9DF6-07E76455B95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9E2E112-200B-408D-AC91-126ED9F19FF6}" srcId="{AB20734E-7718-4D87-83C1-0E2BB62E8947}" destId="{3FEC6336-FC6F-4DF7-9B1A-BC3294B7EAD5}" srcOrd="8" destOrd="0" parTransId="{276FBEE4-EF4B-41C0-8333-725649DFBB9F}" sibTransId="{81882AF3-FE6B-4303-A442-2DC667B2107B}"/>
    <dgm:cxn modelId="{4D78B714-5183-426F-B42A-03DFD2EFC46D}" type="presOf" srcId="{92A20732-B749-4B24-9A2E-A9AC05C93AEB}" destId="{4D213E6D-D2C9-4A12-85C2-578D07A834BB}" srcOrd="0" destOrd="0" presId="urn:microsoft.com/office/officeart/2005/8/layout/default"/>
    <dgm:cxn modelId="{E7375515-F915-47EA-8FE2-5017CEB518E0}" type="presOf" srcId="{C9C9EDD6-BD7B-4FAB-8263-0BF7FE4377B6}" destId="{4CEFFAA1-BB3E-472B-AD74-2E1D1EECA287}" srcOrd="0" destOrd="0" presId="urn:microsoft.com/office/officeart/2005/8/layout/default"/>
    <dgm:cxn modelId="{D291572F-96CC-4C40-AFA7-D29D80827DB7}" type="presOf" srcId="{AB20734E-7718-4D87-83C1-0E2BB62E8947}" destId="{A8482822-8C52-4498-8A05-BA2C1F82794D}" srcOrd="0" destOrd="0" presId="urn:microsoft.com/office/officeart/2005/8/layout/default"/>
    <dgm:cxn modelId="{0DB77E3C-4A4C-4332-9BB4-72FAC303D952}" srcId="{AB20734E-7718-4D87-83C1-0E2BB62E8947}" destId="{4DD8F3E8-363B-4589-8DEA-171641211258}" srcOrd="9" destOrd="0" parTransId="{0164C617-7F0B-4E18-A513-C014B71AF07B}" sibTransId="{BDD9408E-8E01-4BB2-809F-BB13C0BE44B4}"/>
    <dgm:cxn modelId="{B631235D-E1F1-42F5-9152-EEE42F0B4D69}" srcId="{AB20734E-7718-4D87-83C1-0E2BB62E8947}" destId="{3A7848F0-115A-4380-AACD-11C62961A37F}" srcOrd="5" destOrd="0" parTransId="{C95EDB06-B19A-404A-86B5-CAFB3F33FD05}" sibTransId="{0EDABBDF-A914-4D4E-909E-FBE39BFBB02B}"/>
    <dgm:cxn modelId="{1E863A63-2958-46A4-AEF6-E997639D9395}" srcId="{AB20734E-7718-4D87-83C1-0E2BB62E8947}" destId="{CDC482CA-F546-4FE2-935D-78869C6E757A}" srcOrd="1" destOrd="0" parTransId="{2F4FCFC3-7450-4951-B8D9-34639C63E747}" sibTransId="{B296284F-071E-4AE9-BE70-06124972988C}"/>
    <dgm:cxn modelId="{0A242364-75A4-4A5C-A247-A558F1D69E9C}" srcId="{AB20734E-7718-4D87-83C1-0E2BB62E8947}" destId="{D5B01CD4-04C5-4C0B-9073-C04FD8219D56}" srcOrd="10" destOrd="0" parTransId="{2F0699E1-3BA2-4BFA-A77F-1483524EBA2B}" sibTransId="{2CE77B81-E30D-4395-BEBA-36AACB05E2B4}"/>
    <dgm:cxn modelId="{1184C864-A2C0-4F95-9818-E620CA54BE28}" srcId="{AB20734E-7718-4D87-83C1-0E2BB62E8947}" destId="{35773EDD-19CE-4792-86C4-04DA3F032CE5}" srcOrd="2" destOrd="0" parTransId="{0E34D3FA-18B5-45B5-8C51-D49A23BF2BE5}" sibTransId="{EC891E2C-BB0E-46CA-A9BC-DFE829272DF7}"/>
    <dgm:cxn modelId="{696F6665-698D-4C4B-BA97-66871CA235F7}" type="presOf" srcId="{BF75513E-D623-45A5-9F92-9861DFC59EBF}" destId="{F1BE684A-B26F-42A8-BDE1-D74A8873F7E8}" srcOrd="0" destOrd="0" presId="urn:microsoft.com/office/officeart/2005/8/layout/default"/>
    <dgm:cxn modelId="{F715AB67-655C-4580-B96C-E3877F264185}" type="presOf" srcId="{4B8548AB-C75F-49CE-A3C2-620766602B1C}" destId="{F5E7C8D3-FD66-4095-94B1-70B4CA54BD85}" srcOrd="0" destOrd="0" presId="urn:microsoft.com/office/officeart/2005/8/layout/default"/>
    <dgm:cxn modelId="{6A8DFE6E-4A27-4633-B234-8B236184CE11}" type="presOf" srcId="{35773EDD-19CE-4792-86C4-04DA3F032CE5}" destId="{489BDC28-0256-4142-8441-761DDB0E2EBC}" srcOrd="0" destOrd="0" presId="urn:microsoft.com/office/officeart/2005/8/layout/default"/>
    <dgm:cxn modelId="{A2FEE281-8492-4A42-B5CF-717F60CA20C5}" type="presOf" srcId="{CDC482CA-F546-4FE2-935D-78869C6E757A}" destId="{6EB2FB9F-818E-4C77-9366-4CCFE817AB37}" srcOrd="0" destOrd="0" presId="urn:microsoft.com/office/officeart/2005/8/layout/default"/>
    <dgm:cxn modelId="{063CD89A-6FC4-4D15-9910-A98A1FE37BBD}" srcId="{AB20734E-7718-4D87-83C1-0E2BB62E8947}" destId="{C9C9EDD6-BD7B-4FAB-8263-0BF7FE4377B6}" srcOrd="4" destOrd="0" parTransId="{AF7011C0-D746-4B87-BA78-F11400BF84C9}" sibTransId="{C6222A12-1618-45FE-8365-809A8FDA7214}"/>
    <dgm:cxn modelId="{9A2FC89B-9663-4A53-B175-FE3132E7AFE3}" srcId="{AB20734E-7718-4D87-83C1-0E2BB62E8947}" destId="{4B8548AB-C75F-49CE-A3C2-620766602B1C}" srcOrd="0" destOrd="0" parTransId="{683A724C-586D-4EBE-910D-7D3CC2FCCE98}" sibTransId="{3E06F77D-52C6-456A-A742-0C9C886B6898}"/>
    <dgm:cxn modelId="{F36624AD-7F62-4A19-93FA-C36091C6EEC4}" srcId="{AB20734E-7718-4D87-83C1-0E2BB62E8947}" destId="{BF32E2B3-0275-4B51-9DF6-07E76455B954}" srcOrd="11" destOrd="0" parTransId="{EAF9F562-E28A-4468-A770-BD97FFB95A59}" sibTransId="{64C0465E-A19B-441E-BF84-1EC59E77B367}"/>
    <dgm:cxn modelId="{6F1C7EB2-44F5-4892-8E5A-EBB5436948C6}" type="presOf" srcId="{3FEC6336-FC6F-4DF7-9B1A-BC3294B7EAD5}" destId="{1FAD2D47-8BE2-4F6F-8AF3-8C65A227EC55}" srcOrd="0" destOrd="0" presId="urn:microsoft.com/office/officeart/2005/8/layout/default"/>
    <dgm:cxn modelId="{92DB62B5-5EC4-403A-BBC3-7DFBE0113A32}" type="presOf" srcId="{BF32E2B3-0275-4B51-9DF6-07E76455B954}" destId="{58005E16-156A-4DD1-A774-786F8D4BBE26}" srcOrd="0" destOrd="0" presId="urn:microsoft.com/office/officeart/2005/8/layout/default"/>
    <dgm:cxn modelId="{D3BC60C2-355B-4779-B855-1CFD2F1BD599}" srcId="{AB20734E-7718-4D87-83C1-0E2BB62E8947}" destId="{92A20732-B749-4B24-9A2E-A9AC05C93AEB}" srcOrd="7" destOrd="0" parTransId="{C2E57D92-252C-4AA8-ABD4-7772C0C5DB56}" sibTransId="{9F31176B-9F7A-43D0-B46A-CB1EE162AAB1}"/>
    <dgm:cxn modelId="{2D3B0EC7-41DD-40F7-B2AF-54813009C206}" type="presOf" srcId="{3A7848F0-115A-4380-AACD-11C62961A37F}" destId="{C5C25EDC-C254-4593-A6D6-98F2B42A3EB0}" srcOrd="0" destOrd="0" presId="urn:microsoft.com/office/officeart/2005/8/layout/default"/>
    <dgm:cxn modelId="{BDF006E1-4B00-4A4A-A4C6-953693025AF7}" type="presOf" srcId="{D5B01CD4-04C5-4C0B-9073-C04FD8219D56}" destId="{61335A64-0165-4EE1-A189-3039CDFA4E45}" srcOrd="0" destOrd="0" presId="urn:microsoft.com/office/officeart/2005/8/layout/default"/>
    <dgm:cxn modelId="{35ECECEC-A494-48DB-9924-64F46B2D99BD}" type="presOf" srcId="{4DD8F3E8-363B-4589-8DEA-171641211258}" destId="{8CAE426D-D7D4-40B4-B040-3F7D874FB695}" srcOrd="0" destOrd="0" presId="urn:microsoft.com/office/officeart/2005/8/layout/default"/>
    <dgm:cxn modelId="{4464C3ED-2F6A-41C6-895E-66B2A2EC14AB}" srcId="{AB20734E-7718-4D87-83C1-0E2BB62E8947}" destId="{BF75513E-D623-45A5-9F92-9861DFC59EBF}" srcOrd="6" destOrd="0" parTransId="{956A095E-3C61-4326-B19B-627419FD57BE}" sibTransId="{F582EABD-2D5D-4662-9748-27EDB217B460}"/>
    <dgm:cxn modelId="{8E8992F4-27CD-4CA6-A16E-C8F721354ACA}" srcId="{AB20734E-7718-4D87-83C1-0E2BB62E8947}" destId="{2843813F-13B4-4428-97F3-2EAEDC0B7F1C}" srcOrd="3" destOrd="0" parTransId="{FD073CE7-C15C-46B5-9D4D-3CB8858D05EA}" sibTransId="{C37B213E-5409-49B5-A922-F33169D5B6B8}"/>
    <dgm:cxn modelId="{100DE7F5-8572-4D16-8DED-6BDEFF0AAD5D}" type="presOf" srcId="{2843813F-13B4-4428-97F3-2EAEDC0B7F1C}" destId="{0918930E-B50E-422D-9EC6-154B1A2DCFD4}" srcOrd="0" destOrd="0" presId="urn:microsoft.com/office/officeart/2005/8/layout/default"/>
    <dgm:cxn modelId="{74A900FC-831C-41D6-B5D5-F7A693BBD306}" type="presParOf" srcId="{A8482822-8C52-4498-8A05-BA2C1F82794D}" destId="{F5E7C8D3-FD66-4095-94B1-70B4CA54BD85}" srcOrd="0" destOrd="0" presId="urn:microsoft.com/office/officeart/2005/8/layout/default"/>
    <dgm:cxn modelId="{3D2246B3-14B0-4615-A7F3-86FDC58E1EC3}" type="presParOf" srcId="{A8482822-8C52-4498-8A05-BA2C1F82794D}" destId="{C82955C4-E724-4552-B316-9FC43F7935C0}" srcOrd="1" destOrd="0" presId="urn:microsoft.com/office/officeart/2005/8/layout/default"/>
    <dgm:cxn modelId="{8393970E-CCE2-4901-8C81-5DF41D9C5329}" type="presParOf" srcId="{A8482822-8C52-4498-8A05-BA2C1F82794D}" destId="{6EB2FB9F-818E-4C77-9366-4CCFE817AB37}" srcOrd="2" destOrd="0" presId="urn:microsoft.com/office/officeart/2005/8/layout/default"/>
    <dgm:cxn modelId="{CE8696AA-76ED-431F-9237-13454A623434}" type="presParOf" srcId="{A8482822-8C52-4498-8A05-BA2C1F82794D}" destId="{7424C319-D0F9-4ABD-963C-A59AEAD9B4C0}" srcOrd="3" destOrd="0" presId="urn:microsoft.com/office/officeart/2005/8/layout/default"/>
    <dgm:cxn modelId="{01CDF516-1D97-4E39-9329-EAAC43170B8E}" type="presParOf" srcId="{A8482822-8C52-4498-8A05-BA2C1F82794D}" destId="{489BDC28-0256-4142-8441-761DDB0E2EBC}" srcOrd="4" destOrd="0" presId="urn:microsoft.com/office/officeart/2005/8/layout/default"/>
    <dgm:cxn modelId="{D04570D0-AE6A-4951-AFCC-99D9D5BB77DF}" type="presParOf" srcId="{A8482822-8C52-4498-8A05-BA2C1F82794D}" destId="{19B12F2C-119F-4072-A524-2584B495A617}" srcOrd="5" destOrd="0" presId="urn:microsoft.com/office/officeart/2005/8/layout/default"/>
    <dgm:cxn modelId="{471AB2F9-008F-429F-AE6C-293EF51A7CA5}" type="presParOf" srcId="{A8482822-8C52-4498-8A05-BA2C1F82794D}" destId="{0918930E-B50E-422D-9EC6-154B1A2DCFD4}" srcOrd="6" destOrd="0" presId="urn:microsoft.com/office/officeart/2005/8/layout/default"/>
    <dgm:cxn modelId="{82D2D100-282F-4CA0-8016-8FF99E5042F6}" type="presParOf" srcId="{A8482822-8C52-4498-8A05-BA2C1F82794D}" destId="{64420361-507A-4DE5-98CB-5F72000921A9}" srcOrd="7" destOrd="0" presId="urn:microsoft.com/office/officeart/2005/8/layout/default"/>
    <dgm:cxn modelId="{49CF2AE0-1E2E-4208-8CFF-A5057306EA87}" type="presParOf" srcId="{A8482822-8C52-4498-8A05-BA2C1F82794D}" destId="{4CEFFAA1-BB3E-472B-AD74-2E1D1EECA287}" srcOrd="8" destOrd="0" presId="urn:microsoft.com/office/officeart/2005/8/layout/default"/>
    <dgm:cxn modelId="{93668D6C-ED42-4B1B-811D-03A0B53C1B0D}" type="presParOf" srcId="{A8482822-8C52-4498-8A05-BA2C1F82794D}" destId="{B3A3BD39-EFE9-4B95-BFF6-CA9AEA259C6B}" srcOrd="9" destOrd="0" presId="urn:microsoft.com/office/officeart/2005/8/layout/default"/>
    <dgm:cxn modelId="{46A763E9-11F0-4106-B38E-1C0CDEDCE41C}" type="presParOf" srcId="{A8482822-8C52-4498-8A05-BA2C1F82794D}" destId="{C5C25EDC-C254-4593-A6D6-98F2B42A3EB0}" srcOrd="10" destOrd="0" presId="urn:microsoft.com/office/officeart/2005/8/layout/default"/>
    <dgm:cxn modelId="{D628C253-100E-413C-B958-FCD4C98E3C74}" type="presParOf" srcId="{A8482822-8C52-4498-8A05-BA2C1F82794D}" destId="{C4CB95DC-6974-43B3-A613-84C61E43E8BA}" srcOrd="11" destOrd="0" presId="urn:microsoft.com/office/officeart/2005/8/layout/default"/>
    <dgm:cxn modelId="{D4C56528-CCC2-491E-9C11-0941E2B6F970}" type="presParOf" srcId="{A8482822-8C52-4498-8A05-BA2C1F82794D}" destId="{F1BE684A-B26F-42A8-BDE1-D74A8873F7E8}" srcOrd="12" destOrd="0" presId="urn:microsoft.com/office/officeart/2005/8/layout/default"/>
    <dgm:cxn modelId="{6A1FC933-5F34-49F5-A8DC-5A9EF1C975F0}" type="presParOf" srcId="{A8482822-8C52-4498-8A05-BA2C1F82794D}" destId="{213CB3F8-E0BD-4C46-8ADA-60957162A00D}" srcOrd="13" destOrd="0" presId="urn:microsoft.com/office/officeart/2005/8/layout/default"/>
    <dgm:cxn modelId="{50990023-B5C0-47E5-8FFF-09DF8B0739DB}" type="presParOf" srcId="{A8482822-8C52-4498-8A05-BA2C1F82794D}" destId="{4D213E6D-D2C9-4A12-85C2-578D07A834BB}" srcOrd="14" destOrd="0" presId="urn:microsoft.com/office/officeart/2005/8/layout/default"/>
    <dgm:cxn modelId="{601B6321-D5F8-4F1A-8914-6971117BFF5C}" type="presParOf" srcId="{A8482822-8C52-4498-8A05-BA2C1F82794D}" destId="{C7D3A71C-54CC-4BC4-81B5-F97DC47BE6CB}" srcOrd="15" destOrd="0" presId="urn:microsoft.com/office/officeart/2005/8/layout/default"/>
    <dgm:cxn modelId="{0181BBC7-5B0A-4851-AC06-A0BA982EEFE7}" type="presParOf" srcId="{A8482822-8C52-4498-8A05-BA2C1F82794D}" destId="{1FAD2D47-8BE2-4F6F-8AF3-8C65A227EC55}" srcOrd="16" destOrd="0" presId="urn:microsoft.com/office/officeart/2005/8/layout/default"/>
    <dgm:cxn modelId="{430FF2C1-538D-440F-B29A-7D48A1E34FBA}" type="presParOf" srcId="{A8482822-8C52-4498-8A05-BA2C1F82794D}" destId="{56FEB1FE-EDE9-4500-A470-0378FF8270FD}" srcOrd="17" destOrd="0" presId="urn:microsoft.com/office/officeart/2005/8/layout/default"/>
    <dgm:cxn modelId="{40C9928F-96B1-494D-859E-1D08D8CF980B}" type="presParOf" srcId="{A8482822-8C52-4498-8A05-BA2C1F82794D}" destId="{8CAE426D-D7D4-40B4-B040-3F7D874FB695}" srcOrd="18" destOrd="0" presId="urn:microsoft.com/office/officeart/2005/8/layout/default"/>
    <dgm:cxn modelId="{905ECD9B-D656-4BFD-AFB9-DBF8BAD5A266}" type="presParOf" srcId="{A8482822-8C52-4498-8A05-BA2C1F82794D}" destId="{72F6DA80-038F-47FB-B12B-6750AF52F3CA}" srcOrd="19" destOrd="0" presId="urn:microsoft.com/office/officeart/2005/8/layout/default"/>
    <dgm:cxn modelId="{37261F90-1CB4-42C1-8504-78AFEE092997}" type="presParOf" srcId="{A8482822-8C52-4498-8A05-BA2C1F82794D}" destId="{61335A64-0165-4EE1-A189-3039CDFA4E45}" srcOrd="20" destOrd="0" presId="urn:microsoft.com/office/officeart/2005/8/layout/default"/>
    <dgm:cxn modelId="{7B66ADF1-28C7-4CB2-BA10-FCAAE5AA2192}" type="presParOf" srcId="{A8482822-8C52-4498-8A05-BA2C1F82794D}" destId="{0DDFE3D7-845C-44D3-B954-DD330782A7CF}" srcOrd="21" destOrd="0" presId="urn:microsoft.com/office/officeart/2005/8/layout/default"/>
    <dgm:cxn modelId="{9A07419A-2282-491C-93E2-04F231772B1B}" type="presParOf" srcId="{A8482822-8C52-4498-8A05-BA2C1F82794D}" destId="{58005E16-156A-4DD1-A774-786F8D4BBE26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7C8D3-FD66-4095-94B1-70B4CA54BD85}">
      <dsp:nvSpPr>
        <dsp:cNvPr id="0" name=""/>
        <dsp:cNvSpPr/>
      </dsp:nvSpPr>
      <dsp:spPr>
        <a:xfrm>
          <a:off x="130912" y="1325"/>
          <a:ext cx="1505003" cy="9030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 Light" panose="020F0302020204030204"/>
            </a:rPr>
            <a:t>prezentace</a:t>
          </a:r>
          <a:endParaRPr lang="cs-CZ" sz="1700" b="1" kern="1200"/>
        </a:p>
      </dsp:txBody>
      <dsp:txXfrm>
        <a:off x="130912" y="1325"/>
        <a:ext cx="1505003" cy="903002"/>
      </dsp:txXfrm>
    </dsp:sp>
    <dsp:sp modelId="{6EB2FB9F-818E-4C77-9366-4CCFE817AB37}">
      <dsp:nvSpPr>
        <dsp:cNvPr id="0" name=""/>
        <dsp:cNvSpPr/>
      </dsp:nvSpPr>
      <dsp:spPr>
        <a:xfrm>
          <a:off x="1786416" y="1325"/>
          <a:ext cx="1505003" cy="9030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 Light" panose="020F0302020204030204"/>
            </a:rPr>
            <a:t>videodokument</a:t>
          </a:r>
        </a:p>
      </dsp:txBody>
      <dsp:txXfrm>
        <a:off x="1786416" y="1325"/>
        <a:ext cx="1505003" cy="903002"/>
      </dsp:txXfrm>
    </dsp:sp>
    <dsp:sp modelId="{489BDC28-0256-4142-8441-761DDB0E2EBC}">
      <dsp:nvSpPr>
        <dsp:cNvPr id="0" name=""/>
        <dsp:cNvSpPr/>
      </dsp:nvSpPr>
      <dsp:spPr>
        <a:xfrm>
          <a:off x="3441920" y="1325"/>
          <a:ext cx="1505003" cy="9030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 Light" panose="020F0302020204030204"/>
            </a:rPr>
            <a:t>audionahrávka</a:t>
          </a:r>
        </a:p>
      </dsp:txBody>
      <dsp:txXfrm>
        <a:off x="3441920" y="1325"/>
        <a:ext cx="1505003" cy="903002"/>
      </dsp:txXfrm>
    </dsp:sp>
    <dsp:sp modelId="{0918930E-B50E-422D-9EC6-154B1A2DCFD4}">
      <dsp:nvSpPr>
        <dsp:cNvPr id="0" name=""/>
        <dsp:cNvSpPr/>
      </dsp:nvSpPr>
      <dsp:spPr>
        <a:xfrm>
          <a:off x="130912" y="1054828"/>
          <a:ext cx="1505003" cy="9030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 Light" panose="020F0302020204030204"/>
            </a:rPr>
            <a:t>divadelní hra</a:t>
          </a:r>
          <a:endParaRPr lang="cs-CZ" sz="1700" b="1" kern="1200"/>
        </a:p>
      </dsp:txBody>
      <dsp:txXfrm>
        <a:off x="130912" y="1054828"/>
        <a:ext cx="1505003" cy="903002"/>
      </dsp:txXfrm>
    </dsp:sp>
    <dsp:sp modelId="{4CEFFAA1-BB3E-472B-AD74-2E1D1EECA287}">
      <dsp:nvSpPr>
        <dsp:cNvPr id="0" name=""/>
        <dsp:cNvSpPr/>
      </dsp:nvSpPr>
      <dsp:spPr>
        <a:xfrm>
          <a:off x="1786416" y="1054828"/>
          <a:ext cx="1505003" cy="9030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 Light" panose="020F0302020204030204"/>
            </a:rPr>
            <a:t>časopis</a:t>
          </a:r>
          <a:endParaRPr lang="cs-CZ" sz="1700" b="1" kern="1200"/>
        </a:p>
      </dsp:txBody>
      <dsp:txXfrm>
        <a:off x="1786416" y="1054828"/>
        <a:ext cx="1505003" cy="903002"/>
      </dsp:txXfrm>
    </dsp:sp>
    <dsp:sp modelId="{C5C25EDC-C254-4593-A6D6-98F2B42A3EB0}">
      <dsp:nvSpPr>
        <dsp:cNvPr id="0" name=""/>
        <dsp:cNvSpPr/>
      </dsp:nvSpPr>
      <dsp:spPr>
        <a:xfrm>
          <a:off x="3441920" y="1054828"/>
          <a:ext cx="1505003" cy="9030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 Light" panose="020F0302020204030204"/>
            </a:rPr>
            <a:t>e-</a:t>
          </a:r>
          <a:r>
            <a:rPr lang="cs-CZ" sz="1700" b="1" kern="1200" noProof="1">
              <a:latin typeface="Calibri Light" panose="020F0302020204030204"/>
            </a:rPr>
            <a:t>book</a:t>
          </a:r>
          <a:endParaRPr lang="cs-CZ" sz="1700" b="1" kern="1200" noProof="1"/>
        </a:p>
      </dsp:txBody>
      <dsp:txXfrm>
        <a:off x="3441920" y="1054828"/>
        <a:ext cx="1505003" cy="903002"/>
      </dsp:txXfrm>
    </dsp:sp>
    <dsp:sp modelId="{F1BE684A-B26F-42A8-BDE1-D74A8873F7E8}">
      <dsp:nvSpPr>
        <dsp:cNvPr id="0" name=""/>
        <dsp:cNvSpPr/>
      </dsp:nvSpPr>
      <dsp:spPr>
        <a:xfrm>
          <a:off x="130912" y="2108330"/>
          <a:ext cx="1505003" cy="9030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 Light" panose="020F0302020204030204"/>
            </a:rPr>
            <a:t>průvodce</a:t>
          </a:r>
        </a:p>
      </dsp:txBody>
      <dsp:txXfrm>
        <a:off x="130912" y="2108330"/>
        <a:ext cx="1505003" cy="903002"/>
      </dsp:txXfrm>
    </dsp:sp>
    <dsp:sp modelId="{4D213E6D-D2C9-4A12-85C2-578D07A834BB}">
      <dsp:nvSpPr>
        <dsp:cNvPr id="0" name=""/>
        <dsp:cNvSpPr/>
      </dsp:nvSpPr>
      <dsp:spPr>
        <a:xfrm>
          <a:off x="1786416" y="2108330"/>
          <a:ext cx="1505003" cy="9030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 Light" panose="020F0302020204030204"/>
            </a:rPr>
            <a:t>kuchařka</a:t>
          </a:r>
        </a:p>
      </dsp:txBody>
      <dsp:txXfrm>
        <a:off x="1786416" y="2108330"/>
        <a:ext cx="1505003" cy="903002"/>
      </dsp:txXfrm>
    </dsp:sp>
    <dsp:sp modelId="{1FAD2D47-8BE2-4F6F-8AF3-8C65A227EC55}">
      <dsp:nvSpPr>
        <dsp:cNvPr id="0" name=""/>
        <dsp:cNvSpPr/>
      </dsp:nvSpPr>
      <dsp:spPr>
        <a:xfrm>
          <a:off x="3441920" y="2108330"/>
          <a:ext cx="1505003" cy="9030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 Light" panose="020F0302020204030204"/>
            </a:rPr>
            <a:t>komiks</a:t>
          </a:r>
        </a:p>
      </dsp:txBody>
      <dsp:txXfrm>
        <a:off x="3441920" y="2108330"/>
        <a:ext cx="1505003" cy="903002"/>
      </dsp:txXfrm>
    </dsp:sp>
    <dsp:sp modelId="{8CAE426D-D7D4-40B4-B040-3F7D874FB695}">
      <dsp:nvSpPr>
        <dsp:cNvPr id="0" name=""/>
        <dsp:cNvSpPr/>
      </dsp:nvSpPr>
      <dsp:spPr>
        <a:xfrm>
          <a:off x="130912" y="3161833"/>
          <a:ext cx="1505003" cy="9030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 Light" panose="020F0302020204030204"/>
            </a:rPr>
            <a:t>interaktivní mapa</a:t>
          </a:r>
          <a:endParaRPr lang="cs-CZ" sz="1700" b="1" kern="1200"/>
        </a:p>
      </dsp:txBody>
      <dsp:txXfrm>
        <a:off x="130912" y="3161833"/>
        <a:ext cx="1505003" cy="903002"/>
      </dsp:txXfrm>
    </dsp:sp>
    <dsp:sp modelId="{61335A64-0165-4EE1-A189-3039CDFA4E45}">
      <dsp:nvSpPr>
        <dsp:cNvPr id="0" name=""/>
        <dsp:cNvSpPr/>
      </dsp:nvSpPr>
      <dsp:spPr>
        <a:xfrm>
          <a:off x="1786416" y="3161833"/>
          <a:ext cx="1505003" cy="9030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 Light" panose="020F0302020204030204"/>
            </a:rPr>
            <a:t>model </a:t>
          </a:r>
        </a:p>
      </dsp:txBody>
      <dsp:txXfrm>
        <a:off x="1786416" y="3161833"/>
        <a:ext cx="1505003" cy="903002"/>
      </dsp:txXfrm>
    </dsp:sp>
    <dsp:sp modelId="{58005E16-156A-4DD1-A774-786F8D4BBE26}">
      <dsp:nvSpPr>
        <dsp:cNvPr id="0" name=""/>
        <dsp:cNvSpPr/>
      </dsp:nvSpPr>
      <dsp:spPr>
        <a:xfrm>
          <a:off x="3441920" y="3161833"/>
          <a:ext cx="1505003" cy="9030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 Light" panose="020F0302020204030204"/>
            </a:rPr>
            <a:t>aplikace</a:t>
          </a:r>
        </a:p>
      </dsp:txBody>
      <dsp:txXfrm>
        <a:off x="3441920" y="3161833"/>
        <a:ext cx="1505003" cy="903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1CBBD21-5629-AD45-A181-4A547653BF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BC70BCE-9599-8D43-83C1-6F208C02F9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1875A-0890-6141-9E83-EB3B15173084}" type="datetimeFigureOut">
              <a:t>08.10.2022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4897CD-1719-CF4C-B533-1F845C40D8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A1C04A-327D-2442-BEB8-104E474B73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BC7F0-0461-6743-8459-1ABBB8D59B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 prezentace + eTw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5EA4BE1A-0CF5-4145-ACAC-9CC85AFE3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29122"/>
          <a:stretch/>
        </p:blipFill>
        <p:spPr>
          <a:xfrm>
            <a:off x="520001" y="4491723"/>
            <a:ext cx="6502400" cy="355600"/>
          </a:xfrm>
          <a:prstGeom prst="rect">
            <a:avLst/>
          </a:prstGeom>
        </p:spPr>
      </p:pic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1DA69DED-62B4-8543-9F02-813B555982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102" y="1081159"/>
            <a:ext cx="5540558" cy="3048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lang="cs-CZ" sz="5800" b="1" i="0" kern="1200">
                <a:solidFill>
                  <a:srgbClr val="AFCC36"/>
                </a:solidFill>
                <a:latin typeface="Calibri" panose="020F0502020204030204" pitchFamily="34" charset="0"/>
                <a:ea typeface="Open Sans Extrabold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NÁZEV PREZENTACE ETWINNING</a:t>
            </a:r>
          </a:p>
        </p:txBody>
      </p:sp>
      <p:sp>
        <p:nvSpPr>
          <p:cNvPr id="24" name="Zástupný text 23">
            <a:extLst>
              <a:ext uri="{FF2B5EF4-FFF2-40B4-BE49-F238E27FC236}">
                <a16:creationId xmlns:a16="http://schemas.microsoft.com/office/drawing/2014/main" id="{1C8A0A8D-7561-5045-A422-B51724A9F6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895" y="4255996"/>
            <a:ext cx="5541962" cy="3556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cs-CZ" sz="2400" b="0" i="0" u="none" strike="noStrike" kern="1200" cap="none" dirty="0">
                <a:solidFill>
                  <a:schemeClr val="dk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Arial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Jméno</a:t>
            </a:r>
          </a:p>
        </p:txBody>
      </p:sp>
      <p:sp>
        <p:nvSpPr>
          <p:cNvPr id="25" name="Zástupný text 23">
            <a:extLst>
              <a:ext uri="{FF2B5EF4-FFF2-40B4-BE49-F238E27FC236}">
                <a16:creationId xmlns:a16="http://schemas.microsoft.com/office/drawing/2014/main" id="{65FDA6A6-8FAB-F047-A6BB-B24DD6EF93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895" y="4808889"/>
            <a:ext cx="5541962" cy="3556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cs-CZ" sz="2000" b="0" i="0" u="none" strike="noStrike" kern="1200" cap="none" dirty="0">
                <a:solidFill>
                  <a:schemeClr val="dk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Arial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Datum</a:t>
            </a:r>
          </a:p>
        </p:txBody>
      </p:sp>
      <p:pic>
        <p:nvPicPr>
          <p:cNvPr id="9" name="Obrázek 8" descr="Obsah obrázku interiér, stůl, vsedě, držení&#10;&#10;Popis byl vytvořen automaticky">
            <a:extLst>
              <a:ext uri="{FF2B5EF4-FFF2-40B4-BE49-F238E27FC236}">
                <a16:creationId xmlns:a16="http://schemas.microsoft.com/office/drawing/2014/main" id="{A1F233AB-A9DF-BA44-AC00-17FD86E921A6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24979" r="35185"/>
          <a:stretch/>
        </p:blipFill>
        <p:spPr>
          <a:xfrm>
            <a:off x="6258393" y="307492"/>
            <a:ext cx="2569904" cy="6243012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397E9075-5157-944E-AF25-60693F339D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1351" y="2827526"/>
            <a:ext cx="2449484" cy="3656976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10E00C88-C57E-9C43-9ED5-E3F6B42607EE}"/>
              </a:ext>
            </a:extLst>
          </p:cNvPr>
          <p:cNvGrpSpPr/>
          <p:nvPr userDrawn="1"/>
        </p:nvGrpSpPr>
        <p:grpSpPr>
          <a:xfrm>
            <a:off x="273472" y="5662825"/>
            <a:ext cx="5540558" cy="681709"/>
            <a:chOff x="228867" y="5592575"/>
            <a:chExt cx="6111525" cy="751960"/>
          </a:xfrm>
        </p:grpSpPr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C37D3544-14D6-8049-9371-25D8BC4B1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8867" y="5592575"/>
              <a:ext cx="4948946" cy="751960"/>
            </a:xfrm>
            <a:prstGeom prst="rect">
              <a:avLst/>
            </a:prstGeom>
          </p:spPr>
        </p:pic>
        <p:pic>
          <p:nvPicPr>
            <p:cNvPr id="3" name="Grafický objekt 2">
              <a:extLst>
                <a:ext uri="{FF2B5EF4-FFF2-40B4-BE49-F238E27FC236}">
                  <a16:creationId xmlns:a16="http://schemas.microsoft.com/office/drawing/2014/main" id="{819090E2-C0CE-8C49-85AC-ABFD69D396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13199" y="5614877"/>
              <a:ext cx="927193" cy="649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069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7;p14">
            <a:extLst>
              <a:ext uri="{FF2B5EF4-FFF2-40B4-BE49-F238E27FC236}">
                <a16:creationId xmlns:a16="http://schemas.microsoft.com/office/drawing/2014/main" id="{7F792FF1-B509-9847-87DD-96FBE5418FDE}"/>
              </a:ext>
            </a:extLst>
          </p:cNvPr>
          <p:cNvSpPr/>
          <p:nvPr userDrawn="1"/>
        </p:nvSpPr>
        <p:spPr>
          <a:xfrm>
            <a:off x="315702" y="307497"/>
            <a:ext cx="8512596" cy="6235866"/>
          </a:xfrm>
          <a:prstGeom prst="rect">
            <a:avLst/>
          </a:prstGeom>
          <a:solidFill>
            <a:srgbClr val="AFCC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EC7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Obrázek 8" descr="Obsah obrázku interiér, stůl, vsedě, držení&#10;&#10;Popis byl vytvořen automaticky">
            <a:extLst>
              <a:ext uri="{FF2B5EF4-FFF2-40B4-BE49-F238E27FC236}">
                <a16:creationId xmlns:a16="http://schemas.microsoft.com/office/drawing/2014/main" id="{CABD12B6-74C0-5241-ADCB-AD0CCBDAF451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24979" r="35185"/>
          <a:stretch/>
        </p:blipFill>
        <p:spPr>
          <a:xfrm>
            <a:off x="6258393" y="307492"/>
            <a:ext cx="2569904" cy="6243012"/>
          </a:xfrm>
          <a:prstGeom prst="rect">
            <a:avLst/>
          </a:prstGeom>
        </p:spPr>
      </p:pic>
      <p:sp>
        <p:nvSpPr>
          <p:cNvPr id="10" name="Google Shape;98;p14">
            <a:extLst>
              <a:ext uri="{FF2B5EF4-FFF2-40B4-BE49-F238E27FC236}">
                <a16:creationId xmlns:a16="http://schemas.microsoft.com/office/drawing/2014/main" id="{D921C6AA-D934-9445-B4FE-9E6C13C44F4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12198" y="1065978"/>
            <a:ext cx="4319997" cy="432000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80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B5C7703-3BB2-0B48-AF3E-66DD4AC6C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60" t="5485" r="5700" b="5375"/>
          <a:stretch/>
        </p:blipFill>
        <p:spPr>
          <a:xfrm>
            <a:off x="4313906" y="4374065"/>
            <a:ext cx="972000" cy="972000"/>
          </a:xfrm>
          <a:prstGeom prst="rect">
            <a:avLst/>
          </a:prstGeom>
          <a:solidFill>
            <a:srgbClr val="AFCC36"/>
          </a:solidFill>
          <a:ln w="82550">
            <a:solidFill>
              <a:schemeClr val="dk1"/>
            </a:solidFill>
            <a:miter lim="800000"/>
          </a:ln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F6AADDF7-D58B-2A40-B124-9AF7CCA11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274382"/>
            <a:ext cx="3888858" cy="388240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>
              <a:defRPr lang="cs-CZ" sz="36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cs-CZ"/>
              <a:t>Nadpis předělového slidu</a:t>
            </a:r>
          </a:p>
        </p:txBody>
      </p:sp>
    </p:spTree>
    <p:extLst>
      <p:ext uri="{BB962C8B-B14F-4D97-AF65-F5344CB8AC3E}">
        <p14:creationId xmlns:p14="http://schemas.microsoft.com/office/powerpoint/2010/main" val="48052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57F38-A4D9-3D42-A4A9-0CD3C3A0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4999" y="498353"/>
            <a:ext cx="6031341" cy="7462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cs-CZ" sz="25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cs-CZ"/>
              <a:t>NADPIS TEXTOVÉHO SLIDU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3C02C34-2462-FC43-8BD8-531CD213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9900" y="513464"/>
            <a:ext cx="534240" cy="534240"/>
          </a:xfrm>
          <a:prstGeom prst="rect">
            <a:avLst/>
          </a:prstGeom>
          <a:solidFill>
            <a:srgbClr val="AFCC36"/>
          </a:solidFill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48C947B-0977-544A-8178-C6A386F14F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029" y="1583549"/>
            <a:ext cx="6991390" cy="49598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-288000">
              <a:lnSpc>
                <a:spcPct val="100000"/>
              </a:lnSpc>
              <a:spcBef>
                <a:spcPts val="0"/>
              </a:spcBef>
              <a:buSzPct val="60000"/>
              <a:buFont typeface=".Apple SD Gothic NeoI Regular"/>
              <a:buChar char="◼"/>
              <a:defRPr sz="23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558000" indent="-288000">
              <a:buSzPct val="100000"/>
              <a:buFont typeface="Systémové písmo"/>
              <a:buChar char="●"/>
              <a:defRPr sz="23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0" indent="0">
              <a:lnSpc>
                <a:spcPct val="100000"/>
              </a:lnSpc>
              <a:spcBef>
                <a:spcPts val="1100"/>
              </a:spcBef>
              <a:spcAft>
                <a:spcPts val="500"/>
              </a:spcAft>
              <a:buFontTx/>
              <a:buNone/>
              <a:defRPr sz="23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300" i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 descr="Obsah obrázku interiér, stůl, vsedě, držení&#10;&#10;Popis byl vytvořen automaticky">
            <a:extLst>
              <a:ext uri="{FF2B5EF4-FFF2-40B4-BE49-F238E27FC236}">
                <a16:creationId xmlns:a16="http://schemas.microsoft.com/office/drawing/2014/main" id="{7922A782-D633-BB41-B6B0-2C6FFD8599DC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33930" r="49550"/>
          <a:stretch/>
        </p:blipFill>
        <p:spPr>
          <a:xfrm>
            <a:off x="7762579" y="307492"/>
            <a:ext cx="1065718" cy="6243012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FA7373E-9844-A847-80DC-73A26D13AA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0134" y="5527798"/>
            <a:ext cx="816737" cy="8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4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tabul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57F38-A4D9-3D42-A4A9-0CD3C3A0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4999" y="498353"/>
            <a:ext cx="6031341" cy="7462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cs-CZ" sz="25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cs-CZ"/>
              <a:t>NADPIS SLIDU S TABULKOU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3C02C34-2462-FC43-8BD8-531CD213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9900" y="513464"/>
            <a:ext cx="534240" cy="534240"/>
          </a:xfrm>
          <a:prstGeom prst="rect">
            <a:avLst/>
          </a:prstGeom>
          <a:solidFill>
            <a:srgbClr val="AFCC36"/>
          </a:solidFill>
        </p:spPr>
      </p:pic>
      <p:sp>
        <p:nvSpPr>
          <p:cNvPr id="7" name="Zástupný symbol pro tabulku 4">
            <a:extLst>
              <a:ext uri="{FF2B5EF4-FFF2-40B4-BE49-F238E27FC236}">
                <a16:creationId xmlns:a16="http://schemas.microsoft.com/office/drawing/2014/main" id="{7EFF1899-32E1-4B41-9EC8-AA4B1B549B8C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71662" y="1808163"/>
            <a:ext cx="6737350" cy="4454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Kliknutím na ikonu přidáte tabulku.</a:t>
            </a:r>
          </a:p>
        </p:txBody>
      </p:sp>
      <p:pic>
        <p:nvPicPr>
          <p:cNvPr id="8" name="Obrázek 7" descr="Obsah obrázku interiér, stůl, vsedě, držení&#10;&#10;Popis byl vytvořen automaticky">
            <a:extLst>
              <a:ext uri="{FF2B5EF4-FFF2-40B4-BE49-F238E27FC236}">
                <a16:creationId xmlns:a16="http://schemas.microsoft.com/office/drawing/2014/main" id="{19001BDB-6816-024B-8DEA-2FE0FDAF5E78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33930" r="49550"/>
          <a:stretch/>
        </p:blipFill>
        <p:spPr>
          <a:xfrm>
            <a:off x="7762579" y="307492"/>
            <a:ext cx="1065718" cy="6243012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47DED5B1-16D1-6049-BE0B-5E3D9DF339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0134" y="5527798"/>
            <a:ext cx="816737" cy="8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2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graf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57F38-A4D9-3D42-A4A9-0CD3C3A0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4999" y="498353"/>
            <a:ext cx="6031341" cy="7462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cs-CZ" sz="25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cs-CZ"/>
              <a:t>NADPIS SLIDU S GRAFEM</a:t>
            </a:r>
          </a:p>
        </p:txBody>
      </p:sp>
      <p:sp>
        <p:nvSpPr>
          <p:cNvPr id="4" name="Zástupný objekt grafu 3">
            <a:extLst>
              <a:ext uri="{FF2B5EF4-FFF2-40B4-BE49-F238E27FC236}">
                <a16:creationId xmlns:a16="http://schemas.microsoft.com/office/drawing/2014/main" id="{7DA5BEFE-B94F-7B47-BEB6-D19304C31EE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71662" y="1807535"/>
            <a:ext cx="6737350" cy="44551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cs-CZ" sz="2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pic>
        <p:nvPicPr>
          <p:cNvPr id="12" name="Google Shape;375;p22">
            <a:extLst>
              <a:ext uri="{FF2B5EF4-FFF2-40B4-BE49-F238E27FC236}">
                <a16:creationId xmlns:a16="http://schemas.microsoft.com/office/drawing/2014/main" id="{139DC496-6879-5244-89F1-3B3BFDC447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39900" y="513464"/>
            <a:ext cx="534240" cy="534240"/>
          </a:xfrm>
          <a:prstGeom prst="rect">
            <a:avLst/>
          </a:prstGeom>
          <a:solidFill>
            <a:srgbClr val="AFCC36"/>
          </a:solidFill>
          <a:ln>
            <a:noFill/>
          </a:ln>
        </p:spPr>
      </p:pic>
      <p:pic>
        <p:nvPicPr>
          <p:cNvPr id="7" name="Obrázek 6" descr="Obsah obrázku interiér, stůl, vsedě, držení&#10;&#10;Popis byl vytvořen automaticky">
            <a:extLst>
              <a:ext uri="{FF2B5EF4-FFF2-40B4-BE49-F238E27FC236}">
                <a16:creationId xmlns:a16="http://schemas.microsoft.com/office/drawing/2014/main" id="{8B105363-A2A1-604C-844B-82298FC3050A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33930" r="49550"/>
          <a:stretch/>
        </p:blipFill>
        <p:spPr>
          <a:xfrm>
            <a:off x="7762579" y="307492"/>
            <a:ext cx="1065718" cy="6243012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EC90CFC-83CB-4C4F-AF48-6F60F1CE98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0134" y="5527798"/>
            <a:ext cx="816737" cy="8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1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poděkováním a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interiér, stůl, vsedě, držení&#10;&#10;Popis byl vytvořen automaticky">
            <a:extLst>
              <a:ext uri="{FF2B5EF4-FFF2-40B4-BE49-F238E27FC236}">
                <a16:creationId xmlns:a16="http://schemas.microsoft.com/office/drawing/2014/main" id="{5E33995E-5F24-BD4E-A683-CFCD50E3D879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24979" r="35185"/>
          <a:stretch/>
        </p:blipFill>
        <p:spPr>
          <a:xfrm>
            <a:off x="6258393" y="307492"/>
            <a:ext cx="2569904" cy="6243012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A650F1E4-2ABE-0F4F-9CA1-52EF8DC6F1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0134" y="5527798"/>
            <a:ext cx="816737" cy="8167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A24676-4380-6846-9A79-4A554EC263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-29122"/>
          <a:stretch/>
        </p:blipFill>
        <p:spPr>
          <a:xfrm>
            <a:off x="787227" y="5035733"/>
            <a:ext cx="6502400" cy="355600"/>
          </a:xfrm>
          <a:prstGeom prst="rect">
            <a:avLst/>
          </a:prstGeom>
        </p:spPr>
      </p:pic>
      <p:sp>
        <p:nvSpPr>
          <p:cNvPr id="8" name="Zástupný text 23">
            <a:extLst>
              <a:ext uri="{FF2B5EF4-FFF2-40B4-BE49-F238E27FC236}">
                <a16:creationId xmlns:a16="http://schemas.microsoft.com/office/drawing/2014/main" id="{F3C2AB5C-E31D-A14A-B055-D8D9439E05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121" y="4800006"/>
            <a:ext cx="5541962" cy="3556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cs-CZ" sz="2400" b="0" i="0" u="none" strike="noStrike" kern="1200" cap="none" dirty="0">
                <a:solidFill>
                  <a:schemeClr val="dk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Arial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Jméno</a:t>
            </a:r>
          </a:p>
        </p:txBody>
      </p:sp>
      <p:sp>
        <p:nvSpPr>
          <p:cNvPr id="9" name="Zástupný text 23">
            <a:extLst>
              <a:ext uri="{FF2B5EF4-FFF2-40B4-BE49-F238E27FC236}">
                <a16:creationId xmlns:a16="http://schemas.microsoft.com/office/drawing/2014/main" id="{2E2D2880-8488-4846-9A6C-6FAD1069D4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121" y="5352899"/>
            <a:ext cx="5541962" cy="3556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cs-CZ" sz="2000" b="0" i="0" u="none" strike="noStrike" kern="1200" cap="none" dirty="0">
                <a:solidFill>
                  <a:schemeClr val="dk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Arial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osobní e-mail</a:t>
            </a:r>
          </a:p>
        </p:txBody>
      </p:sp>
      <p:sp>
        <p:nvSpPr>
          <p:cNvPr id="11" name="Google Shape;1425;p87">
            <a:extLst>
              <a:ext uri="{FF2B5EF4-FFF2-40B4-BE49-F238E27FC236}">
                <a16:creationId xmlns:a16="http://schemas.microsoft.com/office/drawing/2014/main" id="{250B5739-8D00-B34B-BCE3-9BD79F3AD263}"/>
              </a:ext>
            </a:extLst>
          </p:cNvPr>
          <p:cNvSpPr txBox="1"/>
          <p:nvPr userDrawn="1"/>
        </p:nvSpPr>
        <p:spPr>
          <a:xfrm>
            <a:off x="820271" y="1075759"/>
            <a:ext cx="2850776" cy="2850778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16000" tIns="216000" rIns="1080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Děkuji</a:t>
            </a:r>
            <a:br>
              <a:rPr lang="cs-CZ" sz="3200" b="1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</a:br>
            <a:r>
              <a:rPr lang="cs-CZ" sz="3200" b="1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za pozornost.</a:t>
            </a:r>
          </a:p>
        </p:txBody>
      </p:sp>
      <p:sp>
        <p:nvSpPr>
          <p:cNvPr id="12" name="Google Shape;1426;p87">
            <a:extLst>
              <a:ext uri="{FF2B5EF4-FFF2-40B4-BE49-F238E27FC236}">
                <a16:creationId xmlns:a16="http://schemas.microsoft.com/office/drawing/2014/main" id="{F8F66F4C-5E99-9E49-92E7-3AF7126B4243}"/>
              </a:ext>
            </a:extLst>
          </p:cNvPr>
          <p:cNvSpPr txBox="1"/>
          <p:nvPr userDrawn="1"/>
        </p:nvSpPr>
        <p:spPr>
          <a:xfrm>
            <a:off x="2850315" y="3105803"/>
            <a:ext cx="815842" cy="815842"/>
          </a:xfrm>
          <a:prstGeom prst="rect">
            <a:avLst/>
          </a:prstGeom>
          <a:solidFill>
            <a:srgbClr val="AFCC36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7444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kontakty DZ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1530;p95">
            <a:extLst>
              <a:ext uri="{FF2B5EF4-FFF2-40B4-BE49-F238E27FC236}">
                <a16:creationId xmlns:a16="http://schemas.microsoft.com/office/drawing/2014/main" id="{484B98B5-A080-8F45-88D0-BB28F705BBAD}"/>
              </a:ext>
            </a:extLst>
          </p:cNvPr>
          <p:cNvSpPr/>
          <p:nvPr userDrawn="1"/>
        </p:nvSpPr>
        <p:spPr>
          <a:xfrm>
            <a:off x="309282" y="309282"/>
            <a:ext cx="8525436" cy="6225989"/>
          </a:xfrm>
          <a:prstGeom prst="rect">
            <a:avLst/>
          </a:prstGeom>
          <a:solidFill>
            <a:srgbClr val="AFCC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Skupina 65">
            <a:extLst>
              <a:ext uri="{FF2B5EF4-FFF2-40B4-BE49-F238E27FC236}">
                <a16:creationId xmlns:a16="http://schemas.microsoft.com/office/drawing/2014/main" id="{C0184259-D57E-F746-9005-B4D8C64807DB}"/>
              </a:ext>
            </a:extLst>
          </p:cNvPr>
          <p:cNvGrpSpPr/>
          <p:nvPr userDrawn="1"/>
        </p:nvGrpSpPr>
        <p:grpSpPr>
          <a:xfrm>
            <a:off x="746376" y="2461714"/>
            <a:ext cx="1044695" cy="1044695"/>
            <a:chOff x="2514317" y="720293"/>
            <a:chExt cx="1044695" cy="1044695"/>
          </a:xfrm>
        </p:grpSpPr>
        <p:sp>
          <p:nvSpPr>
            <p:cNvPr id="67" name="bk object 24">
              <a:extLst>
                <a:ext uri="{FF2B5EF4-FFF2-40B4-BE49-F238E27FC236}">
                  <a16:creationId xmlns:a16="http://schemas.microsoft.com/office/drawing/2014/main" id="{E05344C8-191A-064E-8302-5AA56F35B95B}"/>
                </a:ext>
              </a:extLst>
            </p:cNvPr>
            <p:cNvSpPr/>
            <p:nvPr/>
          </p:nvSpPr>
          <p:spPr>
            <a:xfrm>
              <a:off x="2514317" y="720293"/>
              <a:ext cx="1044695" cy="1044695"/>
            </a:xfrm>
            <a:custGeom>
              <a:avLst/>
              <a:gdLst/>
              <a:ahLst/>
              <a:cxnLst/>
              <a:rect l="l" t="t" r="r" b="b"/>
              <a:pathLst>
                <a:path w="847089" h="847089">
                  <a:moveTo>
                    <a:pt x="0" y="846963"/>
                  </a:moveTo>
                  <a:lnTo>
                    <a:pt x="846963" y="846963"/>
                  </a:lnTo>
                  <a:lnTo>
                    <a:pt x="846963" y="0"/>
                  </a:lnTo>
                  <a:lnTo>
                    <a:pt x="0" y="0"/>
                  </a:lnTo>
                  <a:lnTo>
                    <a:pt x="0" y="846963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000000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bk object 40">
              <a:extLst>
                <a:ext uri="{FF2B5EF4-FFF2-40B4-BE49-F238E27FC236}">
                  <a16:creationId xmlns:a16="http://schemas.microsoft.com/office/drawing/2014/main" id="{F078CB9A-F3F3-F349-9C65-777070361771}"/>
                </a:ext>
              </a:extLst>
            </p:cNvPr>
            <p:cNvSpPr/>
            <p:nvPr/>
          </p:nvSpPr>
          <p:spPr>
            <a:xfrm>
              <a:off x="2698780" y="1117087"/>
              <a:ext cx="90060" cy="110421"/>
            </a:xfrm>
            <a:custGeom>
              <a:avLst/>
              <a:gdLst/>
              <a:ahLst/>
              <a:cxnLst/>
              <a:rect l="l" t="t" r="r" b="b"/>
              <a:pathLst>
                <a:path w="73025" h="89534">
                  <a:moveTo>
                    <a:pt x="72745" y="0"/>
                  </a:moveTo>
                  <a:lnTo>
                    <a:pt x="0" y="8939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bk object 41">
              <a:extLst>
                <a:ext uri="{FF2B5EF4-FFF2-40B4-BE49-F238E27FC236}">
                  <a16:creationId xmlns:a16="http://schemas.microsoft.com/office/drawing/2014/main" id="{6A640768-2236-C94F-82D3-DCB23272090F}"/>
                </a:ext>
              </a:extLst>
            </p:cNvPr>
            <p:cNvSpPr/>
            <p:nvPr/>
          </p:nvSpPr>
          <p:spPr>
            <a:xfrm>
              <a:off x="3283575" y="1115739"/>
              <a:ext cx="90843" cy="111988"/>
            </a:xfrm>
            <a:custGeom>
              <a:avLst/>
              <a:gdLst/>
              <a:ahLst/>
              <a:cxnLst/>
              <a:rect l="l" t="t" r="r" b="b"/>
              <a:pathLst>
                <a:path w="73660" h="90805">
                  <a:moveTo>
                    <a:pt x="73634" y="9048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bk object 42">
              <a:extLst>
                <a:ext uri="{FF2B5EF4-FFF2-40B4-BE49-F238E27FC236}">
                  <a16:creationId xmlns:a16="http://schemas.microsoft.com/office/drawing/2014/main" id="{F5D797AC-52DD-114B-9CE3-28B2CF9C919C}"/>
                </a:ext>
              </a:extLst>
            </p:cNvPr>
            <p:cNvSpPr/>
            <p:nvPr/>
          </p:nvSpPr>
          <p:spPr>
            <a:xfrm>
              <a:off x="2701287" y="1218955"/>
              <a:ext cx="671142" cy="384517"/>
            </a:xfrm>
            <a:custGeom>
              <a:avLst/>
              <a:gdLst/>
              <a:ahLst/>
              <a:cxnLst/>
              <a:rect l="l" t="t" r="r" b="b"/>
              <a:pathLst>
                <a:path w="544194" h="311784">
                  <a:moveTo>
                    <a:pt x="543750" y="0"/>
                  </a:moveTo>
                  <a:lnTo>
                    <a:pt x="543750" y="311327"/>
                  </a:lnTo>
                  <a:lnTo>
                    <a:pt x="0" y="31132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bk object 43">
              <a:extLst>
                <a:ext uri="{FF2B5EF4-FFF2-40B4-BE49-F238E27FC236}">
                  <a16:creationId xmlns:a16="http://schemas.microsoft.com/office/drawing/2014/main" id="{8643B6B0-1D72-5E4D-B39B-EB138B5C46AF}"/>
                </a:ext>
              </a:extLst>
            </p:cNvPr>
            <p:cNvSpPr/>
            <p:nvPr/>
          </p:nvSpPr>
          <p:spPr>
            <a:xfrm>
              <a:off x="2704012" y="1425264"/>
              <a:ext cx="200481" cy="182469"/>
            </a:xfrm>
            <a:custGeom>
              <a:avLst/>
              <a:gdLst/>
              <a:ahLst/>
              <a:cxnLst/>
              <a:rect l="l" t="t" r="r" b="b"/>
              <a:pathLst>
                <a:path w="162560" h="147955">
                  <a:moveTo>
                    <a:pt x="162445" y="0"/>
                  </a:moveTo>
                  <a:lnTo>
                    <a:pt x="0" y="14745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bk object 44">
              <a:extLst>
                <a:ext uri="{FF2B5EF4-FFF2-40B4-BE49-F238E27FC236}">
                  <a16:creationId xmlns:a16="http://schemas.microsoft.com/office/drawing/2014/main" id="{4625F00A-FB1F-BE46-AC8C-529458A3585B}"/>
                </a:ext>
              </a:extLst>
            </p:cNvPr>
            <p:cNvSpPr/>
            <p:nvPr/>
          </p:nvSpPr>
          <p:spPr>
            <a:xfrm>
              <a:off x="3168815" y="1425264"/>
              <a:ext cx="200481" cy="182469"/>
            </a:xfrm>
            <a:custGeom>
              <a:avLst/>
              <a:gdLst/>
              <a:ahLst/>
              <a:cxnLst/>
              <a:rect l="l" t="t" r="r" b="b"/>
              <a:pathLst>
                <a:path w="162560" h="147955">
                  <a:moveTo>
                    <a:pt x="162432" y="14745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bk object 45">
              <a:extLst>
                <a:ext uri="{FF2B5EF4-FFF2-40B4-BE49-F238E27FC236}">
                  <a16:creationId xmlns:a16="http://schemas.microsoft.com/office/drawing/2014/main" id="{B7493C84-2FF3-7C47-AE71-C223EDC8EDD9}"/>
                </a:ext>
              </a:extLst>
            </p:cNvPr>
            <p:cNvSpPr/>
            <p:nvPr/>
          </p:nvSpPr>
          <p:spPr>
            <a:xfrm>
              <a:off x="2791910" y="895679"/>
              <a:ext cx="489456" cy="523914"/>
            </a:xfrm>
            <a:custGeom>
              <a:avLst/>
              <a:gdLst/>
              <a:ahLst/>
              <a:cxnLst/>
              <a:rect l="l" t="t" r="r" b="b"/>
              <a:pathLst>
                <a:path w="396875" h="424815">
                  <a:moveTo>
                    <a:pt x="396798" y="0"/>
                  </a:moveTo>
                  <a:lnTo>
                    <a:pt x="0" y="0"/>
                  </a:lnTo>
                  <a:lnTo>
                    <a:pt x="0" y="330238"/>
                  </a:lnTo>
                  <a:lnTo>
                    <a:pt x="92176" y="424599"/>
                  </a:lnTo>
                  <a:lnTo>
                    <a:pt x="304609" y="424599"/>
                  </a:lnTo>
                  <a:lnTo>
                    <a:pt x="396798" y="330238"/>
                  </a:lnTo>
                  <a:lnTo>
                    <a:pt x="396798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bk object 46">
              <a:extLst>
                <a:ext uri="{FF2B5EF4-FFF2-40B4-BE49-F238E27FC236}">
                  <a16:creationId xmlns:a16="http://schemas.microsoft.com/office/drawing/2014/main" id="{D8E09A4A-4A81-4A44-B34B-9CD202A1C2B5}"/>
                </a:ext>
              </a:extLst>
            </p:cNvPr>
            <p:cNvSpPr/>
            <p:nvPr/>
          </p:nvSpPr>
          <p:spPr>
            <a:xfrm>
              <a:off x="2900342" y="1022782"/>
              <a:ext cx="269589" cy="2771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bk object 47">
              <a:extLst>
                <a:ext uri="{FF2B5EF4-FFF2-40B4-BE49-F238E27FC236}">
                  <a16:creationId xmlns:a16="http://schemas.microsoft.com/office/drawing/2014/main" id="{B4784C60-FD2E-4541-8E26-149DE0AB825B}"/>
                </a:ext>
              </a:extLst>
            </p:cNvPr>
            <p:cNvSpPr/>
            <p:nvPr/>
          </p:nvSpPr>
          <p:spPr>
            <a:xfrm>
              <a:off x="2706424" y="1219738"/>
              <a:ext cx="660962" cy="199698"/>
            </a:xfrm>
            <a:custGeom>
              <a:avLst/>
              <a:gdLst/>
              <a:ahLst/>
              <a:cxnLst/>
              <a:rect l="l" t="t" r="r" b="b"/>
              <a:pathLst>
                <a:path w="535939" h="161925">
                  <a:moveTo>
                    <a:pt x="0" y="0"/>
                  </a:moveTo>
                  <a:lnTo>
                    <a:pt x="167690" y="161836"/>
                  </a:lnTo>
                  <a:lnTo>
                    <a:pt x="367728" y="161836"/>
                  </a:lnTo>
                  <a:lnTo>
                    <a:pt x="53541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8D540B6E-7062-834E-A698-118A5B199D3C}"/>
              </a:ext>
            </a:extLst>
          </p:cNvPr>
          <p:cNvGrpSpPr/>
          <p:nvPr userDrawn="1"/>
        </p:nvGrpSpPr>
        <p:grpSpPr>
          <a:xfrm>
            <a:off x="1806319" y="3060684"/>
            <a:ext cx="722046" cy="872133"/>
            <a:chOff x="3236363" y="1610531"/>
            <a:chExt cx="722046" cy="872133"/>
          </a:xfrm>
        </p:grpSpPr>
        <p:sp>
          <p:nvSpPr>
            <p:cNvPr id="77" name="bk object 30">
              <a:extLst>
                <a:ext uri="{FF2B5EF4-FFF2-40B4-BE49-F238E27FC236}">
                  <a16:creationId xmlns:a16="http://schemas.microsoft.com/office/drawing/2014/main" id="{9ED8CEF2-98BC-FC45-B5DC-3C1B435550B2}"/>
                </a:ext>
              </a:extLst>
            </p:cNvPr>
            <p:cNvSpPr/>
            <p:nvPr/>
          </p:nvSpPr>
          <p:spPr>
            <a:xfrm>
              <a:off x="3236363" y="1760618"/>
              <a:ext cx="722046" cy="722046"/>
            </a:xfrm>
            <a:custGeom>
              <a:avLst/>
              <a:gdLst/>
              <a:ahLst/>
              <a:cxnLst/>
              <a:rect l="l" t="t" r="r" b="b"/>
              <a:pathLst>
                <a:path w="585470" h="585469">
                  <a:moveTo>
                    <a:pt x="0" y="585470"/>
                  </a:moveTo>
                  <a:lnTo>
                    <a:pt x="585470" y="585470"/>
                  </a:lnTo>
                  <a:lnTo>
                    <a:pt x="585470" y="0"/>
                  </a:lnTo>
                  <a:lnTo>
                    <a:pt x="0" y="0"/>
                  </a:lnTo>
                  <a:lnTo>
                    <a:pt x="0" y="58547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000000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bk object 31">
              <a:extLst>
                <a:ext uri="{FF2B5EF4-FFF2-40B4-BE49-F238E27FC236}">
                  <a16:creationId xmlns:a16="http://schemas.microsoft.com/office/drawing/2014/main" id="{3EAD1319-2AFA-C64F-9D0B-38F512B282E7}"/>
                </a:ext>
              </a:extLst>
            </p:cNvPr>
            <p:cNvSpPr/>
            <p:nvPr/>
          </p:nvSpPr>
          <p:spPr>
            <a:xfrm>
              <a:off x="3370976" y="2279479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AFC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bk object 32">
              <a:extLst>
                <a:ext uri="{FF2B5EF4-FFF2-40B4-BE49-F238E27FC236}">
                  <a16:creationId xmlns:a16="http://schemas.microsoft.com/office/drawing/2014/main" id="{76177481-D6E4-644A-A447-399F383BE7E1}"/>
                </a:ext>
              </a:extLst>
            </p:cNvPr>
            <p:cNvSpPr/>
            <p:nvPr/>
          </p:nvSpPr>
          <p:spPr>
            <a:xfrm>
              <a:off x="3558394" y="2279479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AFC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bk object 33">
              <a:extLst>
                <a:ext uri="{FF2B5EF4-FFF2-40B4-BE49-F238E27FC236}">
                  <a16:creationId xmlns:a16="http://schemas.microsoft.com/office/drawing/2014/main" id="{33D2BA6C-658E-DD49-BD6F-966578A74C50}"/>
                </a:ext>
              </a:extLst>
            </p:cNvPr>
            <p:cNvSpPr/>
            <p:nvPr/>
          </p:nvSpPr>
          <p:spPr>
            <a:xfrm>
              <a:off x="3745815" y="2279479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AFC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bk object 34">
              <a:extLst>
                <a:ext uri="{FF2B5EF4-FFF2-40B4-BE49-F238E27FC236}">
                  <a16:creationId xmlns:a16="http://schemas.microsoft.com/office/drawing/2014/main" id="{87B8B19A-EC3D-9B4C-954D-260B7405391C}"/>
                </a:ext>
              </a:extLst>
            </p:cNvPr>
            <p:cNvSpPr/>
            <p:nvPr/>
          </p:nvSpPr>
          <p:spPr>
            <a:xfrm>
              <a:off x="3370976" y="2087074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AFC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bk object 35">
              <a:extLst>
                <a:ext uri="{FF2B5EF4-FFF2-40B4-BE49-F238E27FC236}">
                  <a16:creationId xmlns:a16="http://schemas.microsoft.com/office/drawing/2014/main" id="{D989B810-4F18-0040-BAA1-12B5050F82F1}"/>
                </a:ext>
              </a:extLst>
            </p:cNvPr>
            <p:cNvSpPr/>
            <p:nvPr/>
          </p:nvSpPr>
          <p:spPr>
            <a:xfrm>
              <a:off x="3558394" y="2087072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AFC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bk object 36">
              <a:extLst>
                <a:ext uri="{FF2B5EF4-FFF2-40B4-BE49-F238E27FC236}">
                  <a16:creationId xmlns:a16="http://schemas.microsoft.com/office/drawing/2014/main" id="{6D2AB106-01BF-3645-8667-DCEB83882018}"/>
                </a:ext>
              </a:extLst>
            </p:cNvPr>
            <p:cNvSpPr/>
            <p:nvPr/>
          </p:nvSpPr>
          <p:spPr>
            <a:xfrm>
              <a:off x="3745815" y="2087072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AFC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bk object 37">
              <a:extLst>
                <a:ext uri="{FF2B5EF4-FFF2-40B4-BE49-F238E27FC236}">
                  <a16:creationId xmlns:a16="http://schemas.microsoft.com/office/drawing/2014/main" id="{C82323ED-7B13-564D-800B-8AAB0A89D5AB}"/>
                </a:ext>
              </a:extLst>
            </p:cNvPr>
            <p:cNvSpPr/>
            <p:nvPr/>
          </p:nvSpPr>
          <p:spPr>
            <a:xfrm>
              <a:off x="3370976" y="1894668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AFC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bk object 38">
              <a:extLst>
                <a:ext uri="{FF2B5EF4-FFF2-40B4-BE49-F238E27FC236}">
                  <a16:creationId xmlns:a16="http://schemas.microsoft.com/office/drawing/2014/main" id="{94A30646-C22D-4741-918C-130ADCF1C46F}"/>
                </a:ext>
              </a:extLst>
            </p:cNvPr>
            <p:cNvSpPr/>
            <p:nvPr/>
          </p:nvSpPr>
          <p:spPr>
            <a:xfrm>
              <a:off x="3558394" y="1894668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AFC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bk object 39">
              <a:extLst>
                <a:ext uri="{FF2B5EF4-FFF2-40B4-BE49-F238E27FC236}">
                  <a16:creationId xmlns:a16="http://schemas.microsoft.com/office/drawing/2014/main" id="{FD118662-8EA2-6347-9A4C-612D4978B8D4}"/>
                </a:ext>
              </a:extLst>
            </p:cNvPr>
            <p:cNvSpPr/>
            <p:nvPr/>
          </p:nvSpPr>
          <p:spPr>
            <a:xfrm>
              <a:off x="3745815" y="1894668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AFC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bk object 52">
              <a:extLst>
                <a:ext uri="{FF2B5EF4-FFF2-40B4-BE49-F238E27FC236}">
                  <a16:creationId xmlns:a16="http://schemas.microsoft.com/office/drawing/2014/main" id="{65DCA865-23BE-394A-9FAA-39DCE908C4A7}"/>
                </a:ext>
              </a:extLst>
            </p:cNvPr>
            <p:cNvSpPr/>
            <p:nvPr/>
          </p:nvSpPr>
          <p:spPr>
            <a:xfrm>
              <a:off x="3887401" y="1610531"/>
              <a:ext cx="19578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0" y="0"/>
                  </a:moveTo>
                  <a:lnTo>
                    <a:pt x="15786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Skupina 87">
            <a:extLst>
              <a:ext uri="{FF2B5EF4-FFF2-40B4-BE49-F238E27FC236}">
                <a16:creationId xmlns:a16="http://schemas.microsoft.com/office/drawing/2014/main" id="{86A905CC-D25F-994F-9480-12194FB4F5C9}"/>
              </a:ext>
            </a:extLst>
          </p:cNvPr>
          <p:cNvGrpSpPr/>
          <p:nvPr userDrawn="1"/>
        </p:nvGrpSpPr>
        <p:grpSpPr>
          <a:xfrm>
            <a:off x="1129307" y="3519019"/>
            <a:ext cx="676624" cy="676624"/>
            <a:chOff x="3559201" y="1084527"/>
            <a:chExt cx="676624" cy="676624"/>
          </a:xfrm>
        </p:grpSpPr>
        <p:sp>
          <p:nvSpPr>
            <p:cNvPr id="89" name="bk object 28">
              <a:extLst>
                <a:ext uri="{FF2B5EF4-FFF2-40B4-BE49-F238E27FC236}">
                  <a16:creationId xmlns:a16="http://schemas.microsoft.com/office/drawing/2014/main" id="{3EC5795B-B577-0F4C-A9BE-DE7FAB95E3AC}"/>
                </a:ext>
              </a:extLst>
            </p:cNvPr>
            <p:cNvSpPr/>
            <p:nvPr/>
          </p:nvSpPr>
          <p:spPr>
            <a:xfrm>
              <a:off x="3559201" y="1084527"/>
              <a:ext cx="676624" cy="676624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0" y="548030"/>
                  </a:moveTo>
                  <a:lnTo>
                    <a:pt x="548030" y="548030"/>
                  </a:lnTo>
                  <a:lnTo>
                    <a:pt x="548030" y="0"/>
                  </a:lnTo>
                  <a:lnTo>
                    <a:pt x="0" y="0"/>
                  </a:lnTo>
                  <a:lnTo>
                    <a:pt x="0" y="54803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000000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bk object 48">
              <a:extLst>
                <a:ext uri="{FF2B5EF4-FFF2-40B4-BE49-F238E27FC236}">
                  <a16:creationId xmlns:a16="http://schemas.microsoft.com/office/drawing/2014/main" id="{C8B88317-AFCF-A941-B247-09B2755CD55C}"/>
                </a:ext>
              </a:extLst>
            </p:cNvPr>
            <p:cNvSpPr/>
            <p:nvPr/>
          </p:nvSpPr>
          <p:spPr>
            <a:xfrm>
              <a:off x="3777825" y="1197948"/>
              <a:ext cx="238855" cy="450300"/>
            </a:xfrm>
            <a:custGeom>
              <a:avLst/>
              <a:gdLst/>
              <a:ahLst/>
              <a:cxnLst/>
              <a:rect l="l" t="t" r="r" b="b"/>
              <a:pathLst>
                <a:path w="193675" h="365125">
                  <a:moveTo>
                    <a:pt x="193484" y="353161"/>
                  </a:moveTo>
                  <a:lnTo>
                    <a:pt x="193484" y="359562"/>
                  </a:lnTo>
                  <a:lnTo>
                    <a:pt x="188074" y="364743"/>
                  </a:lnTo>
                  <a:lnTo>
                    <a:pt x="181394" y="364743"/>
                  </a:lnTo>
                  <a:lnTo>
                    <a:pt x="12090" y="364743"/>
                  </a:lnTo>
                  <a:lnTo>
                    <a:pt x="5410" y="364743"/>
                  </a:lnTo>
                  <a:lnTo>
                    <a:pt x="0" y="359562"/>
                  </a:lnTo>
                  <a:lnTo>
                    <a:pt x="0" y="353161"/>
                  </a:lnTo>
                  <a:lnTo>
                    <a:pt x="0" y="11569"/>
                  </a:lnTo>
                  <a:lnTo>
                    <a:pt x="0" y="5181"/>
                  </a:lnTo>
                  <a:lnTo>
                    <a:pt x="5410" y="0"/>
                  </a:lnTo>
                  <a:lnTo>
                    <a:pt x="12090" y="0"/>
                  </a:lnTo>
                  <a:lnTo>
                    <a:pt x="181394" y="0"/>
                  </a:lnTo>
                  <a:lnTo>
                    <a:pt x="188074" y="0"/>
                  </a:lnTo>
                  <a:lnTo>
                    <a:pt x="193484" y="5181"/>
                  </a:lnTo>
                  <a:lnTo>
                    <a:pt x="193484" y="11569"/>
                  </a:lnTo>
                  <a:lnTo>
                    <a:pt x="193484" y="353161"/>
                  </a:lnTo>
                  <a:close/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bk object 49">
              <a:extLst>
                <a:ext uri="{FF2B5EF4-FFF2-40B4-BE49-F238E27FC236}">
                  <a16:creationId xmlns:a16="http://schemas.microsoft.com/office/drawing/2014/main" id="{907155A7-670B-E74E-A1B5-5E70A1EEC70A}"/>
                </a:ext>
              </a:extLst>
            </p:cNvPr>
            <p:cNvSpPr/>
            <p:nvPr/>
          </p:nvSpPr>
          <p:spPr>
            <a:xfrm>
              <a:off x="3779690" y="1574194"/>
              <a:ext cx="234939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474" y="0"/>
                  </a:moveTo>
                  <a:lnTo>
                    <a:pt x="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bk object 50">
              <a:extLst>
                <a:ext uri="{FF2B5EF4-FFF2-40B4-BE49-F238E27FC236}">
                  <a16:creationId xmlns:a16="http://schemas.microsoft.com/office/drawing/2014/main" id="{87E265B6-8827-BB45-BCD2-C530AF24A0D0}"/>
                </a:ext>
              </a:extLst>
            </p:cNvPr>
            <p:cNvSpPr/>
            <p:nvPr/>
          </p:nvSpPr>
          <p:spPr>
            <a:xfrm>
              <a:off x="3779690" y="1263292"/>
              <a:ext cx="234939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47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bk object 51">
              <a:extLst>
                <a:ext uri="{FF2B5EF4-FFF2-40B4-BE49-F238E27FC236}">
                  <a16:creationId xmlns:a16="http://schemas.microsoft.com/office/drawing/2014/main" id="{FE94DB11-C50F-454B-BD5E-3B67A72012FA}"/>
                </a:ext>
              </a:extLst>
            </p:cNvPr>
            <p:cNvSpPr/>
            <p:nvPr/>
          </p:nvSpPr>
          <p:spPr>
            <a:xfrm>
              <a:off x="3857281" y="1229853"/>
              <a:ext cx="79878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0" y="0"/>
                  </a:moveTo>
                  <a:lnTo>
                    <a:pt x="6463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bk object 53">
              <a:extLst>
                <a:ext uri="{FF2B5EF4-FFF2-40B4-BE49-F238E27FC236}">
                  <a16:creationId xmlns:a16="http://schemas.microsoft.com/office/drawing/2014/main" id="{710CFA88-CF8E-5544-AA5E-BF36E518DF3C}"/>
                </a:ext>
              </a:extLst>
            </p:cNvPr>
            <p:cNvSpPr/>
            <p:nvPr/>
          </p:nvSpPr>
          <p:spPr>
            <a:xfrm>
              <a:off x="4091892" y="1424350"/>
              <a:ext cx="49337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0" y="0"/>
                  </a:moveTo>
                  <a:lnTo>
                    <a:pt x="39471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bk object 54">
              <a:extLst>
                <a:ext uri="{FF2B5EF4-FFF2-40B4-BE49-F238E27FC236}">
                  <a16:creationId xmlns:a16="http://schemas.microsoft.com/office/drawing/2014/main" id="{DB048AE4-7635-0748-A319-97292147FE3A}"/>
                </a:ext>
              </a:extLst>
            </p:cNvPr>
            <p:cNvSpPr/>
            <p:nvPr/>
          </p:nvSpPr>
          <p:spPr>
            <a:xfrm>
              <a:off x="4074788" y="1331753"/>
              <a:ext cx="44638" cy="20361"/>
            </a:xfrm>
            <a:custGeom>
              <a:avLst/>
              <a:gdLst/>
              <a:ahLst/>
              <a:cxnLst/>
              <a:rect l="l" t="t" r="r" b="b"/>
              <a:pathLst>
                <a:path w="36195" h="16509">
                  <a:moveTo>
                    <a:pt x="0" y="15976"/>
                  </a:moveTo>
                  <a:lnTo>
                    <a:pt x="35775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bk object 55">
              <a:extLst>
                <a:ext uri="{FF2B5EF4-FFF2-40B4-BE49-F238E27FC236}">
                  <a16:creationId xmlns:a16="http://schemas.microsoft.com/office/drawing/2014/main" id="{B3ACB6DE-F6C6-9542-8305-E352229EE697}"/>
                </a:ext>
              </a:extLst>
            </p:cNvPr>
            <p:cNvSpPr/>
            <p:nvPr/>
          </p:nvSpPr>
          <p:spPr>
            <a:xfrm>
              <a:off x="4074788" y="1497244"/>
              <a:ext cx="44638" cy="20361"/>
            </a:xfrm>
            <a:custGeom>
              <a:avLst/>
              <a:gdLst/>
              <a:ahLst/>
              <a:cxnLst/>
              <a:rect l="l" t="t" r="r" b="b"/>
              <a:pathLst>
                <a:path w="36195" h="16509">
                  <a:moveTo>
                    <a:pt x="0" y="0"/>
                  </a:moveTo>
                  <a:lnTo>
                    <a:pt x="35775" y="15976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bk object 56">
              <a:extLst>
                <a:ext uri="{FF2B5EF4-FFF2-40B4-BE49-F238E27FC236}">
                  <a16:creationId xmlns:a16="http://schemas.microsoft.com/office/drawing/2014/main" id="{11AB3531-A530-DD4D-873A-F15141E911FC}"/>
                </a:ext>
              </a:extLst>
            </p:cNvPr>
            <p:cNvSpPr/>
            <p:nvPr/>
          </p:nvSpPr>
          <p:spPr>
            <a:xfrm>
              <a:off x="3653699" y="1424350"/>
              <a:ext cx="49337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471" y="0"/>
                  </a:moveTo>
                  <a:lnTo>
                    <a:pt x="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bk object 57">
              <a:extLst>
                <a:ext uri="{FF2B5EF4-FFF2-40B4-BE49-F238E27FC236}">
                  <a16:creationId xmlns:a16="http://schemas.microsoft.com/office/drawing/2014/main" id="{592BFA68-A95C-494E-9987-DFBC6F8F22C2}"/>
                </a:ext>
              </a:extLst>
            </p:cNvPr>
            <p:cNvSpPr/>
            <p:nvPr/>
          </p:nvSpPr>
          <p:spPr>
            <a:xfrm>
              <a:off x="3675377" y="1497244"/>
              <a:ext cx="44638" cy="20361"/>
            </a:xfrm>
            <a:custGeom>
              <a:avLst/>
              <a:gdLst/>
              <a:ahLst/>
              <a:cxnLst/>
              <a:rect l="l" t="t" r="r" b="b"/>
              <a:pathLst>
                <a:path w="36195" h="16509">
                  <a:moveTo>
                    <a:pt x="35763" y="0"/>
                  </a:moveTo>
                  <a:lnTo>
                    <a:pt x="0" y="15976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bk object 58">
              <a:extLst>
                <a:ext uri="{FF2B5EF4-FFF2-40B4-BE49-F238E27FC236}">
                  <a16:creationId xmlns:a16="http://schemas.microsoft.com/office/drawing/2014/main" id="{9B217F61-C761-8646-A2DF-130602D286F4}"/>
                </a:ext>
              </a:extLst>
            </p:cNvPr>
            <p:cNvSpPr/>
            <p:nvPr/>
          </p:nvSpPr>
          <p:spPr>
            <a:xfrm>
              <a:off x="3675377" y="1331753"/>
              <a:ext cx="44638" cy="20361"/>
            </a:xfrm>
            <a:custGeom>
              <a:avLst/>
              <a:gdLst/>
              <a:ahLst/>
              <a:cxnLst/>
              <a:rect l="l" t="t" r="r" b="b"/>
              <a:pathLst>
                <a:path w="36195" h="16509">
                  <a:moveTo>
                    <a:pt x="35763" y="15976"/>
                  </a:moveTo>
                  <a:lnTo>
                    <a:pt x="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3">
            <a:extLst>
              <a:ext uri="{FF2B5EF4-FFF2-40B4-BE49-F238E27FC236}">
                <a16:creationId xmlns:a16="http://schemas.microsoft.com/office/drawing/2014/main" id="{CD029635-118B-E44D-8103-079C5EC5D24D}"/>
              </a:ext>
            </a:extLst>
          </p:cNvPr>
          <p:cNvSpPr txBox="1"/>
          <p:nvPr userDrawn="1"/>
        </p:nvSpPr>
        <p:spPr>
          <a:xfrm>
            <a:off x="751947" y="720278"/>
            <a:ext cx="1775642" cy="176238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800000"/>
          </a:ln>
        </p:spPr>
        <p:txBody>
          <a:bodyPr vert="horz" wrap="none" lIns="0" tIns="163830" rIns="0" bIns="0" rtlCol="0">
            <a:noAutofit/>
          </a:bodyPr>
          <a:lstStyle/>
          <a:p>
            <a:pPr marL="135890">
              <a:lnSpc>
                <a:spcPct val="100000"/>
              </a:lnSpc>
              <a:spcBef>
                <a:spcPts val="1290"/>
              </a:spcBef>
            </a:pPr>
            <a:r>
              <a:rPr sz="21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KONTAKT</a:t>
            </a:r>
            <a:r>
              <a:rPr lang="cs-CZ" sz="21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1" name="Skupina 100">
            <a:extLst>
              <a:ext uri="{FF2B5EF4-FFF2-40B4-BE49-F238E27FC236}">
                <a16:creationId xmlns:a16="http://schemas.microsoft.com/office/drawing/2014/main" id="{C6D9D91A-63D6-7343-97D5-7CB322ED0A48}"/>
              </a:ext>
            </a:extLst>
          </p:cNvPr>
          <p:cNvGrpSpPr/>
          <p:nvPr userDrawn="1"/>
        </p:nvGrpSpPr>
        <p:grpSpPr>
          <a:xfrm>
            <a:off x="1805543" y="2485928"/>
            <a:ext cx="722046" cy="722046"/>
            <a:chOff x="2514317" y="1760618"/>
            <a:chExt cx="722046" cy="722046"/>
          </a:xfrm>
        </p:grpSpPr>
        <p:sp>
          <p:nvSpPr>
            <p:cNvPr id="102" name="bk object 26">
              <a:extLst>
                <a:ext uri="{FF2B5EF4-FFF2-40B4-BE49-F238E27FC236}">
                  <a16:creationId xmlns:a16="http://schemas.microsoft.com/office/drawing/2014/main" id="{48EE8A0B-0117-7240-B667-1B306F663173}"/>
                </a:ext>
              </a:extLst>
            </p:cNvPr>
            <p:cNvSpPr/>
            <p:nvPr/>
          </p:nvSpPr>
          <p:spPr>
            <a:xfrm>
              <a:off x="2514317" y="1760618"/>
              <a:ext cx="722046" cy="722046"/>
            </a:xfrm>
            <a:custGeom>
              <a:avLst/>
              <a:gdLst/>
              <a:ahLst/>
              <a:cxnLst/>
              <a:rect l="l" t="t" r="r" b="b"/>
              <a:pathLst>
                <a:path w="585469" h="585469">
                  <a:moveTo>
                    <a:pt x="0" y="585470"/>
                  </a:moveTo>
                  <a:lnTo>
                    <a:pt x="585469" y="585470"/>
                  </a:lnTo>
                  <a:lnTo>
                    <a:pt x="585469" y="0"/>
                  </a:lnTo>
                  <a:lnTo>
                    <a:pt x="0" y="0"/>
                  </a:lnTo>
                  <a:lnTo>
                    <a:pt x="0" y="58547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000000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7">
              <a:extLst>
                <a:ext uri="{FF2B5EF4-FFF2-40B4-BE49-F238E27FC236}">
                  <a16:creationId xmlns:a16="http://schemas.microsoft.com/office/drawing/2014/main" id="{ED156BFF-1FD4-5248-B566-D08A6D3A6999}"/>
                </a:ext>
              </a:extLst>
            </p:cNvPr>
            <p:cNvSpPr/>
            <p:nvPr/>
          </p:nvSpPr>
          <p:spPr>
            <a:xfrm>
              <a:off x="2667152" y="1879218"/>
              <a:ext cx="368071" cy="114337"/>
            </a:xfrm>
            <a:custGeom>
              <a:avLst/>
              <a:gdLst/>
              <a:ahLst/>
              <a:cxnLst/>
              <a:rect l="l" t="t" r="r" b="b"/>
              <a:pathLst>
                <a:path w="298450" h="92710">
                  <a:moveTo>
                    <a:pt x="30911" y="92151"/>
                  </a:moveTo>
                  <a:lnTo>
                    <a:pt x="0" y="61429"/>
                  </a:lnTo>
                  <a:lnTo>
                    <a:pt x="32180" y="35127"/>
                  </a:lnTo>
                  <a:lnTo>
                    <a:pt x="68370" y="15870"/>
                  </a:lnTo>
                  <a:lnTo>
                    <a:pt x="107656" y="4035"/>
                  </a:lnTo>
                  <a:lnTo>
                    <a:pt x="149123" y="0"/>
                  </a:lnTo>
                  <a:lnTo>
                    <a:pt x="190637" y="4023"/>
                  </a:lnTo>
                  <a:lnTo>
                    <a:pt x="229914" y="15843"/>
                  </a:lnTo>
                  <a:lnTo>
                    <a:pt x="266095" y="35082"/>
                  </a:lnTo>
                  <a:lnTo>
                    <a:pt x="298272" y="61366"/>
                  </a:lnTo>
                  <a:lnTo>
                    <a:pt x="267347" y="92113"/>
                  </a:lnTo>
                  <a:lnTo>
                    <a:pt x="241841" y="71279"/>
                  </a:lnTo>
                  <a:lnTo>
                    <a:pt x="213161" y="56029"/>
                  </a:lnTo>
                  <a:lnTo>
                    <a:pt x="182031" y="46660"/>
                  </a:lnTo>
                  <a:lnTo>
                    <a:pt x="149174" y="43472"/>
                  </a:lnTo>
                  <a:lnTo>
                    <a:pt x="116267" y="46663"/>
                  </a:lnTo>
                  <a:lnTo>
                    <a:pt x="85123" y="56038"/>
                  </a:lnTo>
                  <a:lnTo>
                    <a:pt x="56429" y="71300"/>
                  </a:lnTo>
                  <a:lnTo>
                    <a:pt x="30911" y="92151"/>
                  </a:lnTo>
                  <a:close/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8">
              <a:extLst>
                <a:ext uri="{FF2B5EF4-FFF2-40B4-BE49-F238E27FC236}">
                  <a16:creationId xmlns:a16="http://schemas.microsoft.com/office/drawing/2014/main" id="{531BB869-EA31-E94F-8FBC-E20425DF1D95}"/>
                </a:ext>
              </a:extLst>
            </p:cNvPr>
            <p:cNvSpPr/>
            <p:nvPr/>
          </p:nvSpPr>
          <p:spPr>
            <a:xfrm>
              <a:off x="2726826" y="1968292"/>
              <a:ext cx="248486" cy="181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">
              <a:extLst>
                <a:ext uri="{FF2B5EF4-FFF2-40B4-BE49-F238E27FC236}">
                  <a16:creationId xmlns:a16="http://schemas.microsoft.com/office/drawing/2014/main" id="{27A99C3A-CA56-C645-B302-6F33E26DF5E3}"/>
                </a:ext>
              </a:extLst>
            </p:cNvPr>
            <p:cNvSpPr/>
            <p:nvPr/>
          </p:nvSpPr>
          <p:spPr>
            <a:xfrm>
              <a:off x="3002519" y="2209572"/>
              <a:ext cx="98783" cy="98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1">
              <a:extLst>
                <a:ext uri="{FF2B5EF4-FFF2-40B4-BE49-F238E27FC236}">
                  <a16:creationId xmlns:a16="http://schemas.microsoft.com/office/drawing/2014/main" id="{6DB186BB-E69F-F441-A133-2D586D63DD7B}"/>
                </a:ext>
              </a:extLst>
            </p:cNvPr>
            <p:cNvSpPr/>
            <p:nvPr/>
          </p:nvSpPr>
          <p:spPr>
            <a:xfrm>
              <a:off x="2670566" y="2362016"/>
              <a:ext cx="386866" cy="0"/>
            </a:xfrm>
            <a:custGeom>
              <a:avLst/>
              <a:gdLst/>
              <a:ahLst/>
              <a:cxnLst/>
              <a:rect l="l" t="t" r="r" b="b"/>
              <a:pathLst>
                <a:path w="313689">
                  <a:moveTo>
                    <a:pt x="0" y="0"/>
                  </a:moveTo>
                  <a:lnTo>
                    <a:pt x="31347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9">
              <a:extLst>
                <a:ext uri="{FF2B5EF4-FFF2-40B4-BE49-F238E27FC236}">
                  <a16:creationId xmlns:a16="http://schemas.microsoft.com/office/drawing/2014/main" id="{4460408B-8375-AD4C-9998-3EE2F01D38FC}"/>
                </a:ext>
              </a:extLst>
            </p:cNvPr>
            <p:cNvSpPr/>
            <p:nvPr/>
          </p:nvSpPr>
          <p:spPr>
            <a:xfrm>
              <a:off x="2679117" y="2185092"/>
              <a:ext cx="343011" cy="170722"/>
            </a:xfrm>
            <a:custGeom>
              <a:avLst/>
              <a:gdLst/>
              <a:ahLst/>
              <a:cxnLst/>
              <a:rect l="l" t="t" r="r" b="b"/>
              <a:pathLst>
                <a:path w="278130" h="138430">
                  <a:moveTo>
                    <a:pt x="277812" y="0"/>
                  </a:moveTo>
                  <a:lnTo>
                    <a:pt x="270733" y="43637"/>
                  </a:lnTo>
                  <a:lnTo>
                    <a:pt x="251019" y="81533"/>
                  </a:lnTo>
                  <a:lnTo>
                    <a:pt x="220956" y="111415"/>
                  </a:lnTo>
                  <a:lnTo>
                    <a:pt x="182830" y="131011"/>
                  </a:lnTo>
                  <a:lnTo>
                    <a:pt x="138925" y="138048"/>
                  </a:lnTo>
                  <a:lnTo>
                    <a:pt x="95026" y="131011"/>
                  </a:lnTo>
                  <a:lnTo>
                    <a:pt x="56891" y="111415"/>
                  </a:lnTo>
                  <a:lnTo>
                    <a:pt x="26813" y="81533"/>
                  </a:lnTo>
                  <a:lnTo>
                    <a:pt x="7085" y="43637"/>
                  </a:lnTo>
                  <a:lnTo>
                    <a:pt x="0" y="0"/>
                  </a:lnTo>
                  <a:lnTo>
                    <a:pt x="277812" y="0"/>
                  </a:lnTo>
                  <a:close/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" name="Skupina 107">
            <a:extLst>
              <a:ext uri="{FF2B5EF4-FFF2-40B4-BE49-F238E27FC236}">
                <a16:creationId xmlns:a16="http://schemas.microsoft.com/office/drawing/2014/main" id="{091CC297-D370-7F42-8B31-DA1E46AA0809}"/>
              </a:ext>
            </a:extLst>
          </p:cNvPr>
          <p:cNvGrpSpPr/>
          <p:nvPr userDrawn="1"/>
        </p:nvGrpSpPr>
        <p:grpSpPr>
          <a:xfrm>
            <a:off x="3526970" y="948968"/>
            <a:ext cx="4301255" cy="2227785"/>
            <a:chOff x="743094" y="3767586"/>
            <a:chExt cx="3062426" cy="1586148"/>
          </a:xfrm>
        </p:grpSpPr>
        <p:sp>
          <p:nvSpPr>
            <p:cNvPr id="109" name="Obdélník 108">
              <a:extLst>
                <a:ext uri="{FF2B5EF4-FFF2-40B4-BE49-F238E27FC236}">
                  <a16:creationId xmlns:a16="http://schemas.microsoft.com/office/drawing/2014/main" id="{52A16C2A-1C48-5242-91E3-9F63CC576C3D}"/>
                </a:ext>
              </a:extLst>
            </p:cNvPr>
            <p:cNvSpPr/>
            <p:nvPr/>
          </p:nvSpPr>
          <p:spPr>
            <a:xfrm>
              <a:off x="754471" y="3767586"/>
              <a:ext cx="3051049" cy="1586148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cs-CZ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Dům zahraniční spolupráce</a:t>
              </a:r>
              <a:r>
                <a:rPr lang="cs-CZ" sz="2000" b="1" spc="-5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(DZS)</a:t>
              </a:r>
              <a:endParaRPr lang="cs-CZ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R="5826760">
                <a:lnSpc>
                  <a:spcPct val="100000"/>
                </a:lnSpc>
              </a:pPr>
              <a:r>
                <a:rPr lang="cs-CZ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Na </a:t>
              </a:r>
              <a:r>
                <a:rPr lang="cs-CZ" sz="2000" spc="-5" dirty="0">
                  <a:latin typeface="Calibri" panose="020F0502020204030204" pitchFamily="34" charset="0"/>
                  <a:cs typeface="Calibri" panose="020F0502020204030204" pitchFamily="34" charset="0"/>
                </a:rPr>
                <a:t>Poříčí</a:t>
              </a:r>
              <a:r>
                <a:rPr lang="cs-CZ" sz="2000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1035/4, 110 00 Praha</a:t>
              </a:r>
              <a:r>
                <a:rPr lang="cs-CZ" sz="2000" spc="-5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  <a:p>
              <a:pPr marL="288000">
                <a:lnSpc>
                  <a:spcPct val="100000"/>
                </a:lnSpc>
                <a:spcBef>
                  <a:spcPts val="565"/>
                </a:spcBef>
              </a:pPr>
              <a:r>
                <a:rPr lang="cs-CZ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+420 221 850</a:t>
              </a:r>
              <a:r>
                <a:rPr lang="cs-CZ" sz="2000" spc="-5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  <a:p>
              <a:pPr marL="288000">
                <a:lnSpc>
                  <a:spcPct val="100000"/>
                </a:lnSpc>
              </a:pPr>
              <a:r>
                <a:rPr lang="cs-CZ" sz="2000" spc="-5" dirty="0">
                  <a:latin typeface="Calibri" panose="020F0502020204030204" pitchFamily="34" charset="0"/>
                  <a:cs typeface="Calibri" panose="020F0502020204030204" pitchFamily="34" charset="0"/>
                </a:rPr>
                <a:t>info@dzs.cz</a:t>
              </a:r>
              <a:endParaRPr lang="cs-CZ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565"/>
                </a:spcBef>
              </a:pPr>
              <a:r>
                <a:rPr lang="cs-CZ" sz="2200" b="1" spc="-15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www.dzs.cz</a:t>
              </a:r>
            </a:p>
            <a:p>
              <a:pPr>
                <a:lnSpc>
                  <a:spcPct val="100000"/>
                </a:lnSpc>
                <a:spcBef>
                  <a:spcPts val="565"/>
                </a:spcBef>
              </a:pPr>
              <a:r>
                <a:rPr lang="cs-CZ" sz="2200" b="1" spc="-15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www.etwinning.cz</a:t>
              </a:r>
            </a:p>
            <a:p>
              <a:pPr>
                <a:lnSpc>
                  <a:spcPct val="100000"/>
                </a:lnSpc>
                <a:spcBef>
                  <a:spcPts val="565"/>
                </a:spcBef>
              </a:pPr>
              <a:r>
                <a:rPr lang="cs-CZ" sz="2200" b="1" spc="-15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www.etwinning.net</a:t>
              </a:r>
              <a:endParaRPr lang="cs-CZ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0" name="Skupina 109">
              <a:extLst>
                <a:ext uri="{FF2B5EF4-FFF2-40B4-BE49-F238E27FC236}">
                  <a16:creationId xmlns:a16="http://schemas.microsoft.com/office/drawing/2014/main" id="{B0799283-056A-AF4E-805C-1D0547A55FD0}"/>
                </a:ext>
              </a:extLst>
            </p:cNvPr>
            <p:cNvGrpSpPr/>
            <p:nvPr/>
          </p:nvGrpSpPr>
          <p:grpSpPr>
            <a:xfrm>
              <a:off x="743094" y="4282165"/>
              <a:ext cx="155403" cy="370422"/>
              <a:chOff x="480702" y="4318990"/>
              <a:chExt cx="102349" cy="243962"/>
            </a:xfrm>
          </p:grpSpPr>
          <p:sp>
            <p:nvSpPr>
              <p:cNvPr id="111" name="object 3">
                <a:extLst>
                  <a:ext uri="{FF2B5EF4-FFF2-40B4-BE49-F238E27FC236}">
                    <a16:creationId xmlns:a16="http://schemas.microsoft.com/office/drawing/2014/main" id="{7332DB5C-5CA7-BB45-872F-34AC8FB603BA}"/>
                  </a:ext>
                </a:extLst>
              </p:cNvPr>
              <p:cNvSpPr/>
              <p:nvPr/>
            </p:nvSpPr>
            <p:spPr>
              <a:xfrm>
                <a:off x="480702" y="4318990"/>
                <a:ext cx="102349" cy="10234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4">
                <a:extLst>
                  <a:ext uri="{FF2B5EF4-FFF2-40B4-BE49-F238E27FC236}">
                    <a16:creationId xmlns:a16="http://schemas.microsoft.com/office/drawing/2014/main" id="{29FC83B2-9D21-8345-AC58-0513B1FA5C36}"/>
                  </a:ext>
                </a:extLst>
              </p:cNvPr>
              <p:cNvSpPr/>
              <p:nvPr/>
            </p:nvSpPr>
            <p:spPr>
              <a:xfrm>
                <a:off x="484954" y="4468953"/>
                <a:ext cx="94062" cy="93999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13" name="Skupina 112">
            <a:extLst>
              <a:ext uri="{FF2B5EF4-FFF2-40B4-BE49-F238E27FC236}">
                <a16:creationId xmlns:a16="http://schemas.microsoft.com/office/drawing/2014/main" id="{783A6E2D-328A-944F-9B68-B567AE51DBE7}"/>
              </a:ext>
            </a:extLst>
          </p:cNvPr>
          <p:cNvGrpSpPr/>
          <p:nvPr userDrawn="1"/>
        </p:nvGrpSpPr>
        <p:grpSpPr>
          <a:xfrm>
            <a:off x="3526970" y="4920564"/>
            <a:ext cx="3333226" cy="1059702"/>
            <a:chOff x="765959" y="4970268"/>
            <a:chExt cx="3333226" cy="1059702"/>
          </a:xfrm>
        </p:grpSpPr>
        <p:sp>
          <p:nvSpPr>
            <p:cNvPr id="114" name="Obdélník 113">
              <a:extLst>
                <a:ext uri="{FF2B5EF4-FFF2-40B4-BE49-F238E27FC236}">
                  <a16:creationId xmlns:a16="http://schemas.microsoft.com/office/drawing/2014/main" id="{14972E95-B35C-234A-8ACD-93C26C6361FB}"/>
                </a:ext>
              </a:extLst>
            </p:cNvPr>
            <p:cNvSpPr/>
            <p:nvPr/>
          </p:nvSpPr>
          <p:spPr>
            <a:xfrm>
              <a:off x="1487904" y="4970268"/>
              <a:ext cx="2611281" cy="518648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720"/>
                </a:spcBef>
              </a:pPr>
              <a:r>
                <a:rPr lang="en" sz="1700" b="1" i="1" spc="-5" dirty="0">
                  <a:latin typeface="Calibri" panose="020F0502020204030204" pitchFamily="34" charset="0"/>
                  <a:cs typeface="Calibri" panose="020F0502020204030204" pitchFamily="34" charset="0"/>
                </a:rPr>
                <a:t>Instagram</a:t>
              </a:r>
              <a:endParaRPr lang="en" sz="1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" sz="1700" spc="-5" dirty="0">
                  <a:latin typeface="Calibri" panose="020F0502020204030204" pitchFamily="34" charset="0"/>
                  <a:cs typeface="Calibri" panose="020F0502020204030204" pitchFamily="34" charset="0"/>
                </a:rPr>
                <a:t>www.instagram.com/dzs_cz/</a:t>
              </a:r>
              <a:endParaRPr lang="en" sz="1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215"/>
                </a:spcBef>
              </a:pPr>
              <a:r>
                <a:rPr lang="en" sz="1700" b="1" i="1" spc="-25" dirty="0">
                  <a:latin typeface="Calibri" panose="020F0502020204030204" pitchFamily="34" charset="0"/>
                  <a:cs typeface="Calibri" panose="020F0502020204030204" pitchFamily="34" charset="0"/>
                </a:rPr>
                <a:t>Twitter</a:t>
              </a:r>
              <a:endParaRPr lang="en" sz="1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" sz="1700" spc="-10" dirty="0">
                  <a:latin typeface="Calibri" panose="020F0502020204030204" pitchFamily="34" charset="0"/>
                  <a:cs typeface="Calibri" panose="020F0502020204030204" pitchFamily="34" charset="0"/>
                </a:rPr>
                <a:t>twitter.com/dzs_cz</a:t>
              </a:r>
              <a:endParaRPr lang="cs-CZ" sz="1700" spc="-1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cs-CZ" sz="1700" spc="-10" dirty="0">
                  <a:latin typeface="Calibri" panose="020F0502020204030204" pitchFamily="34" charset="0"/>
                  <a:cs typeface="Calibri" panose="020F0502020204030204" pitchFamily="34" charset="0"/>
                </a:rPr>
                <a:t>twitter.com/</a:t>
              </a:r>
              <a:r>
                <a:rPr lang="cs-CZ" sz="1700" spc="-1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eTwinningEUN_CZ</a:t>
              </a:r>
              <a:endParaRPr lang="cs-CZ" sz="1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5" name="Skupina 114">
              <a:extLst>
                <a:ext uri="{FF2B5EF4-FFF2-40B4-BE49-F238E27FC236}">
                  <a16:creationId xmlns:a16="http://schemas.microsoft.com/office/drawing/2014/main" id="{B0BAA071-AA30-814C-80D0-A6896A8EA23F}"/>
                </a:ext>
              </a:extLst>
            </p:cNvPr>
            <p:cNvGrpSpPr/>
            <p:nvPr/>
          </p:nvGrpSpPr>
          <p:grpSpPr>
            <a:xfrm>
              <a:off x="765959" y="4992739"/>
              <a:ext cx="518647" cy="1037231"/>
              <a:chOff x="-898503" y="3861835"/>
              <a:chExt cx="313055" cy="626072"/>
            </a:xfrm>
          </p:grpSpPr>
          <p:sp>
            <p:nvSpPr>
              <p:cNvPr id="116" name="bk object 19">
                <a:extLst>
                  <a:ext uri="{FF2B5EF4-FFF2-40B4-BE49-F238E27FC236}">
                    <a16:creationId xmlns:a16="http://schemas.microsoft.com/office/drawing/2014/main" id="{CCAF344F-0F43-4043-9264-C9B9E4BC8102}"/>
                  </a:ext>
                </a:extLst>
              </p:cNvPr>
              <p:cNvSpPr/>
              <p:nvPr/>
            </p:nvSpPr>
            <p:spPr>
              <a:xfrm>
                <a:off x="-898503" y="3861835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bk object 20">
                <a:extLst>
                  <a:ext uri="{FF2B5EF4-FFF2-40B4-BE49-F238E27FC236}">
                    <a16:creationId xmlns:a16="http://schemas.microsoft.com/office/drawing/2014/main" id="{70F4490A-E642-0F49-A9F3-86B6DE153939}"/>
                  </a:ext>
                </a:extLst>
              </p:cNvPr>
              <p:cNvSpPr/>
              <p:nvPr/>
            </p:nvSpPr>
            <p:spPr>
              <a:xfrm>
                <a:off x="-898503" y="3861835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ln w="63500">
                <a:solidFill>
                  <a:srgbClr val="000000"/>
                </a:solidFill>
                <a:miter lim="800000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bk object 21">
                <a:extLst>
                  <a:ext uri="{FF2B5EF4-FFF2-40B4-BE49-F238E27FC236}">
                    <a16:creationId xmlns:a16="http://schemas.microsoft.com/office/drawing/2014/main" id="{117DBD30-EC19-AD47-869B-49E70A7AA79F}"/>
                  </a:ext>
                </a:extLst>
              </p:cNvPr>
              <p:cNvSpPr/>
              <p:nvPr/>
            </p:nvSpPr>
            <p:spPr>
              <a:xfrm>
                <a:off x="-898503" y="4174852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bk object 22">
                <a:extLst>
                  <a:ext uri="{FF2B5EF4-FFF2-40B4-BE49-F238E27FC236}">
                    <a16:creationId xmlns:a16="http://schemas.microsoft.com/office/drawing/2014/main" id="{923D6C9B-7BA5-7949-A3BA-E459537F7E98}"/>
                  </a:ext>
                </a:extLst>
              </p:cNvPr>
              <p:cNvSpPr/>
              <p:nvPr/>
            </p:nvSpPr>
            <p:spPr>
              <a:xfrm>
                <a:off x="-898503" y="4174852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ln w="63500">
                <a:solidFill>
                  <a:srgbClr val="000000"/>
                </a:solidFill>
                <a:miter lim="800000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5">
                <a:extLst>
                  <a:ext uri="{FF2B5EF4-FFF2-40B4-BE49-F238E27FC236}">
                    <a16:creationId xmlns:a16="http://schemas.microsoft.com/office/drawing/2014/main" id="{E1780631-B891-814A-8F48-A352AF62B036}"/>
                  </a:ext>
                </a:extLst>
              </p:cNvPr>
              <p:cNvSpPr/>
              <p:nvPr/>
            </p:nvSpPr>
            <p:spPr>
              <a:xfrm>
                <a:off x="-849988" y="4243882"/>
                <a:ext cx="219621" cy="177457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6">
                <a:extLst>
                  <a:ext uri="{FF2B5EF4-FFF2-40B4-BE49-F238E27FC236}">
                    <a16:creationId xmlns:a16="http://schemas.microsoft.com/office/drawing/2014/main" id="{4B2B4D80-6C67-0649-BD30-3C1EBDBD6B51}"/>
                  </a:ext>
                </a:extLst>
              </p:cNvPr>
              <p:cNvSpPr/>
              <p:nvPr/>
            </p:nvSpPr>
            <p:spPr>
              <a:xfrm>
                <a:off x="-831990" y="3928332"/>
                <a:ext cx="179997" cy="17999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22" name="Skupina 121">
            <a:extLst>
              <a:ext uri="{FF2B5EF4-FFF2-40B4-BE49-F238E27FC236}">
                <a16:creationId xmlns:a16="http://schemas.microsoft.com/office/drawing/2014/main" id="{173108A2-A7F0-004C-8B05-E65B41CCEB5C}"/>
              </a:ext>
            </a:extLst>
          </p:cNvPr>
          <p:cNvGrpSpPr/>
          <p:nvPr userDrawn="1"/>
        </p:nvGrpSpPr>
        <p:grpSpPr>
          <a:xfrm>
            <a:off x="3526970" y="3816438"/>
            <a:ext cx="4372234" cy="532604"/>
            <a:chOff x="765959" y="3549344"/>
            <a:chExt cx="4372234" cy="532604"/>
          </a:xfrm>
        </p:grpSpPr>
        <p:grpSp>
          <p:nvGrpSpPr>
            <p:cNvPr id="123" name="Skupina 122">
              <a:extLst>
                <a:ext uri="{FF2B5EF4-FFF2-40B4-BE49-F238E27FC236}">
                  <a16:creationId xmlns:a16="http://schemas.microsoft.com/office/drawing/2014/main" id="{D4FAF65F-E005-CC49-99A9-E841775E6D04}"/>
                </a:ext>
              </a:extLst>
            </p:cNvPr>
            <p:cNvGrpSpPr/>
            <p:nvPr/>
          </p:nvGrpSpPr>
          <p:grpSpPr>
            <a:xfrm>
              <a:off x="765959" y="3563301"/>
              <a:ext cx="518647" cy="518647"/>
              <a:chOff x="-898503" y="3171247"/>
              <a:chExt cx="313055" cy="313055"/>
            </a:xfrm>
          </p:grpSpPr>
          <p:sp>
            <p:nvSpPr>
              <p:cNvPr id="125" name="bk object 17">
                <a:extLst>
                  <a:ext uri="{FF2B5EF4-FFF2-40B4-BE49-F238E27FC236}">
                    <a16:creationId xmlns:a16="http://schemas.microsoft.com/office/drawing/2014/main" id="{300D8047-901E-8B47-877A-0B1DC9D4A753}"/>
                  </a:ext>
                </a:extLst>
              </p:cNvPr>
              <p:cNvSpPr/>
              <p:nvPr/>
            </p:nvSpPr>
            <p:spPr>
              <a:xfrm>
                <a:off x="-898503" y="3171247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bk object 18">
                <a:extLst>
                  <a:ext uri="{FF2B5EF4-FFF2-40B4-BE49-F238E27FC236}">
                    <a16:creationId xmlns:a16="http://schemas.microsoft.com/office/drawing/2014/main" id="{657E2781-F528-0640-93A4-1C4360976F72}"/>
                  </a:ext>
                </a:extLst>
              </p:cNvPr>
              <p:cNvSpPr/>
              <p:nvPr/>
            </p:nvSpPr>
            <p:spPr>
              <a:xfrm>
                <a:off x="-898503" y="3171247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ln w="63500">
                <a:solidFill>
                  <a:srgbClr val="000000"/>
                </a:solidFill>
                <a:miter lim="800000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12">
                <a:extLst>
                  <a:ext uri="{FF2B5EF4-FFF2-40B4-BE49-F238E27FC236}">
                    <a16:creationId xmlns:a16="http://schemas.microsoft.com/office/drawing/2014/main" id="{74731CB2-3690-C648-90C2-BA352C8E440C}"/>
                  </a:ext>
                </a:extLst>
              </p:cNvPr>
              <p:cNvSpPr/>
              <p:nvPr/>
            </p:nvSpPr>
            <p:spPr>
              <a:xfrm>
                <a:off x="-842273" y="3227438"/>
                <a:ext cx="200558" cy="200571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4" name="Obdélník 123">
              <a:extLst>
                <a:ext uri="{FF2B5EF4-FFF2-40B4-BE49-F238E27FC236}">
                  <a16:creationId xmlns:a16="http://schemas.microsoft.com/office/drawing/2014/main" id="{86A9DA26-14F6-8E4B-8CE8-8C36C2F33AB3}"/>
                </a:ext>
              </a:extLst>
            </p:cNvPr>
            <p:cNvSpPr/>
            <p:nvPr/>
          </p:nvSpPr>
          <p:spPr>
            <a:xfrm>
              <a:off x="1485191" y="3549344"/>
              <a:ext cx="3653002" cy="300188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marR="3876040">
                <a:lnSpc>
                  <a:spcPct val="100000"/>
                </a:lnSpc>
              </a:pPr>
              <a:r>
                <a:rPr lang="en" sz="1700" b="1" i="1" spc="-5" dirty="0">
                  <a:latin typeface="Calibri" panose="020F0502020204030204" pitchFamily="34" charset="0"/>
                  <a:cs typeface="Calibri" panose="020F0502020204030204" pitchFamily="34" charset="0"/>
                </a:rPr>
                <a:t>Facebook  </a:t>
              </a:r>
              <a:br>
                <a:rPr lang="en" sz="1700" b="1" i="1" spc="-5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" sz="1700" spc="-5" dirty="0">
                  <a:latin typeface="Calibri" panose="020F0502020204030204" pitchFamily="34" charset="0"/>
                  <a:cs typeface="Calibri" panose="020F0502020204030204" pitchFamily="34" charset="0"/>
                </a:rPr>
                <a:t>www.facebook.com/dumzahranicnispoluprace  </a:t>
              </a:r>
              <a:br>
                <a:rPr lang="en" sz="1700" spc="-5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" sz="1700" spc="-5" dirty="0">
                  <a:latin typeface="Calibri" panose="020F0502020204030204" pitchFamily="34" charset="0"/>
                  <a:cs typeface="Calibri" panose="020F0502020204030204" pitchFamily="34" charset="0"/>
                </a:rPr>
                <a:t>www.facebook.com/erasmusplusCR </a:t>
              </a:r>
              <a:br>
                <a:rPr lang="en" sz="1700" spc="-5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" sz="1700" spc="-5" dirty="0">
                  <a:latin typeface="Calibri" panose="020F0502020204030204" pitchFamily="34" charset="0"/>
                  <a:cs typeface="Calibri" panose="020F0502020204030204" pitchFamily="34" charset="0"/>
                </a:rPr>
                <a:t>www.facebook.com/</a:t>
              </a:r>
              <a:r>
                <a:rPr lang="cs-CZ" sz="1700" spc="-5" dirty="0" err="1">
                  <a:latin typeface="Calibri" panose="020F0502020204030204" pitchFamily="34" charset="0"/>
                  <a:cs typeface="Calibri" panose="020F0502020204030204" pitchFamily="34" charset="0"/>
                </a:rPr>
                <a:t>CZeTwinning</a:t>
              </a:r>
              <a:br>
                <a:rPr lang="en" sz="1700" spc="-5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lang="en" sz="1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27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34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6" r:id="rId2"/>
    <p:sldLayoutId id="2147483675" r:id="rId3"/>
    <p:sldLayoutId id="2147483686" r:id="rId4"/>
    <p:sldLayoutId id="2147483687" r:id="rId5"/>
    <p:sldLayoutId id="2147483691" r:id="rId6"/>
    <p:sldLayoutId id="214748369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oapion/MUNI2022eTwinning" TargetMode="External"/><Relationship Id="rId2" Type="http://schemas.openxmlformats.org/officeDocument/2006/relationships/hyperlink" Target="https://quizizz.com/admin/quiz/5de3e95c15f2e2001d17e278?source=quiz_shar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youtu.be/cpEo5q8Nza0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etwinning.cz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D6D8F2-BC0D-DB4B-9C1D-B7B2CB89C3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0" tIns="0" rIns="0" bIns="0" anchor="t"/>
          <a:lstStyle/>
          <a:p>
            <a:r>
              <a:rPr lang="cs-CZ">
                <a:latin typeface="Calibri"/>
                <a:cs typeface="Calibri"/>
              </a:rPr>
              <a:t>Elena Tomanová</a:t>
            </a:r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D9386C-570B-49A0-9646-7A2E54D6BE9D}"/>
              </a:ext>
            </a:extLst>
          </p:cNvPr>
          <p:cNvSpPr txBox="1"/>
          <p:nvPr/>
        </p:nvSpPr>
        <p:spPr>
          <a:xfrm>
            <a:off x="485152" y="1004243"/>
            <a:ext cx="545844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b="1" dirty="0">
                <a:solidFill>
                  <a:schemeClr val="tx1"/>
                </a:solidFill>
                <a:latin typeface="Calibri"/>
              </a:rPr>
              <a:t>Metodika mezinárodních </a:t>
            </a:r>
            <a:r>
              <a:rPr lang="en-US" sz="3600" b="1" dirty="0">
                <a:solidFill>
                  <a:schemeClr val="tx1"/>
                </a:solidFill>
                <a:latin typeface="Calibri"/>
              </a:rPr>
              <a:t>​</a:t>
            </a:r>
            <a:br>
              <a:rPr lang="en-US" sz="3600" b="1" dirty="0">
                <a:solidFill>
                  <a:schemeClr val="tx1"/>
                </a:solidFill>
                <a:latin typeface="Calibri"/>
              </a:rPr>
            </a:br>
            <a:r>
              <a:rPr lang="cs-CZ" sz="3600" b="1" dirty="0">
                <a:solidFill>
                  <a:schemeClr val="tx1"/>
                </a:solidFill>
                <a:latin typeface="Calibri"/>
              </a:rPr>
              <a:t>projektů spolupráce </a:t>
            </a:r>
            <a:r>
              <a:rPr lang="en-US" sz="3600" b="1" dirty="0">
                <a:solidFill>
                  <a:schemeClr val="tx1"/>
                </a:solidFill>
                <a:latin typeface="Calibri"/>
              </a:rPr>
              <a:t>​</a:t>
            </a:r>
            <a:br>
              <a:rPr lang="en-US" sz="3600" b="1" dirty="0">
                <a:solidFill>
                  <a:schemeClr val="tx1"/>
                </a:solidFill>
                <a:latin typeface="Calibri"/>
              </a:rPr>
            </a:br>
            <a:r>
              <a:rPr lang="en-US" sz="3600" b="1" dirty="0">
                <a:solidFill>
                  <a:schemeClr val="tx1"/>
                </a:solidFill>
                <a:latin typeface="Calibri"/>
              </a:rPr>
              <a:t>eTwinning</a:t>
            </a:r>
          </a:p>
          <a:p>
            <a:r>
              <a:rPr lang="en-US" sz="3600" b="1" dirty="0">
                <a:solidFill>
                  <a:schemeClr val="tx1"/>
                </a:solidFill>
                <a:latin typeface="Calibri"/>
              </a:rPr>
              <a:t>Modul 2 - </a:t>
            </a:r>
            <a:r>
              <a:rPr lang="en-US" sz="3600" b="1" dirty="0" err="1">
                <a:solidFill>
                  <a:schemeClr val="tx1"/>
                </a:solidFill>
                <a:latin typeface="Calibri"/>
              </a:rPr>
              <a:t>Partnerství</a:t>
            </a:r>
            <a:endParaRPr lang="en-US" sz="3600" b="1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77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F9064-0876-45C9-8481-9AB4FF9D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cs-CZ">
                <a:latin typeface="Calibri"/>
                <a:cs typeface="Calibri"/>
              </a:rPr>
              <a:t>Realizace projektu – interakce mezi žáky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6C8CD-06AA-48E2-A303-3CEB48981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029" y="1476545"/>
            <a:ext cx="6991390" cy="4959811"/>
          </a:xfrm>
        </p:spPr>
        <p:txBody>
          <a:bodyPr lIns="0" tIns="0" rIns="0" bIns="0" anchor="t"/>
          <a:lstStyle/>
          <a:p>
            <a:pPr marL="342900" indent="-342900">
              <a:buFont typeface="Wingdings"/>
              <a:buChar char="§"/>
            </a:pPr>
            <a:r>
              <a:rPr lang="cs-CZ" b="1">
                <a:latin typeface="Calibri"/>
                <a:cs typeface="Calibri"/>
              </a:rPr>
              <a:t>Seznámení</a:t>
            </a:r>
            <a:br>
              <a:rPr lang="cs-CZ" b="1">
                <a:latin typeface="Calibri"/>
                <a:cs typeface="Calibri"/>
              </a:rPr>
            </a:br>
            <a:r>
              <a:rPr lang="cs-CZ">
                <a:latin typeface="Calibri"/>
                <a:cs typeface="Calibri"/>
              </a:rPr>
              <a:t>"každý žák se popíše v několika větách (křestní jméno, popis postavy, oblíbené oblečení, zájmy), projektový partner na základě popisu vytvoří avatara a přiřadí ho </a:t>
            </a:r>
            <a:br>
              <a:rPr lang="cs-CZ">
                <a:latin typeface="Calibri"/>
                <a:cs typeface="Calibri"/>
              </a:rPr>
            </a:br>
            <a:r>
              <a:rPr lang="cs-CZ">
                <a:latin typeface="Calibri"/>
                <a:cs typeface="Calibri"/>
              </a:rPr>
              <a:t>k popisu"</a:t>
            </a:r>
          </a:p>
          <a:p>
            <a:pPr marL="342900" indent="-342900">
              <a:buFont typeface="Wingdings"/>
              <a:buChar char="§"/>
            </a:pPr>
            <a:endParaRPr lang="cs-CZ"/>
          </a:p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567A27-00BF-4DF9-9A26-28023274C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179" y="3430621"/>
            <a:ext cx="1828800" cy="305124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A733C47-6C9E-431C-B06E-B4761718C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66" y="3443591"/>
            <a:ext cx="1809380" cy="303503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F58E1B9-CAC7-4139-9DE8-DC07CA47E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813" y="3765618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0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F9064-0876-45C9-8481-9AB4FF9D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cs-CZ">
                <a:latin typeface="Calibri"/>
                <a:cs typeface="Calibri"/>
              </a:rPr>
              <a:t>Realizace projektu – interakce mezi žáky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6C8CD-06AA-48E2-A303-3CEB48981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029" y="1437634"/>
            <a:ext cx="6991390" cy="4959811"/>
          </a:xfrm>
        </p:spPr>
        <p:txBody>
          <a:bodyPr lIns="0" tIns="0" rIns="0" bIns="0" anchor="t"/>
          <a:lstStyle/>
          <a:p>
            <a:pPr marL="342900" indent="-342900">
              <a:buFont typeface="Wingdings"/>
              <a:buChar char="§"/>
            </a:pPr>
            <a:r>
              <a:rPr lang="cs-CZ" b="1">
                <a:latin typeface="Calibri"/>
                <a:cs typeface="Calibri"/>
              </a:rPr>
              <a:t>Projektová aktivita</a:t>
            </a:r>
            <a:br>
              <a:rPr lang="cs-CZ" b="1">
                <a:latin typeface="Calibri"/>
                <a:cs typeface="Calibri"/>
              </a:rPr>
            </a:br>
            <a:r>
              <a:rPr lang="cs-CZ">
                <a:latin typeface="Calibri"/>
                <a:cs typeface="Calibri"/>
              </a:rPr>
              <a:t>"partneři píší společný příběh na základě poskytnutých fotografií, každý partner napíše část a potom pokračuje jeho protějšek"</a:t>
            </a:r>
            <a:br>
              <a:rPr lang="cs-CZ">
                <a:latin typeface="Calibri"/>
                <a:cs typeface="Calibri"/>
              </a:rPr>
            </a:br>
            <a:r>
              <a:rPr lang="cs-CZ">
                <a:latin typeface="Calibri"/>
                <a:cs typeface="Calibri"/>
              </a:rPr>
              <a:t>"partneři vytvoří společně prezentaci svých měst a zahrají si online kvíz (zpětná vazba)"</a:t>
            </a:r>
            <a:endParaRPr lang="cs-CZ"/>
          </a:p>
          <a:p>
            <a:endParaRPr lang="cs-CZ"/>
          </a:p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97D505-384E-43C3-AFAB-3FADB14F3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80" y="4064261"/>
            <a:ext cx="1595337" cy="1034932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7A382AAC-B1B3-41ED-90C4-46D7F14E2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498" y="4061297"/>
            <a:ext cx="1556426" cy="1031133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C9A9FDAA-42A4-4999-8761-48AB640DF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056" y="4064444"/>
            <a:ext cx="1410511" cy="1034566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1AD9F997-6016-4D8C-B651-475930121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39" y="5550963"/>
            <a:ext cx="6945548" cy="9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F9064-0876-45C9-8481-9AB4FF9D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cs-CZ">
                <a:latin typeface="Calibri"/>
                <a:cs typeface="Calibri"/>
              </a:rPr>
              <a:t>Realizace projektu – interakce mezi žáky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6C8CD-06AA-48E2-A303-3CEB48981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/>
          <a:lstStyle/>
          <a:p>
            <a:pPr marL="342900" indent="-342900">
              <a:buFont typeface="Wingdings"/>
              <a:buChar char="§"/>
            </a:pPr>
            <a:r>
              <a:rPr lang="cs-CZ" b="1">
                <a:latin typeface="Calibri"/>
                <a:cs typeface="Calibri"/>
              </a:rPr>
              <a:t>Hodnocení</a:t>
            </a:r>
            <a:br>
              <a:rPr lang="cs-CZ" b="1">
                <a:latin typeface="Calibri"/>
                <a:cs typeface="Calibri"/>
              </a:rPr>
            </a:br>
            <a:r>
              <a:rPr lang="cs-CZ">
                <a:latin typeface="Calibri"/>
                <a:cs typeface="Calibri"/>
              </a:rPr>
              <a:t>"žáci hodnotí projektovou aktivitu pomocí slovního mraku"</a:t>
            </a:r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7ED100-9728-4384-8B10-AEFD910EB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914" y="3127443"/>
            <a:ext cx="2743200" cy="27432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919954D-7EAA-465C-B71A-47D25CDBE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55" y="3160356"/>
            <a:ext cx="3832697" cy="26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9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801DB-260D-4438-A2E3-71355807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cs-CZ">
                <a:latin typeface="Calibri"/>
                <a:cs typeface="Calibri"/>
              </a:rPr>
              <a:t>Realizace projektu - společné výstupy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D478-0FC8-4275-8BF8-7250BA8256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935" y="1301447"/>
            <a:ext cx="6991390" cy="4959811"/>
          </a:xfrm>
        </p:spPr>
        <p:txBody>
          <a:bodyPr lIns="0" tIns="0" rIns="0" bIns="0" anchor="t"/>
          <a:lstStyle/>
          <a:p>
            <a:pPr marL="342900" indent="-342900">
              <a:buFont typeface="Arial"/>
              <a:buChar char="•"/>
            </a:pPr>
            <a:r>
              <a:rPr lang="cs-CZ" dirty="0">
                <a:latin typeface="Calibri"/>
                <a:ea typeface="Open Sans"/>
                <a:cs typeface="Calibri"/>
              </a:rPr>
              <a:t>Stanovíme při plánování projektu, zvážíme technické, časové možnosti a vhodnou náročnost pro žáky </a:t>
            </a:r>
            <a:br>
              <a:rPr lang="cs-CZ" dirty="0">
                <a:latin typeface="Calibri"/>
                <a:ea typeface="Open Sans"/>
                <a:cs typeface="Calibri"/>
              </a:rPr>
            </a:br>
            <a:r>
              <a:rPr lang="cs-CZ" b="1" dirty="0">
                <a:latin typeface="Calibri"/>
                <a:ea typeface="Open Sans"/>
                <a:cs typeface="Calibri"/>
              </a:rPr>
              <a:t>Příklady výstupů: </a:t>
            </a:r>
            <a:endParaRPr lang="en-US" b="1" dirty="0">
              <a:ea typeface="Open Sans"/>
            </a:endParaRPr>
          </a:p>
          <a:p>
            <a:r>
              <a:rPr lang="cs-CZ" dirty="0">
                <a:latin typeface="Calibri"/>
                <a:ea typeface="Open Sans"/>
                <a:cs typeface="Calibri"/>
              </a:rPr>
              <a:t>     </a:t>
            </a:r>
            <a:endParaRPr lang="cs-CZ" dirty="0">
              <a:ea typeface="Open Sans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D4DB5485-98EF-4CF9-97C9-4398C314E87D}"/>
              </a:ext>
            </a:extLst>
          </p:cNvPr>
          <p:cNvGraphicFramePr/>
          <p:nvPr/>
        </p:nvGraphicFramePr>
        <p:xfrm>
          <a:off x="1546697" y="2436779"/>
          <a:ext cx="5077837" cy="4066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05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86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14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FB362-D511-1A4C-A2BD-9603EF5C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cs-CZ" dirty="0">
                <a:latin typeface="Calibri"/>
                <a:cs typeface="Calibri"/>
              </a:rPr>
              <a:t>Opakování Modul 1 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2232A0-2BE9-B842-B386-2D43B34405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/>
          <a:lstStyle/>
          <a:p>
            <a:r>
              <a:rPr lang="cs-CZ" dirty="0">
                <a:latin typeface="Calibri"/>
                <a:ea typeface="Open Sans"/>
                <a:cs typeface="Calibri"/>
              </a:rPr>
              <a:t>Platforma kurzu</a:t>
            </a:r>
            <a:endParaRPr lang="cs-CZ" dirty="0">
              <a:latin typeface="Calibri"/>
              <a:ea typeface="Open Sans"/>
              <a:cs typeface="Calibri"/>
              <a:hlinkClick r:id="rId2"/>
            </a:endParaRPr>
          </a:p>
          <a:p>
            <a:endParaRPr lang="cs-CZ" dirty="0">
              <a:latin typeface="Calibri"/>
              <a:ea typeface="Open Sans"/>
              <a:cs typeface="Calibri"/>
              <a:hlinkClick r:id="rId2"/>
            </a:endParaRPr>
          </a:p>
          <a:p>
            <a:r>
              <a:rPr lang="cs-CZ">
                <a:latin typeface="Calibri"/>
                <a:ea typeface="Open Sans"/>
                <a:cs typeface="Calibri"/>
                <a:hlinkClick r:id="rId3"/>
              </a:rPr>
              <a:t>https://padlet.com/oapion/MUNI2022eTwinning</a:t>
            </a:r>
            <a:endParaRPr lang="cs-CZ">
              <a:latin typeface="Calibri"/>
              <a:ea typeface="Open Sans"/>
              <a:cs typeface="Calibri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89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F8C8-946F-4D77-A4A8-393D0D3D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latin typeface="Calibri"/>
                <a:cs typeface="Calibri"/>
              </a:rPr>
              <a:t>Jak na úspěšný projekt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7337F0-773F-459C-9366-C40535A3E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8" y="2113002"/>
            <a:ext cx="7934117" cy="355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5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23FBF-CA5F-404E-8FC2-A7D32ADE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cs-CZ" dirty="0">
                <a:latin typeface="Calibri"/>
                <a:cs typeface="Calibri"/>
              </a:rPr>
              <a:t>S</a:t>
            </a:r>
            <a:r>
              <a:rPr lang="cs-CZ" dirty="0">
                <a:latin typeface="Calibri"/>
                <a:cs typeface="Calibri"/>
                <a:hlinkClick r:id="rId2"/>
              </a:rPr>
              <a:t>polupráce</a:t>
            </a:r>
            <a:r>
              <a:rPr lang="cs-CZ" dirty="0">
                <a:latin typeface="Calibri"/>
                <a:cs typeface="Calibri"/>
              </a:rPr>
              <a:t> v projektu</a:t>
            </a:r>
            <a:endParaRPr lang="cs-CZ" dirty="0"/>
          </a:p>
        </p:txBody>
      </p:sp>
      <p:sp>
        <p:nvSpPr>
          <p:cNvPr id="3" name="Zástupný objekt grafu 2">
            <a:extLst>
              <a:ext uri="{FF2B5EF4-FFF2-40B4-BE49-F238E27FC236}">
                <a16:creationId xmlns:a16="http://schemas.microsoft.com/office/drawing/2014/main" id="{03B2614E-29DD-1B4F-A772-074E93F8A5D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04827" y="1904494"/>
            <a:ext cx="6737350" cy="4455153"/>
          </a:xfrm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682566-6F3D-4AEB-A685-AEBC63C8C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27" y="1536431"/>
            <a:ext cx="6737350" cy="403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5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45C6D-DC32-4A24-B4C0-CF37B1E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Inspirace</a:t>
            </a:r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C58D8F4-E873-4DDC-8C44-2E57CA293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/>
          <a:lstStyle/>
          <a:p>
            <a:pPr>
              <a:lnSpc>
                <a:spcPct val="120000"/>
              </a:lnSpc>
              <a:spcAft>
                <a:spcPts val="600"/>
              </a:spcAft>
              <a:defRPr/>
            </a:pPr>
            <a:endParaRPr lang="cs-CZ" sz="2400" dirty="0">
              <a:latin typeface="Calibri"/>
              <a:ea typeface="Open Sans"/>
              <a:cs typeface="Calibri"/>
            </a:endParaRPr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alibri"/>
                <a:ea typeface="Open Sans"/>
                <a:cs typeface="Calibri"/>
                <a:hlinkClick r:id="rId2"/>
              </a:rPr>
              <a:t>www.etwinning.cz</a:t>
            </a:r>
            <a:r>
              <a:rPr lang="cs-CZ" sz="2400" dirty="0">
                <a:latin typeface="Calibri"/>
                <a:ea typeface="Open Sans"/>
                <a:cs typeface="Calibri"/>
              </a:rPr>
              <a:t> (galerie projektů)</a:t>
            </a:r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alibri"/>
                <a:ea typeface="Open Sans"/>
                <a:cs typeface="Calibri"/>
              </a:rPr>
              <a:t>Kavárna Inspirace (</a:t>
            </a:r>
            <a:r>
              <a:rPr lang="cs-CZ" sz="2400" noProof="1">
                <a:latin typeface="Calibri"/>
                <a:ea typeface="Open Sans"/>
                <a:cs typeface="Calibri"/>
              </a:rPr>
              <a:t>projektománie</a:t>
            </a:r>
            <a:r>
              <a:rPr lang="cs-CZ" sz="2400" dirty="0">
                <a:latin typeface="Calibri"/>
                <a:ea typeface="Open Sans"/>
                <a:cs typeface="Calibri"/>
              </a:rPr>
              <a:t>)</a:t>
            </a:r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alibri"/>
                <a:ea typeface="Open Sans"/>
                <a:cs typeface="Calibri"/>
              </a:rPr>
              <a:t>semináře, webináře, e-learningové kurzy, konference, zkušení </a:t>
            </a:r>
            <a:r>
              <a:rPr lang="cs-CZ" sz="2400" noProof="1">
                <a:latin typeface="Calibri"/>
                <a:ea typeface="Open Sans"/>
                <a:cs typeface="Calibri"/>
              </a:rPr>
              <a:t>eTwinneři, mentoring</a:t>
            </a:r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400"/>
          </a:p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BE311F-601B-4C6F-B220-C367894EA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285" y="4909012"/>
            <a:ext cx="4458878" cy="112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4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45C6D-DC32-4A24-B4C0-CF37B1E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Projektový partner/partneři</a:t>
            </a:r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C58D8F4-E873-4DDC-8C44-2E57CA293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/>
          <a:lstStyle/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alibri"/>
                <a:ea typeface="Open Sans"/>
                <a:cs typeface="Calibri"/>
              </a:rPr>
              <a:t>vyhledávání – platforma </a:t>
            </a:r>
            <a:r>
              <a:rPr lang="cs-CZ" sz="2400" dirty="0" err="1">
                <a:latin typeface="Calibri"/>
                <a:ea typeface="Open Sans"/>
                <a:cs typeface="Calibri"/>
              </a:rPr>
              <a:t>eTwinning</a:t>
            </a:r>
            <a:endParaRPr lang="cs-CZ" sz="2400" noProof="1">
              <a:latin typeface="Calibri"/>
              <a:ea typeface="Open Sans"/>
              <a:cs typeface="Calibri"/>
            </a:endParaRPr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alibri"/>
                <a:ea typeface="Open Sans"/>
                <a:cs typeface="Calibri"/>
              </a:rPr>
              <a:t>spolehlivost</a:t>
            </a:r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alibri"/>
                <a:ea typeface="Open Sans"/>
                <a:cs typeface="Calibri"/>
              </a:rPr>
              <a:t>první kontakt</a:t>
            </a:r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alibri"/>
                <a:ea typeface="Open Sans"/>
                <a:cs typeface="Calibri"/>
              </a:rPr>
              <a:t>komunikace (e-mail, WhatsApp, Messenger, …)</a:t>
            </a:r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alibri"/>
                <a:ea typeface="Open Sans"/>
                <a:cs typeface="Calibri"/>
              </a:rPr>
              <a:t>inzeráty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B3352D-1908-43B0-AD66-5C9172BAC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29" y="4984146"/>
            <a:ext cx="1226038" cy="12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45C6D-DC32-4A24-B4C0-CF37B1E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Projektový záměr / téma projektu</a:t>
            </a:r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C58D8F4-E873-4DDC-8C44-2E57CA293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/>
          <a:lstStyle/>
          <a:p>
            <a:pPr marL="360000" indent="-3600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/>
              <a:t>vychází z tematického plánu</a:t>
            </a:r>
          </a:p>
          <a:p>
            <a:pPr marL="360000" indent="-3600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/>
              <a:t>shoda všech partnerů</a:t>
            </a:r>
          </a:p>
          <a:p>
            <a:pPr marL="360000" indent="-3600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/>
              <a:t>sleduje společné cíle</a:t>
            </a:r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>
                <a:latin typeface="Calibri"/>
                <a:ea typeface="Open Sans"/>
                <a:cs typeface="Calibri"/>
              </a:rPr>
              <a:t>příklady a inspirace pro každého </a:t>
            </a:r>
            <a:r>
              <a:rPr lang="cs-CZ" sz="2400" i="1">
                <a:latin typeface="Calibri"/>
                <a:ea typeface="Open Sans"/>
                <a:cs typeface="Calibri"/>
              </a:rPr>
              <a:t>(příklady dobré praxe)</a:t>
            </a:r>
            <a:endParaRPr lang="cs-CZ" sz="2400" i="1"/>
          </a:p>
          <a:p>
            <a:pPr marL="360000" indent="-3600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400"/>
          </a:p>
          <a:p>
            <a:pPr marL="360000" indent="-3600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400"/>
          </a:p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CB4EAA-0BC1-435B-90DE-C9D61C08C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29" y="4974719"/>
            <a:ext cx="1226038" cy="12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0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45C6D-DC32-4A24-B4C0-CF37B1E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Plánování projektu</a:t>
            </a:r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C58D8F4-E873-4DDC-8C44-2E57CA293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/>
          <a:lstStyle/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>
                <a:latin typeface="Calibri"/>
                <a:ea typeface="Open Sans"/>
                <a:cs typeface="Calibri"/>
              </a:rPr>
              <a:t>písemná komunikace / sdílený dokument / videokonference (</a:t>
            </a:r>
            <a:r>
              <a:rPr lang="cs-CZ" sz="2400" noProof="1">
                <a:latin typeface="Calibri"/>
                <a:ea typeface="Open Sans"/>
                <a:cs typeface="Calibri"/>
              </a:rPr>
              <a:t>eTwinning</a:t>
            </a:r>
            <a:r>
              <a:rPr lang="cs-CZ" sz="2400">
                <a:latin typeface="Calibri"/>
                <a:ea typeface="Open Sans"/>
                <a:cs typeface="Calibri"/>
              </a:rPr>
              <a:t> Live – akce)</a:t>
            </a:r>
            <a:endParaRPr lang="en-US">
              <a:latin typeface="Calibri"/>
              <a:ea typeface="Open Sans"/>
              <a:cs typeface="Calibri"/>
            </a:endParaRPr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/>
              <a:t>délka projektu</a:t>
            </a:r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/>
              <a:t>harmonogram aktivit</a:t>
            </a:r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/>
              <a:t>údaje pro registraci</a:t>
            </a:r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400"/>
          </a:p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68C66C4-0F3E-4C13-8F7A-2DA821140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29" y="4974719"/>
            <a:ext cx="1226038" cy="12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2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45C6D-DC32-4A24-B4C0-CF37B1E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Registrace projektu</a:t>
            </a:r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C58D8F4-E873-4DDC-8C44-2E57CA293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/>
          <a:lstStyle/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noProof="1">
                <a:latin typeface="Calibri"/>
                <a:ea typeface="Open Sans"/>
                <a:cs typeface="Calibri"/>
              </a:rPr>
              <a:t>Platforma eTwinning</a:t>
            </a:r>
            <a:r>
              <a:rPr lang="cs-CZ" sz="2400" dirty="0">
                <a:latin typeface="Calibri"/>
                <a:ea typeface="Open Sans"/>
                <a:cs typeface="Calibri"/>
              </a:rPr>
              <a:t> </a:t>
            </a:r>
            <a:endParaRPr lang="en-US" dirty="0">
              <a:latin typeface="Calibri"/>
              <a:ea typeface="Open Sans"/>
              <a:cs typeface="Calibri"/>
            </a:endParaRPr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alibri"/>
                <a:ea typeface="Open Sans"/>
                <a:cs typeface="Calibri"/>
              </a:rPr>
              <a:t>2 zakládající učitelé (autoři): </a:t>
            </a:r>
            <a:endParaRPr lang="cs-CZ" sz="2400" dirty="0"/>
          </a:p>
          <a:p>
            <a:pPr marL="917575" lvl="2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alibri"/>
                <a:ea typeface="Open Sans"/>
                <a:cs typeface="Calibri"/>
              </a:rPr>
              <a:t>jeden vyplní a odešle registrační formulář</a:t>
            </a:r>
          </a:p>
          <a:p>
            <a:pPr marL="917575" lvl="2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alibri"/>
                <a:ea typeface="Open Sans"/>
                <a:cs typeface="Calibri"/>
              </a:rPr>
              <a:t>druhý žádost schválí</a:t>
            </a:r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alibri"/>
                <a:ea typeface="Open Sans"/>
                <a:cs typeface="Calibri"/>
              </a:rPr>
              <a:t>schválení NSO obou zakládajících partnerů</a:t>
            </a:r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400"/>
          </a:p>
          <a:p>
            <a:pPr marL="359410" indent="-35941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40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67005"/>
      </p:ext>
    </p:extLst>
  </p:cSld>
  <p:clrMapOvr>
    <a:masterClrMapping/>
  </p:clrMapOvr>
</p:sld>
</file>

<file path=ppt/theme/theme1.xml><?xml version="1.0" encoding="utf-8"?>
<a:theme xmlns:a="http://schemas.openxmlformats.org/drawingml/2006/main" name="1_Vlastní návrh">
  <a:themeElements>
    <a:clrScheme name="DZS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DC300"/>
      </a:accent1>
      <a:accent2>
        <a:srgbClr val="4F94CE"/>
      </a:accent2>
      <a:accent3>
        <a:srgbClr val="AECB36"/>
      </a:accent3>
      <a:accent4>
        <a:srgbClr val="ED712F"/>
      </a:accent4>
      <a:accent5>
        <a:srgbClr val="42C0F0"/>
      </a:accent5>
      <a:accent6>
        <a:srgbClr val="D1597B"/>
      </a:accent6>
      <a:hlink>
        <a:srgbClr val="9377B4"/>
      </a:hlink>
      <a:folHlink>
        <a:srgbClr val="8992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̌ablona DZS_ŠKOLNÍ_04" id="{350EC119-0CC7-2F45-A08E-C5CB1F5FB987}" vid="{74736B13-F473-D241-B4AB-B74D982880F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3A9852C86F384AB7CAE93007978A34" ma:contentTypeVersion="10" ma:contentTypeDescription="Create a new document." ma:contentTypeScope="" ma:versionID="80386acb0ae81ab368ff225f9323e019">
  <xsd:schema xmlns:xsd="http://www.w3.org/2001/XMLSchema" xmlns:xs="http://www.w3.org/2001/XMLSchema" xmlns:p="http://schemas.microsoft.com/office/2006/metadata/properties" xmlns:ns2="44ce72be-cbd2-4b18-85a3-eab52da82d8c" targetNamespace="http://schemas.microsoft.com/office/2006/metadata/properties" ma:root="true" ma:fieldsID="e2e4ef45a0e21b4881ea1c7afa935e30" ns2:_="">
    <xsd:import namespace="44ce72be-cbd2-4b18-85a3-eab52da82d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e72be-cbd2-4b18-85a3-eab52da82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D9C856-A8ED-463F-816B-626428F93A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12D3EF-EF52-465E-B38B-450E04E7DD3F}">
  <ds:schemaRefs>
    <ds:schemaRef ds:uri="http://purl.org/dc/dcmitype/"/>
    <ds:schemaRef ds:uri="http://purl.org/dc/elements/1.1/"/>
    <ds:schemaRef ds:uri="44ce72be-cbd2-4b18-85a3-eab52da82d8c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78743AE-DAFF-4B04-B4B7-708BE5B9D1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ce72be-cbd2-4b18-85a3-eab52da82d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4_šablona DZS_ETW_Calibri_ambasador</Template>
  <TotalTime>61</TotalTime>
  <Words>300</Words>
  <Application>Microsoft Office PowerPoint</Application>
  <PresentationFormat>Předvádění na obrazovce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.Apple SD Gothic NeoI Regular</vt:lpstr>
      <vt:lpstr>Arial</vt:lpstr>
      <vt:lpstr>Calibri</vt:lpstr>
      <vt:lpstr>Calibri Light</vt:lpstr>
      <vt:lpstr>Helvetica Neue</vt:lpstr>
      <vt:lpstr>Open Sans</vt:lpstr>
      <vt:lpstr>Systémové písmo</vt:lpstr>
      <vt:lpstr>Wingdings</vt:lpstr>
      <vt:lpstr>1_Vlastní návrh</vt:lpstr>
      <vt:lpstr>Prezentace aplikace PowerPoint</vt:lpstr>
      <vt:lpstr>Opakování Modul 1 </vt:lpstr>
      <vt:lpstr>Jak na úspěšný projekt</vt:lpstr>
      <vt:lpstr>Spolupráce v projektu</vt:lpstr>
      <vt:lpstr>Inspirace</vt:lpstr>
      <vt:lpstr>Projektový partner/partneři</vt:lpstr>
      <vt:lpstr>Projektový záměr / téma projektu</vt:lpstr>
      <vt:lpstr>Plánování projektu</vt:lpstr>
      <vt:lpstr>Registrace projektu</vt:lpstr>
      <vt:lpstr>Realizace projektu – interakce mezi žáky</vt:lpstr>
      <vt:lpstr>Realizace projektu – interakce mezi žáky</vt:lpstr>
      <vt:lpstr>Realizace projektu – interakce mezi žáky</vt:lpstr>
      <vt:lpstr>Realizace projektu - společné výstupy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Abramčuková Kamila</dc:creator>
  <cp:lastModifiedBy>Tomanová Elena</cp:lastModifiedBy>
  <cp:revision>165</cp:revision>
  <cp:lastPrinted>2019-06-26T12:10:56Z</cp:lastPrinted>
  <dcterms:created xsi:type="dcterms:W3CDTF">2020-03-25T08:26:02Z</dcterms:created>
  <dcterms:modified xsi:type="dcterms:W3CDTF">2022-10-08T15:59:55Z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0x010100113A9852C86F384AB7CAE93007978A34</vt:lpwstr>
  </property>
</Properties>
</file>