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8" r:id="rId4"/>
    <p:sldId id="271" r:id="rId5"/>
    <p:sldId id="272" r:id="rId6"/>
    <p:sldId id="273" r:id="rId7"/>
    <p:sldId id="274" r:id="rId8"/>
    <p:sldId id="275" r:id="rId9"/>
    <p:sldId id="276" r:id="rId10"/>
    <p:sldId id="264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95" r:id="rId19"/>
    <p:sldId id="296" r:id="rId20"/>
    <p:sldId id="297" r:id="rId21"/>
    <p:sldId id="298" r:id="rId22"/>
    <p:sldId id="299" r:id="rId23"/>
    <p:sldId id="293" r:id="rId24"/>
    <p:sldId id="286" r:id="rId25"/>
    <p:sldId id="287" r:id="rId26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1" userDrawn="1">
          <p15:clr>
            <a:srgbClr val="A4A3A4"/>
          </p15:clr>
        </p15:guide>
        <p15:guide id="13" pos="3695">
          <p15:clr>
            <a:srgbClr val="A4A3A4"/>
          </p15:clr>
        </p15:guide>
        <p15:guide id="14" pos="437" userDrawn="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76" d="100"/>
          <a:sy n="76" d="100"/>
        </p:scale>
        <p:origin x="594" y="84"/>
      </p:cViewPr>
      <p:guideLst>
        <p:guide orient="horz" pos="2160"/>
        <p:guide orient="horz" pos="1008"/>
        <p:guide orient="horz" pos="116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1"/>
        <p:guide pos="3695"/>
        <p:guide pos="437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9F93F-8F85-4924-9C99-3A25769F0C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598C5AE-12B1-4982-B447-8EFC1CB5EEB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There</a:t>
          </a:r>
          <a:r>
            <a:rPr lang="cs-CZ" dirty="0"/>
            <a:t> are many </a:t>
          </a:r>
          <a:r>
            <a:rPr lang="cs-CZ" dirty="0" err="1"/>
            <a:t>different</a:t>
          </a:r>
          <a:r>
            <a:rPr lang="cs-CZ" dirty="0"/>
            <a:t> </a:t>
          </a:r>
          <a:r>
            <a:rPr lang="cs-CZ" dirty="0" err="1"/>
            <a:t>possible</a:t>
          </a:r>
          <a:r>
            <a:rPr lang="cs-CZ" dirty="0"/>
            <a:t> </a:t>
          </a:r>
          <a:r>
            <a:rPr lang="cs-CZ" dirty="0" err="1"/>
            <a:t>understandings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term </a:t>
          </a:r>
          <a:r>
            <a:rPr lang="cs-CZ" b="1" dirty="0" err="1"/>
            <a:t>alternative</a:t>
          </a:r>
          <a:r>
            <a:rPr lang="cs-CZ" b="1" dirty="0"/>
            <a:t> </a:t>
          </a:r>
          <a:r>
            <a:rPr lang="cs-CZ" b="1" dirty="0" err="1"/>
            <a:t>schools</a:t>
          </a:r>
          <a:r>
            <a:rPr lang="cs-CZ" b="1" dirty="0"/>
            <a:t>.</a:t>
          </a:r>
          <a:endParaRPr lang="en-US" dirty="0"/>
        </a:p>
      </dgm:t>
    </dgm:pt>
    <dgm:pt modelId="{B411430B-9464-401E-B423-14DF64162841}" type="parTrans" cxnId="{774CBEC5-5F44-47CB-B3CA-4D5CA7FE7601}">
      <dgm:prSet/>
      <dgm:spPr/>
      <dgm:t>
        <a:bodyPr/>
        <a:lstStyle/>
        <a:p>
          <a:endParaRPr lang="en-US"/>
        </a:p>
      </dgm:t>
    </dgm:pt>
    <dgm:pt modelId="{6117160D-2C94-405E-9D9B-F253F1206870}" type="sibTrans" cxnId="{774CBEC5-5F44-47CB-B3CA-4D5CA7FE7601}">
      <dgm:prSet/>
      <dgm:spPr/>
      <dgm:t>
        <a:bodyPr/>
        <a:lstStyle/>
        <a:p>
          <a:endParaRPr lang="en-US"/>
        </a:p>
      </dgm:t>
    </dgm:pt>
    <dgm:pt modelId="{FCCAD39D-CB61-4EED-BAC9-CD371389A88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We</a:t>
          </a:r>
          <a:r>
            <a:rPr lang="cs-CZ" dirty="0"/>
            <a:t> </a:t>
          </a:r>
          <a:r>
            <a:rPr lang="cs-CZ" dirty="0" err="1"/>
            <a:t>can</a:t>
          </a:r>
          <a:r>
            <a:rPr lang="cs-CZ" dirty="0"/>
            <a:t> </a:t>
          </a:r>
          <a:r>
            <a:rPr lang="cs-CZ" dirty="0" err="1"/>
            <a:t>see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alternative</a:t>
          </a:r>
          <a:r>
            <a:rPr lang="cs-CZ" dirty="0"/>
            <a:t> </a:t>
          </a:r>
          <a:r>
            <a:rPr lang="cs-CZ" dirty="0" err="1"/>
            <a:t>from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view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organizer</a:t>
          </a:r>
          <a:r>
            <a:rPr lang="cs-CZ" dirty="0"/>
            <a:t>, </a:t>
          </a:r>
          <a:r>
            <a:rPr lang="cs-CZ" dirty="0" err="1"/>
            <a:t>financing</a:t>
          </a:r>
          <a:r>
            <a:rPr lang="cs-CZ" dirty="0"/>
            <a:t> </a:t>
          </a:r>
          <a:r>
            <a:rPr lang="cs-CZ" dirty="0" err="1"/>
            <a:t>or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padagogical</a:t>
          </a:r>
          <a:r>
            <a:rPr lang="cs-CZ" dirty="0"/>
            <a:t> </a:t>
          </a:r>
          <a:r>
            <a:rPr lang="cs-CZ" dirty="0" err="1"/>
            <a:t>perspective</a:t>
          </a:r>
          <a:r>
            <a:rPr lang="cs-CZ" dirty="0"/>
            <a:t>.</a:t>
          </a:r>
        </a:p>
      </dgm:t>
    </dgm:pt>
    <dgm:pt modelId="{1E634A75-9CB3-4AF0-BDA1-932C7D168CE3}" type="parTrans" cxnId="{1C880E42-BBBE-409A-9D9E-4A4199FF7D53}">
      <dgm:prSet/>
      <dgm:spPr/>
      <dgm:t>
        <a:bodyPr/>
        <a:lstStyle/>
        <a:p>
          <a:endParaRPr lang="en-US"/>
        </a:p>
      </dgm:t>
    </dgm:pt>
    <dgm:pt modelId="{8407AFEB-4F78-47A1-86C4-DD683001D964}" type="sibTrans" cxnId="{1C880E42-BBBE-409A-9D9E-4A4199FF7D53}">
      <dgm:prSet/>
      <dgm:spPr/>
      <dgm:t>
        <a:bodyPr/>
        <a:lstStyle/>
        <a:p>
          <a:endParaRPr lang="en-US"/>
        </a:p>
      </dgm:t>
    </dgm:pt>
    <dgm:pt modelId="{3FB49580-8DF4-4BC1-90D5-61806D5BF46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Generally</a:t>
          </a:r>
          <a:r>
            <a:rPr lang="cs-CZ" dirty="0"/>
            <a:t>,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alternative</a:t>
          </a:r>
          <a:r>
            <a:rPr lang="cs-CZ" dirty="0"/>
            <a:t> </a:t>
          </a:r>
          <a:r>
            <a:rPr lang="cs-CZ" dirty="0" err="1"/>
            <a:t>can</a:t>
          </a:r>
          <a:r>
            <a:rPr lang="cs-CZ" dirty="0"/>
            <a:t> </a:t>
          </a:r>
          <a:r>
            <a:rPr lang="cs-CZ" dirty="0" err="1"/>
            <a:t>be</a:t>
          </a:r>
          <a:r>
            <a:rPr lang="cs-CZ" dirty="0"/>
            <a:t> </a:t>
          </a:r>
          <a:r>
            <a:rPr lang="cs-CZ" dirty="0" err="1"/>
            <a:t>realized</a:t>
          </a:r>
          <a:r>
            <a:rPr lang="cs-CZ" dirty="0"/>
            <a:t> in </a:t>
          </a:r>
          <a:r>
            <a:rPr lang="cs-CZ" dirty="0" err="1"/>
            <a:t>all</a:t>
          </a:r>
          <a:r>
            <a:rPr lang="cs-CZ" dirty="0"/>
            <a:t> </a:t>
          </a:r>
          <a:r>
            <a:rPr lang="cs-CZ" dirty="0" err="1"/>
            <a:t>types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schools</a:t>
          </a:r>
          <a:r>
            <a:rPr lang="cs-CZ" dirty="0"/>
            <a:t> (</a:t>
          </a:r>
          <a:r>
            <a:rPr lang="cs-CZ" dirty="0" err="1"/>
            <a:t>private</a:t>
          </a:r>
          <a:r>
            <a:rPr lang="cs-CZ" dirty="0"/>
            <a:t>, public, </a:t>
          </a:r>
          <a:r>
            <a:rPr lang="cs-CZ" dirty="0" err="1"/>
            <a:t>state</a:t>
          </a:r>
          <a:r>
            <a:rPr lang="cs-CZ" dirty="0"/>
            <a:t>) - </a:t>
          </a:r>
          <a:r>
            <a:rPr lang="cs-CZ" dirty="0" err="1"/>
            <a:t>if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b="1" dirty="0" err="1"/>
            <a:t>different</a:t>
          </a:r>
          <a:r>
            <a:rPr lang="cs-CZ" b="1" dirty="0"/>
            <a:t> </a:t>
          </a:r>
          <a:r>
            <a:rPr lang="cs-CZ" b="1" dirty="0" err="1"/>
            <a:t>from</a:t>
          </a:r>
          <a:r>
            <a:rPr lang="cs-CZ" b="1" dirty="0"/>
            <a:t> </a:t>
          </a:r>
          <a:r>
            <a:rPr lang="cs-CZ" b="1" dirty="0" err="1"/>
            <a:t>the</a:t>
          </a:r>
          <a:r>
            <a:rPr lang="cs-CZ" b="1" dirty="0"/>
            <a:t> </a:t>
          </a:r>
          <a:r>
            <a:rPr lang="cs-CZ" b="1" dirty="0" err="1"/>
            <a:t>mainstream</a:t>
          </a:r>
          <a:r>
            <a:rPr lang="cs-CZ" b="0" dirty="0"/>
            <a:t> standard </a:t>
          </a:r>
          <a:r>
            <a:rPr lang="cs-CZ" b="0" dirty="0" err="1"/>
            <a:t>schools</a:t>
          </a:r>
          <a:r>
            <a:rPr lang="cs-CZ" b="0" dirty="0"/>
            <a:t> in </a:t>
          </a:r>
          <a:r>
            <a:rPr lang="cs-CZ" b="0" dirty="0" err="1"/>
            <a:t>an</a:t>
          </a:r>
          <a:r>
            <a:rPr lang="cs-CZ" b="0" dirty="0"/>
            <a:t> </a:t>
          </a:r>
          <a:r>
            <a:rPr lang="cs-CZ" b="0" dirty="0" err="1"/>
            <a:t>eductional</a:t>
          </a:r>
          <a:r>
            <a:rPr lang="cs-CZ" b="0" dirty="0"/>
            <a:t> </a:t>
          </a:r>
          <a:r>
            <a:rPr lang="cs-CZ" b="0" dirty="0" err="1"/>
            <a:t>system</a:t>
          </a:r>
          <a:r>
            <a:rPr lang="cs-CZ" b="0" dirty="0"/>
            <a:t>.</a:t>
          </a:r>
          <a:r>
            <a:rPr lang="cs-CZ" b="1" dirty="0"/>
            <a:t> </a:t>
          </a:r>
          <a:endParaRPr lang="en-US" dirty="0"/>
        </a:p>
      </dgm:t>
    </dgm:pt>
    <dgm:pt modelId="{9B2B74E8-9C50-4FD6-A735-59139CBFFC5E}" type="parTrans" cxnId="{424D57CD-A6E8-4A38-A39B-E9DD9D058231}">
      <dgm:prSet/>
      <dgm:spPr/>
      <dgm:t>
        <a:bodyPr/>
        <a:lstStyle/>
        <a:p>
          <a:endParaRPr lang="en-US"/>
        </a:p>
      </dgm:t>
    </dgm:pt>
    <dgm:pt modelId="{9CD7B616-5F7D-44C4-A636-39F721556D72}" type="sibTrans" cxnId="{424D57CD-A6E8-4A38-A39B-E9DD9D058231}">
      <dgm:prSet/>
      <dgm:spPr/>
      <dgm:t>
        <a:bodyPr/>
        <a:lstStyle/>
        <a:p>
          <a:endParaRPr lang="en-US"/>
        </a:p>
      </dgm:t>
    </dgm:pt>
    <dgm:pt modelId="{72F1DA37-5549-4791-B889-F7023879BF6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Schools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different</a:t>
          </a:r>
          <a:r>
            <a:rPr lang="cs-CZ" dirty="0"/>
            <a:t> </a:t>
          </a:r>
          <a:r>
            <a:rPr lang="cs-CZ" dirty="0" err="1"/>
            <a:t>methods</a:t>
          </a:r>
          <a:r>
            <a:rPr lang="cs-CZ" dirty="0"/>
            <a:t> and </a:t>
          </a:r>
          <a:r>
            <a:rPr lang="cs-CZ" dirty="0" err="1"/>
            <a:t>teaching</a:t>
          </a:r>
          <a:r>
            <a:rPr lang="cs-CZ" dirty="0"/>
            <a:t> </a:t>
          </a:r>
          <a:r>
            <a:rPr lang="cs-CZ" dirty="0" err="1"/>
            <a:t>organization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aim</a:t>
          </a:r>
          <a:r>
            <a:rPr lang="cs-CZ" dirty="0"/>
            <a:t> to </a:t>
          </a:r>
          <a:r>
            <a:rPr lang="cs-CZ" dirty="0" err="1"/>
            <a:t>bring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curriculum </a:t>
          </a:r>
          <a:r>
            <a:rPr lang="cs-CZ" dirty="0" err="1"/>
            <a:t>closer</a:t>
          </a:r>
          <a:r>
            <a:rPr lang="cs-CZ" dirty="0"/>
            <a:t> to </a:t>
          </a:r>
          <a:r>
            <a:rPr lang="cs-CZ" dirty="0" err="1"/>
            <a:t>children</a:t>
          </a:r>
          <a:r>
            <a:rPr lang="cs-CZ" dirty="0"/>
            <a:t>, </a:t>
          </a:r>
          <a:r>
            <a:rPr lang="cs-CZ" dirty="0" err="1"/>
            <a:t>mostly</a:t>
          </a:r>
          <a:r>
            <a:rPr lang="cs-CZ" dirty="0"/>
            <a:t> by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form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game, </a:t>
          </a:r>
          <a:r>
            <a:rPr lang="cs-CZ" dirty="0" err="1"/>
            <a:t>discussion</a:t>
          </a:r>
          <a:r>
            <a:rPr lang="cs-CZ" dirty="0"/>
            <a:t>, </a:t>
          </a:r>
          <a:r>
            <a:rPr lang="cs-CZ" dirty="0" err="1"/>
            <a:t>problem</a:t>
          </a:r>
          <a:r>
            <a:rPr lang="cs-CZ" dirty="0"/>
            <a:t> </a:t>
          </a:r>
          <a:r>
            <a:rPr lang="cs-CZ" dirty="0" err="1"/>
            <a:t>solving</a:t>
          </a:r>
          <a:r>
            <a:rPr lang="cs-CZ" dirty="0"/>
            <a:t>, </a:t>
          </a:r>
          <a:r>
            <a:rPr lang="cs-CZ" dirty="0" err="1"/>
            <a:t>individual</a:t>
          </a:r>
          <a:r>
            <a:rPr lang="cs-CZ" dirty="0"/>
            <a:t> </a:t>
          </a:r>
          <a:r>
            <a:rPr lang="cs-CZ" dirty="0" err="1"/>
            <a:t>work</a:t>
          </a:r>
          <a:r>
            <a:rPr lang="cs-CZ" dirty="0"/>
            <a:t> </a:t>
          </a:r>
          <a:r>
            <a:rPr lang="cs-CZ" dirty="0" err="1"/>
            <a:t>etc</a:t>
          </a:r>
          <a:r>
            <a:rPr lang="cs-CZ" dirty="0"/>
            <a:t>. </a:t>
          </a:r>
          <a:endParaRPr lang="en-US" dirty="0"/>
        </a:p>
      </dgm:t>
    </dgm:pt>
    <dgm:pt modelId="{3E038309-2A5C-41BF-8D00-1BF7D17E6ECC}" type="parTrans" cxnId="{8D7832A7-9BE4-4D8C-B61F-8CDA2CCDA4D0}">
      <dgm:prSet/>
      <dgm:spPr/>
      <dgm:t>
        <a:bodyPr/>
        <a:lstStyle/>
        <a:p>
          <a:endParaRPr lang="en-US"/>
        </a:p>
      </dgm:t>
    </dgm:pt>
    <dgm:pt modelId="{16A11BC4-5175-497B-92F3-4516006C1709}" type="sibTrans" cxnId="{8D7832A7-9BE4-4D8C-B61F-8CDA2CCDA4D0}">
      <dgm:prSet/>
      <dgm:spPr/>
      <dgm:t>
        <a:bodyPr/>
        <a:lstStyle/>
        <a:p>
          <a:endParaRPr lang="en-US"/>
        </a:p>
      </dgm:t>
    </dgm:pt>
    <dgm:pt modelId="{44A288DF-5FB0-4EB1-B5C1-E69A643CD29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There</a:t>
          </a:r>
          <a:r>
            <a:rPr lang="cs-CZ" dirty="0"/>
            <a:t> are </a:t>
          </a:r>
          <a:r>
            <a:rPr lang="cs-CZ" dirty="0" err="1"/>
            <a:t>differences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</a:t>
          </a:r>
          <a:r>
            <a:rPr lang="cs-CZ" dirty="0" err="1"/>
            <a:t>curriculums</a:t>
          </a:r>
          <a:r>
            <a:rPr lang="cs-CZ" dirty="0"/>
            <a:t>, </a:t>
          </a:r>
          <a:r>
            <a:rPr lang="cs-CZ" dirty="0" err="1"/>
            <a:t>types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assessment</a:t>
          </a:r>
          <a:r>
            <a:rPr lang="cs-CZ" dirty="0"/>
            <a:t> and </a:t>
          </a:r>
          <a:r>
            <a:rPr lang="cs-CZ" dirty="0" err="1"/>
            <a:t>evaluation</a:t>
          </a:r>
          <a:r>
            <a:rPr lang="cs-CZ" dirty="0"/>
            <a:t>, </a:t>
          </a:r>
          <a:r>
            <a:rPr lang="cs-CZ" dirty="0" err="1"/>
            <a:t>relationship</a:t>
          </a:r>
          <a:r>
            <a:rPr lang="cs-CZ" dirty="0"/>
            <a:t> </a:t>
          </a:r>
          <a:r>
            <a:rPr lang="cs-CZ" dirty="0" err="1"/>
            <a:t>between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and </a:t>
          </a:r>
          <a:r>
            <a:rPr lang="cs-CZ" dirty="0" err="1"/>
            <a:t>parents</a:t>
          </a:r>
          <a:r>
            <a:rPr lang="cs-CZ" dirty="0"/>
            <a:t> </a:t>
          </a:r>
          <a:r>
            <a:rPr lang="cs-CZ" dirty="0" err="1"/>
            <a:t>or</a:t>
          </a:r>
          <a:r>
            <a:rPr lang="cs-CZ" dirty="0"/>
            <a:t> </a:t>
          </a:r>
          <a:r>
            <a:rPr lang="cs-CZ" dirty="0" err="1"/>
            <a:t>local</a:t>
          </a:r>
          <a:r>
            <a:rPr lang="cs-CZ" dirty="0"/>
            <a:t> </a:t>
          </a:r>
          <a:r>
            <a:rPr lang="cs-CZ" dirty="0" err="1"/>
            <a:t>community</a:t>
          </a:r>
          <a:r>
            <a:rPr lang="cs-CZ" dirty="0"/>
            <a:t> (Průcha, 2004).</a:t>
          </a:r>
          <a:endParaRPr lang="en-US" dirty="0"/>
        </a:p>
      </dgm:t>
    </dgm:pt>
    <dgm:pt modelId="{776D3DFB-7808-410E-AD5C-C5AB2DA070A9}" type="parTrans" cxnId="{A4F70192-54DC-40E4-9413-49FC0E983680}">
      <dgm:prSet/>
      <dgm:spPr/>
      <dgm:t>
        <a:bodyPr/>
        <a:lstStyle/>
        <a:p>
          <a:endParaRPr lang="en-US"/>
        </a:p>
      </dgm:t>
    </dgm:pt>
    <dgm:pt modelId="{A13ADA2A-C717-4998-BD5A-67E78C200AC0}" type="sibTrans" cxnId="{A4F70192-54DC-40E4-9413-49FC0E983680}">
      <dgm:prSet/>
      <dgm:spPr/>
      <dgm:t>
        <a:bodyPr/>
        <a:lstStyle/>
        <a:p>
          <a:endParaRPr lang="en-US"/>
        </a:p>
      </dgm:t>
    </dgm:pt>
    <dgm:pt modelId="{31A7A434-0372-4914-A544-6F5AA1A00CD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There</a:t>
          </a:r>
          <a:r>
            <a:rPr lang="cs-CZ" dirty="0"/>
            <a:t> are </a:t>
          </a:r>
          <a:r>
            <a:rPr lang="cs-CZ" dirty="0" err="1"/>
            <a:t>also</a:t>
          </a:r>
          <a:r>
            <a:rPr lang="cs-CZ" dirty="0"/>
            <a:t> standard </a:t>
          </a:r>
          <a:r>
            <a:rPr lang="cs-CZ" dirty="0" err="1"/>
            <a:t>schools</a:t>
          </a:r>
          <a:r>
            <a:rPr lang="cs-CZ" dirty="0"/>
            <a:t> </a:t>
          </a:r>
          <a:r>
            <a:rPr lang="cs-CZ" dirty="0" err="1"/>
            <a:t>that</a:t>
          </a:r>
          <a:r>
            <a:rPr lang="cs-CZ" dirty="0"/>
            <a:t> </a:t>
          </a:r>
          <a:r>
            <a:rPr lang="cs-CZ" dirty="0" err="1"/>
            <a:t>apply</a:t>
          </a:r>
          <a:r>
            <a:rPr lang="cs-CZ" dirty="0"/>
            <a:t> </a:t>
          </a:r>
          <a:r>
            <a:rPr lang="cs-CZ" dirty="0" err="1"/>
            <a:t>some</a:t>
          </a:r>
          <a:r>
            <a:rPr lang="cs-CZ" dirty="0"/>
            <a:t> </a:t>
          </a:r>
          <a:r>
            <a:rPr lang="cs-CZ" dirty="0" err="1"/>
            <a:t>alternative</a:t>
          </a:r>
          <a:r>
            <a:rPr lang="cs-CZ" dirty="0"/>
            <a:t> </a:t>
          </a:r>
          <a:r>
            <a:rPr lang="cs-CZ" dirty="0" err="1"/>
            <a:t>programmes</a:t>
          </a:r>
          <a:r>
            <a:rPr lang="cs-CZ" dirty="0"/>
            <a:t> (</a:t>
          </a:r>
          <a:r>
            <a:rPr lang="cs-CZ" dirty="0" err="1"/>
            <a:t>like</a:t>
          </a:r>
          <a:r>
            <a:rPr lang="cs-CZ" dirty="0"/>
            <a:t> in just </a:t>
          </a:r>
          <a:r>
            <a:rPr lang="cs-CZ" dirty="0" err="1"/>
            <a:t>one</a:t>
          </a:r>
          <a:r>
            <a:rPr lang="cs-CZ" dirty="0"/>
            <a:t> </a:t>
          </a:r>
          <a:r>
            <a:rPr lang="cs-CZ" dirty="0" err="1"/>
            <a:t>class</a:t>
          </a:r>
          <a:r>
            <a:rPr lang="cs-CZ" dirty="0"/>
            <a:t>).</a:t>
          </a:r>
        </a:p>
      </dgm:t>
    </dgm:pt>
    <dgm:pt modelId="{2BD2E6BB-FE8B-4D6E-96F2-6659B2A5C3C9}" type="parTrans" cxnId="{146356B3-4BBD-4C50-A7FB-5328E851BF4B}">
      <dgm:prSet/>
      <dgm:spPr/>
      <dgm:t>
        <a:bodyPr/>
        <a:lstStyle/>
        <a:p>
          <a:endParaRPr lang="cs-CZ"/>
        </a:p>
      </dgm:t>
    </dgm:pt>
    <dgm:pt modelId="{67D768F0-8705-46C4-B6EE-4540D577D838}" type="sibTrans" cxnId="{146356B3-4BBD-4C50-A7FB-5328E851BF4B}">
      <dgm:prSet/>
      <dgm:spPr/>
      <dgm:t>
        <a:bodyPr/>
        <a:lstStyle/>
        <a:p>
          <a:endParaRPr lang="cs-CZ"/>
        </a:p>
      </dgm:t>
    </dgm:pt>
    <dgm:pt modelId="{EF554590-16B5-4175-BD45-45079583B39E}" type="pres">
      <dgm:prSet presAssocID="{74E9F93F-8F85-4924-9C99-3A25769F0C96}" presName="root" presStyleCnt="0">
        <dgm:presLayoutVars>
          <dgm:dir/>
          <dgm:resizeHandles val="exact"/>
        </dgm:presLayoutVars>
      </dgm:prSet>
      <dgm:spPr/>
    </dgm:pt>
    <dgm:pt modelId="{646916BF-B7AC-40FE-B6F7-E9C86D1BD581}" type="pres">
      <dgm:prSet presAssocID="{8598C5AE-12B1-4982-B447-8EFC1CB5EEBF}" presName="compNode" presStyleCnt="0"/>
      <dgm:spPr/>
    </dgm:pt>
    <dgm:pt modelId="{F7E43896-B878-4DBF-861B-F1462CF0E55F}" type="pres">
      <dgm:prSet presAssocID="{8598C5AE-12B1-4982-B447-8EFC1CB5EEBF}" presName="bgRect" presStyleLbl="bgShp" presStyleIdx="0" presStyleCnt="6"/>
      <dgm:spPr/>
    </dgm:pt>
    <dgm:pt modelId="{ABDCF9F2-B55A-4B60-9178-9E09458DBDF2}" type="pres">
      <dgm:prSet presAssocID="{8598C5AE-12B1-4982-B447-8EFC1CB5EEBF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52E0DFC-3D81-45F4-96BF-5C6EA710ED82}" type="pres">
      <dgm:prSet presAssocID="{8598C5AE-12B1-4982-B447-8EFC1CB5EEBF}" presName="spaceRect" presStyleCnt="0"/>
      <dgm:spPr/>
    </dgm:pt>
    <dgm:pt modelId="{CD6F7F8D-9284-44EF-9A04-29B1A4BDC7C2}" type="pres">
      <dgm:prSet presAssocID="{8598C5AE-12B1-4982-B447-8EFC1CB5EEBF}" presName="parTx" presStyleLbl="revTx" presStyleIdx="0" presStyleCnt="6">
        <dgm:presLayoutVars>
          <dgm:chMax val="0"/>
          <dgm:chPref val="0"/>
        </dgm:presLayoutVars>
      </dgm:prSet>
      <dgm:spPr/>
    </dgm:pt>
    <dgm:pt modelId="{F0E0AD87-5C61-4CF0-B557-56B10ECECBE2}" type="pres">
      <dgm:prSet presAssocID="{6117160D-2C94-405E-9D9B-F253F1206870}" presName="sibTrans" presStyleCnt="0"/>
      <dgm:spPr/>
    </dgm:pt>
    <dgm:pt modelId="{FC79649F-EADA-4995-8A87-D1CA10BE3ADB}" type="pres">
      <dgm:prSet presAssocID="{FCCAD39D-CB61-4EED-BAC9-CD371389A88D}" presName="compNode" presStyleCnt="0"/>
      <dgm:spPr/>
    </dgm:pt>
    <dgm:pt modelId="{A765CA6F-C629-4793-BEF6-31D023E4E994}" type="pres">
      <dgm:prSet presAssocID="{FCCAD39D-CB61-4EED-BAC9-CD371389A88D}" presName="bgRect" presStyleLbl="bgShp" presStyleIdx="1" presStyleCnt="6"/>
      <dgm:spPr/>
    </dgm:pt>
    <dgm:pt modelId="{EA673323-AF35-4036-A4B6-97E39DF55E90}" type="pres">
      <dgm:prSet presAssocID="{FCCAD39D-CB61-4EED-BAC9-CD371389A88D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8CD8E51-8186-4D46-9C52-3353FCBB2082}" type="pres">
      <dgm:prSet presAssocID="{FCCAD39D-CB61-4EED-BAC9-CD371389A88D}" presName="spaceRect" presStyleCnt="0"/>
      <dgm:spPr/>
    </dgm:pt>
    <dgm:pt modelId="{014A7757-794B-46F0-A95C-AC3D5EF82F5D}" type="pres">
      <dgm:prSet presAssocID="{FCCAD39D-CB61-4EED-BAC9-CD371389A88D}" presName="parTx" presStyleLbl="revTx" presStyleIdx="1" presStyleCnt="6">
        <dgm:presLayoutVars>
          <dgm:chMax val="0"/>
          <dgm:chPref val="0"/>
        </dgm:presLayoutVars>
      </dgm:prSet>
      <dgm:spPr/>
    </dgm:pt>
    <dgm:pt modelId="{B6844AFC-C2DA-447A-8B86-76F5A9CCBFD0}" type="pres">
      <dgm:prSet presAssocID="{8407AFEB-4F78-47A1-86C4-DD683001D964}" presName="sibTrans" presStyleCnt="0"/>
      <dgm:spPr/>
    </dgm:pt>
    <dgm:pt modelId="{752197DC-E207-4137-8500-A2B376918403}" type="pres">
      <dgm:prSet presAssocID="{3FB49580-8DF4-4BC1-90D5-61806D5BF46F}" presName="compNode" presStyleCnt="0"/>
      <dgm:spPr/>
    </dgm:pt>
    <dgm:pt modelId="{3EBD5953-FE82-484D-B4E6-81F214FB90AC}" type="pres">
      <dgm:prSet presAssocID="{3FB49580-8DF4-4BC1-90D5-61806D5BF46F}" presName="bgRect" presStyleLbl="bgShp" presStyleIdx="2" presStyleCnt="6"/>
      <dgm:spPr/>
    </dgm:pt>
    <dgm:pt modelId="{C0DDBAD2-CC2C-4254-AA91-A110D8BA54F4}" type="pres">
      <dgm:prSet presAssocID="{3FB49580-8DF4-4BC1-90D5-61806D5BF46F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3166940-C32E-4B9F-A317-AF899244E2A7}" type="pres">
      <dgm:prSet presAssocID="{3FB49580-8DF4-4BC1-90D5-61806D5BF46F}" presName="spaceRect" presStyleCnt="0"/>
      <dgm:spPr/>
    </dgm:pt>
    <dgm:pt modelId="{626041B3-3454-4A11-A6A4-6ECFD458DD9B}" type="pres">
      <dgm:prSet presAssocID="{3FB49580-8DF4-4BC1-90D5-61806D5BF46F}" presName="parTx" presStyleLbl="revTx" presStyleIdx="2" presStyleCnt="6">
        <dgm:presLayoutVars>
          <dgm:chMax val="0"/>
          <dgm:chPref val="0"/>
        </dgm:presLayoutVars>
      </dgm:prSet>
      <dgm:spPr/>
    </dgm:pt>
    <dgm:pt modelId="{EA903DB9-A50E-4277-9FCE-80867E389F44}" type="pres">
      <dgm:prSet presAssocID="{9CD7B616-5F7D-44C4-A636-39F721556D72}" presName="sibTrans" presStyleCnt="0"/>
      <dgm:spPr/>
    </dgm:pt>
    <dgm:pt modelId="{9E7BBF18-C122-4BCF-A2D7-2566D006BC93}" type="pres">
      <dgm:prSet presAssocID="{72F1DA37-5549-4791-B889-F7023879BF67}" presName="compNode" presStyleCnt="0"/>
      <dgm:spPr/>
    </dgm:pt>
    <dgm:pt modelId="{BCA52F3B-3852-4F17-95B9-7B51336BB627}" type="pres">
      <dgm:prSet presAssocID="{72F1DA37-5549-4791-B889-F7023879BF67}" presName="bgRect" presStyleLbl="bgShp" presStyleIdx="3" presStyleCnt="6"/>
      <dgm:spPr/>
    </dgm:pt>
    <dgm:pt modelId="{F0E52970-28F2-4D2A-ADC2-8AA1D92F0E87}" type="pres">
      <dgm:prSet presAssocID="{72F1DA37-5549-4791-B889-F7023879BF67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278433D-3895-4921-9C3C-6029E3E6D7C0}" type="pres">
      <dgm:prSet presAssocID="{72F1DA37-5549-4791-B889-F7023879BF67}" presName="spaceRect" presStyleCnt="0"/>
      <dgm:spPr/>
    </dgm:pt>
    <dgm:pt modelId="{11030C35-8BB3-44E4-A504-13C5FBBEAFC2}" type="pres">
      <dgm:prSet presAssocID="{72F1DA37-5549-4791-B889-F7023879BF67}" presName="parTx" presStyleLbl="revTx" presStyleIdx="3" presStyleCnt="6">
        <dgm:presLayoutVars>
          <dgm:chMax val="0"/>
          <dgm:chPref val="0"/>
        </dgm:presLayoutVars>
      </dgm:prSet>
      <dgm:spPr/>
    </dgm:pt>
    <dgm:pt modelId="{447FB357-6A55-4C44-A31D-3C8B8CB3EDE7}" type="pres">
      <dgm:prSet presAssocID="{16A11BC4-5175-497B-92F3-4516006C1709}" presName="sibTrans" presStyleCnt="0"/>
      <dgm:spPr/>
    </dgm:pt>
    <dgm:pt modelId="{CE9EEC6F-900A-483E-B66E-5208B14D5DDE}" type="pres">
      <dgm:prSet presAssocID="{44A288DF-5FB0-4EB1-B5C1-E69A643CD291}" presName="compNode" presStyleCnt="0"/>
      <dgm:spPr/>
    </dgm:pt>
    <dgm:pt modelId="{5C33A46E-F8D8-4ECF-992F-1C4E17477389}" type="pres">
      <dgm:prSet presAssocID="{44A288DF-5FB0-4EB1-B5C1-E69A643CD291}" presName="bgRect" presStyleLbl="bgShp" presStyleIdx="4" presStyleCnt="6"/>
      <dgm:spPr/>
    </dgm:pt>
    <dgm:pt modelId="{7EB91CEA-78D1-484A-9D44-9730F3CCC95E}" type="pres">
      <dgm:prSet presAssocID="{44A288DF-5FB0-4EB1-B5C1-E69A643CD291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85009224-174E-4B96-99E0-C71983D5737C}" type="pres">
      <dgm:prSet presAssocID="{44A288DF-5FB0-4EB1-B5C1-E69A643CD291}" presName="spaceRect" presStyleCnt="0"/>
      <dgm:spPr/>
    </dgm:pt>
    <dgm:pt modelId="{0735D522-5051-47F6-84C4-64B94070F593}" type="pres">
      <dgm:prSet presAssocID="{44A288DF-5FB0-4EB1-B5C1-E69A643CD291}" presName="parTx" presStyleLbl="revTx" presStyleIdx="4" presStyleCnt="6">
        <dgm:presLayoutVars>
          <dgm:chMax val="0"/>
          <dgm:chPref val="0"/>
        </dgm:presLayoutVars>
      </dgm:prSet>
      <dgm:spPr/>
    </dgm:pt>
    <dgm:pt modelId="{F23F01E3-89ED-451E-9FFA-5826FFFB769E}" type="pres">
      <dgm:prSet presAssocID="{A13ADA2A-C717-4998-BD5A-67E78C200AC0}" presName="sibTrans" presStyleCnt="0"/>
      <dgm:spPr/>
    </dgm:pt>
    <dgm:pt modelId="{E920ABEE-1740-4A6B-83F7-EB90059CB4C4}" type="pres">
      <dgm:prSet presAssocID="{31A7A434-0372-4914-A544-6F5AA1A00CD1}" presName="compNode" presStyleCnt="0"/>
      <dgm:spPr/>
    </dgm:pt>
    <dgm:pt modelId="{1F4ECC8B-371C-4513-8798-BD95A30F2ADC}" type="pres">
      <dgm:prSet presAssocID="{31A7A434-0372-4914-A544-6F5AA1A00CD1}" presName="bgRect" presStyleLbl="bgShp" presStyleIdx="5" presStyleCnt="6"/>
      <dgm:spPr/>
    </dgm:pt>
    <dgm:pt modelId="{44C8B5EA-1875-4E5D-BD7F-671825E45043}" type="pres">
      <dgm:prSet presAssocID="{31A7A434-0372-4914-A544-6F5AA1A00CD1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7A3EC3D4-A4ED-4416-9F66-14EFDEBF2346}" type="pres">
      <dgm:prSet presAssocID="{31A7A434-0372-4914-A544-6F5AA1A00CD1}" presName="spaceRect" presStyleCnt="0"/>
      <dgm:spPr/>
    </dgm:pt>
    <dgm:pt modelId="{B252E3F8-EBAF-4D92-B468-C38A60661A79}" type="pres">
      <dgm:prSet presAssocID="{31A7A434-0372-4914-A544-6F5AA1A00CD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260A831-084D-4FE2-B023-6D9FA2F42C58}" type="presOf" srcId="{31A7A434-0372-4914-A544-6F5AA1A00CD1}" destId="{B252E3F8-EBAF-4D92-B468-C38A60661A79}" srcOrd="0" destOrd="0" presId="urn:microsoft.com/office/officeart/2018/2/layout/IconVerticalSolidList"/>
    <dgm:cxn modelId="{69C72237-DA6C-40E0-9084-9AAF0152B9D4}" type="presOf" srcId="{72F1DA37-5549-4791-B889-F7023879BF67}" destId="{11030C35-8BB3-44E4-A504-13C5FBBEAFC2}" srcOrd="0" destOrd="0" presId="urn:microsoft.com/office/officeart/2018/2/layout/IconVerticalSolidList"/>
    <dgm:cxn modelId="{1C880E42-BBBE-409A-9D9E-4A4199FF7D53}" srcId="{74E9F93F-8F85-4924-9C99-3A25769F0C96}" destId="{FCCAD39D-CB61-4EED-BAC9-CD371389A88D}" srcOrd="1" destOrd="0" parTransId="{1E634A75-9CB3-4AF0-BDA1-932C7D168CE3}" sibTransId="{8407AFEB-4F78-47A1-86C4-DD683001D964}"/>
    <dgm:cxn modelId="{CDDBDC48-CADB-4F7A-9423-ADF36C75B646}" type="presOf" srcId="{44A288DF-5FB0-4EB1-B5C1-E69A643CD291}" destId="{0735D522-5051-47F6-84C4-64B94070F593}" srcOrd="0" destOrd="0" presId="urn:microsoft.com/office/officeart/2018/2/layout/IconVerticalSolidList"/>
    <dgm:cxn modelId="{D605D67A-C552-4CA1-B5FB-FA4E0CADFD9E}" type="presOf" srcId="{3FB49580-8DF4-4BC1-90D5-61806D5BF46F}" destId="{626041B3-3454-4A11-A6A4-6ECFD458DD9B}" srcOrd="0" destOrd="0" presId="urn:microsoft.com/office/officeart/2018/2/layout/IconVerticalSolidList"/>
    <dgm:cxn modelId="{A4F70192-54DC-40E4-9413-49FC0E983680}" srcId="{74E9F93F-8F85-4924-9C99-3A25769F0C96}" destId="{44A288DF-5FB0-4EB1-B5C1-E69A643CD291}" srcOrd="4" destOrd="0" parTransId="{776D3DFB-7808-410E-AD5C-C5AB2DA070A9}" sibTransId="{A13ADA2A-C717-4998-BD5A-67E78C200AC0}"/>
    <dgm:cxn modelId="{8D7832A7-9BE4-4D8C-B61F-8CDA2CCDA4D0}" srcId="{74E9F93F-8F85-4924-9C99-3A25769F0C96}" destId="{72F1DA37-5549-4791-B889-F7023879BF67}" srcOrd="3" destOrd="0" parTransId="{3E038309-2A5C-41BF-8D00-1BF7D17E6ECC}" sibTransId="{16A11BC4-5175-497B-92F3-4516006C1709}"/>
    <dgm:cxn modelId="{146356B3-4BBD-4C50-A7FB-5328E851BF4B}" srcId="{74E9F93F-8F85-4924-9C99-3A25769F0C96}" destId="{31A7A434-0372-4914-A544-6F5AA1A00CD1}" srcOrd="5" destOrd="0" parTransId="{2BD2E6BB-FE8B-4D6E-96F2-6659B2A5C3C9}" sibTransId="{67D768F0-8705-46C4-B6EE-4540D577D838}"/>
    <dgm:cxn modelId="{774CBEC5-5F44-47CB-B3CA-4D5CA7FE7601}" srcId="{74E9F93F-8F85-4924-9C99-3A25769F0C96}" destId="{8598C5AE-12B1-4982-B447-8EFC1CB5EEBF}" srcOrd="0" destOrd="0" parTransId="{B411430B-9464-401E-B423-14DF64162841}" sibTransId="{6117160D-2C94-405E-9D9B-F253F1206870}"/>
    <dgm:cxn modelId="{424D57CD-A6E8-4A38-A39B-E9DD9D058231}" srcId="{74E9F93F-8F85-4924-9C99-3A25769F0C96}" destId="{3FB49580-8DF4-4BC1-90D5-61806D5BF46F}" srcOrd="2" destOrd="0" parTransId="{9B2B74E8-9C50-4FD6-A735-59139CBFFC5E}" sibTransId="{9CD7B616-5F7D-44C4-A636-39F721556D72}"/>
    <dgm:cxn modelId="{C2E459D9-8A97-4EA2-8345-0C87B02BA98E}" type="presOf" srcId="{8598C5AE-12B1-4982-B447-8EFC1CB5EEBF}" destId="{CD6F7F8D-9284-44EF-9A04-29B1A4BDC7C2}" srcOrd="0" destOrd="0" presId="urn:microsoft.com/office/officeart/2018/2/layout/IconVerticalSolidList"/>
    <dgm:cxn modelId="{8CDE3DEF-096D-42CB-B107-0B934A3DC59A}" type="presOf" srcId="{74E9F93F-8F85-4924-9C99-3A25769F0C96}" destId="{EF554590-16B5-4175-BD45-45079583B39E}" srcOrd="0" destOrd="0" presId="urn:microsoft.com/office/officeart/2018/2/layout/IconVerticalSolidList"/>
    <dgm:cxn modelId="{AC5295FF-6988-4B8E-B1FE-53739EDF6A43}" type="presOf" srcId="{FCCAD39D-CB61-4EED-BAC9-CD371389A88D}" destId="{014A7757-794B-46F0-A95C-AC3D5EF82F5D}" srcOrd="0" destOrd="0" presId="urn:microsoft.com/office/officeart/2018/2/layout/IconVerticalSolidList"/>
    <dgm:cxn modelId="{8603550C-03D9-4261-9DE3-03A446D09436}" type="presParOf" srcId="{EF554590-16B5-4175-BD45-45079583B39E}" destId="{646916BF-B7AC-40FE-B6F7-E9C86D1BD581}" srcOrd="0" destOrd="0" presId="urn:microsoft.com/office/officeart/2018/2/layout/IconVerticalSolidList"/>
    <dgm:cxn modelId="{22188B7F-8B5E-495F-A729-1750626A39AC}" type="presParOf" srcId="{646916BF-B7AC-40FE-B6F7-E9C86D1BD581}" destId="{F7E43896-B878-4DBF-861B-F1462CF0E55F}" srcOrd="0" destOrd="0" presId="urn:microsoft.com/office/officeart/2018/2/layout/IconVerticalSolidList"/>
    <dgm:cxn modelId="{4A9DAD23-7359-40E8-A9E5-5AD2A086A9F7}" type="presParOf" srcId="{646916BF-B7AC-40FE-B6F7-E9C86D1BD581}" destId="{ABDCF9F2-B55A-4B60-9178-9E09458DBDF2}" srcOrd="1" destOrd="0" presId="urn:microsoft.com/office/officeart/2018/2/layout/IconVerticalSolidList"/>
    <dgm:cxn modelId="{AE811E87-CF29-4134-B775-7AD7BE157293}" type="presParOf" srcId="{646916BF-B7AC-40FE-B6F7-E9C86D1BD581}" destId="{452E0DFC-3D81-45F4-96BF-5C6EA710ED82}" srcOrd="2" destOrd="0" presId="urn:microsoft.com/office/officeart/2018/2/layout/IconVerticalSolidList"/>
    <dgm:cxn modelId="{10C126E4-D09A-4171-83AD-161A50982859}" type="presParOf" srcId="{646916BF-B7AC-40FE-B6F7-E9C86D1BD581}" destId="{CD6F7F8D-9284-44EF-9A04-29B1A4BDC7C2}" srcOrd="3" destOrd="0" presId="urn:microsoft.com/office/officeart/2018/2/layout/IconVerticalSolidList"/>
    <dgm:cxn modelId="{B5601768-E517-4185-8E85-FE01AE218DBE}" type="presParOf" srcId="{EF554590-16B5-4175-BD45-45079583B39E}" destId="{F0E0AD87-5C61-4CF0-B557-56B10ECECBE2}" srcOrd="1" destOrd="0" presId="urn:microsoft.com/office/officeart/2018/2/layout/IconVerticalSolidList"/>
    <dgm:cxn modelId="{4255CE25-063E-4C55-94C3-401976C14DC3}" type="presParOf" srcId="{EF554590-16B5-4175-BD45-45079583B39E}" destId="{FC79649F-EADA-4995-8A87-D1CA10BE3ADB}" srcOrd="2" destOrd="0" presId="urn:microsoft.com/office/officeart/2018/2/layout/IconVerticalSolidList"/>
    <dgm:cxn modelId="{5BC0DFE3-C16F-470E-B859-286E3DFA4839}" type="presParOf" srcId="{FC79649F-EADA-4995-8A87-D1CA10BE3ADB}" destId="{A765CA6F-C629-4793-BEF6-31D023E4E994}" srcOrd="0" destOrd="0" presId="urn:microsoft.com/office/officeart/2018/2/layout/IconVerticalSolidList"/>
    <dgm:cxn modelId="{D166BDEC-1F8D-439F-9556-237EF5B5BEE3}" type="presParOf" srcId="{FC79649F-EADA-4995-8A87-D1CA10BE3ADB}" destId="{EA673323-AF35-4036-A4B6-97E39DF55E90}" srcOrd="1" destOrd="0" presId="urn:microsoft.com/office/officeart/2018/2/layout/IconVerticalSolidList"/>
    <dgm:cxn modelId="{6B1C0B3A-F3CF-4AEF-91A1-B48A95F7C032}" type="presParOf" srcId="{FC79649F-EADA-4995-8A87-D1CA10BE3ADB}" destId="{08CD8E51-8186-4D46-9C52-3353FCBB2082}" srcOrd="2" destOrd="0" presId="urn:microsoft.com/office/officeart/2018/2/layout/IconVerticalSolidList"/>
    <dgm:cxn modelId="{95FEF39F-5082-47C2-A7AF-48FFEFA2E0D8}" type="presParOf" srcId="{FC79649F-EADA-4995-8A87-D1CA10BE3ADB}" destId="{014A7757-794B-46F0-A95C-AC3D5EF82F5D}" srcOrd="3" destOrd="0" presId="urn:microsoft.com/office/officeart/2018/2/layout/IconVerticalSolidList"/>
    <dgm:cxn modelId="{F8453122-D786-42D2-A601-02B7A6687A79}" type="presParOf" srcId="{EF554590-16B5-4175-BD45-45079583B39E}" destId="{B6844AFC-C2DA-447A-8B86-76F5A9CCBFD0}" srcOrd="3" destOrd="0" presId="urn:microsoft.com/office/officeart/2018/2/layout/IconVerticalSolidList"/>
    <dgm:cxn modelId="{7702124C-0A53-4D6C-BCE8-C5264EB9ED17}" type="presParOf" srcId="{EF554590-16B5-4175-BD45-45079583B39E}" destId="{752197DC-E207-4137-8500-A2B376918403}" srcOrd="4" destOrd="0" presId="urn:microsoft.com/office/officeart/2018/2/layout/IconVerticalSolidList"/>
    <dgm:cxn modelId="{69653188-5592-46CE-BAB8-2B0B303F1A2D}" type="presParOf" srcId="{752197DC-E207-4137-8500-A2B376918403}" destId="{3EBD5953-FE82-484D-B4E6-81F214FB90AC}" srcOrd="0" destOrd="0" presId="urn:microsoft.com/office/officeart/2018/2/layout/IconVerticalSolidList"/>
    <dgm:cxn modelId="{39A815B6-5DA4-4B02-9033-8484F1D9267F}" type="presParOf" srcId="{752197DC-E207-4137-8500-A2B376918403}" destId="{C0DDBAD2-CC2C-4254-AA91-A110D8BA54F4}" srcOrd="1" destOrd="0" presId="urn:microsoft.com/office/officeart/2018/2/layout/IconVerticalSolidList"/>
    <dgm:cxn modelId="{62B44F90-06E5-4086-9EF0-83316B87A685}" type="presParOf" srcId="{752197DC-E207-4137-8500-A2B376918403}" destId="{93166940-C32E-4B9F-A317-AF899244E2A7}" srcOrd="2" destOrd="0" presId="urn:microsoft.com/office/officeart/2018/2/layout/IconVerticalSolidList"/>
    <dgm:cxn modelId="{DAAD8896-0572-44EE-9BEB-CE1A18E634A3}" type="presParOf" srcId="{752197DC-E207-4137-8500-A2B376918403}" destId="{626041B3-3454-4A11-A6A4-6ECFD458DD9B}" srcOrd="3" destOrd="0" presId="urn:microsoft.com/office/officeart/2018/2/layout/IconVerticalSolidList"/>
    <dgm:cxn modelId="{DC1ADF54-C80F-4132-B3E1-E0147FA5DFA9}" type="presParOf" srcId="{EF554590-16B5-4175-BD45-45079583B39E}" destId="{EA903DB9-A50E-4277-9FCE-80867E389F44}" srcOrd="5" destOrd="0" presId="urn:microsoft.com/office/officeart/2018/2/layout/IconVerticalSolidList"/>
    <dgm:cxn modelId="{3B8FA6AD-2576-418C-93E2-C20F4A9DC373}" type="presParOf" srcId="{EF554590-16B5-4175-BD45-45079583B39E}" destId="{9E7BBF18-C122-4BCF-A2D7-2566D006BC93}" srcOrd="6" destOrd="0" presId="urn:microsoft.com/office/officeart/2018/2/layout/IconVerticalSolidList"/>
    <dgm:cxn modelId="{30D30D47-22EE-4A96-987D-AE79C2317331}" type="presParOf" srcId="{9E7BBF18-C122-4BCF-A2D7-2566D006BC93}" destId="{BCA52F3B-3852-4F17-95B9-7B51336BB627}" srcOrd="0" destOrd="0" presId="urn:microsoft.com/office/officeart/2018/2/layout/IconVerticalSolidList"/>
    <dgm:cxn modelId="{1A13EADC-31BE-42C3-8E12-4D6000E7F314}" type="presParOf" srcId="{9E7BBF18-C122-4BCF-A2D7-2566D006BC93}" destId="{F0E52970-28F2-4D2A-ADC2-8AA1D92F0E87}" srcOrd="1" destOrd="0" presId="urn:microsoft.com/office/officeart/2018/2/layout/IconVerticalSolidList"/>
    <dgm:cxn modelId="{9B88906B-BBB6-4D1D-810B-D592618BD196}" type="presParOf" srcId="{9E7BBF18-C122-4BCF-A2D7-2566D006BC93}" destId="{5278433D-3895-4921-9C3C-6029E3E6D7C0}" srcOrd="2" destOrd="0" presId="urn:microsoft.com/office/officeart/2018/2/layout/IconVerticalSolidList"/>
    <dgm:cxn modelId="{C9D769EB-17E4-401A-B043-373743E265EF}" type="presParOf" srcId="{9E7BBF18-C122-4BCF-A2D7-2566D006BC93}" destId="{11030C35-8BB3-44E4-A504-13C5FBBEAFC2}" srcOrd="3" destOrd="0" presId="urn:microsoft.com/office/officeart/2018/2/layout/IconVerticalSolidList"/>
    <dgm:cxn modelId="{9BC2E7B7-1436-48EB-B375-E80C2C95977A}" type="presParOf" srcId="{EF554590-16B5-4175-BD45-45079583B39E}" destId="{447FB357-6A55-4C44-A31D-3C8B8CB3EDE7}" srcOrd="7" destOrd="0" presId="urn:microsoft.com/office/officeart/2018/2/layout/IconVerticalSolidList"/>
    <dgm:cxn modelId="{0FED70D2-EFBB-4E7C-A6AB-2A539364603A}" type="presParOf" srcId="{EF554590-16B5-4175-BD45-45079583B39E}" destId="{CE9EEC6F-900A-483E-B66E-5208B14D5DDE}" srcOrd="8" destOrd="0" presId="urn:microsoft.com/office/officeart/2018/2/layout/IconVerticalSolidList"/>
    <dgm:cxn modelId="{F1F7C669-6B45-4E54-ACF0-91169BABBFD2}" type="presParOf" srcId="{CE9EEC6F-900A-483E-B66E-5208B14D5DDE}" destId="{5C33A46E-F8D8-4ECF-992F-1C4E17477389}" srcOrd="0" destOrd="0" presId="urn:microsoft.com/office/officeart/2018/2/layout/IconVerticalSolidList"/>
    <dgm:cxn modelId="{FD8659E4-21D4-4B12-9167-4DD09392D92E}" type="presParOf" srcId="{CE9EEC6F-900A-483E-B66E-5208B14D5DDE}" destId="{7EB91CEA-78D1-484A-9D44-9730F3CCC95E}" srcOrd="1" destOrd="0" presId="urn:microsoft.com/office/officeart/2018/2/layout/IconVerticalSolidList"/>
    <dgm:cxn modelId="{E72CCA22-A388-452E-8E39-5C84F575F542}" type="presParOf" srcId="{CE9EEC6F-900A-483E-B66E-5208B14D5DDE}" destId="{85009224-174E-4B96-99E0-C71983D5737C}" srcOrd="2" destOrd="0" presId="urn:microsoft.com/office/officeart/2018/2/layout/IconVerticalSolidList"/>
    <dgm:cxn modelId="{A5DE4481-47E3-49A5-8E9B-D7523A622AA0}" type="presParOf" srcId="{CE9EEC6F-900A-483E-B66E-5208B14D5DDE}" destId="{0735D522-5051-47F6-84C4-64B94070F593}" srcOrd="3" destOrd="0" presId="urn:microsoft.com/office/officeart/2018/2/layout/IconVerticalSolidList"/>
    <dgm:cxn modelId="{E2B59AC9-7F8A-4D83-96CA-FD08422D082A}" type="presParOf" srcId="{EF554590-16B5-4175-BD45-45079583B39E}" destId="{F23F01E3-89ED-451E-9FFA-5826FFFB769E}" srcOrd="9" destOrd="0" presId="urn:microsoft.com/office/officeart/2018/2/layout/IconVerticalSolidList"/>
    <dgm:cxn modelId="{4CAC41F0-C817-4D0D-9E65-1EA964DB402F}" type="presParOf" srcId="{EF554590-16B5-4175-BD45-45079583B39E}" destId="{E920ABEE-1740-4A6B-83F7-EB90059CB4C4}" srcOrd="10" destOrd="0" presId="urn:microsoft.com/office/officeart/2018/2/layout/IconVerticalSolidList"/>
    <dgm:cxn modelId="{AC8F85D7-0F67-4A57-BEAF-15EBE0EB4336}" type="presParOf" srcId="{E920ABEE-1740-4A6B-83F7-EB90059CB4C4}" destId="{1F4ECC8B-371C-4513-8798-BD95A30F2ADC}" srcOrd="0" destOrd="0" presId="urn:microsoft.com/office/officeart/2018/2/layout/IconVerticalSolidList"/>
    <dgm:cxn modelId="{5A099DAB-012B-49E4-9E14-DA65ABE916D8}" type="presParOf" srcId="{E920ABEE-1740-4A6B-83F7-EB90059CB4C4}" destId="{44C8B5EA-1875-4E5D-BD7F-671825E45043}" srcOrd="1" destOrd="0" presId="urn:microsoft.com/office/officeart/2018/2/layout/IconVerticalSolidList"/>
    <dgm:cxn modelId="{D085925A-60B4-4F32-B8C3-FECE3EFF9318}" type="presParOf" srcId="{E920ABEE-1740-4A6B-83F7-EB90059CB4C4}" destId="{7A3EC3D4-A4ED-4416-9F66-14EFDEBF2346}" srcOrd="2" destOrd="0" presId="urn:microsoft.com/office/officeart/2018/2/layout/IconVerticalSolidList"/>
    <dgm:cxn modelId="{D4ECD018-DC23-4A5D-81A0-181FA705AD35}" type="presParOf" srcId="{E920ABEE-1740-4A6B-83F7-EB90059CB4C4}" destId="{B252E3F8-EBAF-4D92-B468-C38A60661A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8AA09-8ECF-4D27-B480-37FFF2C554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777D3B-B8A0-4BFA-A199-D544D50556F1}">
      <dgm:prSet/>
      <dgm:spPr/>
      <dgm:t>
        <a:bodyPr/>
        <a:lstStyle/>
        <a:p>
          <a:r>
            <a:rPr lang="cs-CZ" dirty="0" err="1"/>
            <a:t>Waldorf</a:t>
          </a:r>
          <a:r>
            <a:rPr lang="cs-CZ" dirty="0"/>
            <a:t> (</a:t>
          </a:r>
          <a:r>
            <a:rPr lang="cs-CZ" dirty="0" err="1"/>
            <a:t>kindergarten</a:t>
          </a:r>
          <a:r>
            <a:rPr lang="cs-CZ" dirty="0"/>
            <a:t>, </a:t>
          </a:r>
          <a:r>
            <a:rPr lang="cs-CZ" dirty="0" err="1"/>
            <a:t>primary</a:t>
          </a:r>
          <a:r>
            <a:rPr lang="cs-CZ" dirty="0"/>
            <a:t> and </a:t>
          </a:r>
          <a:r>
            <a:rPr lang="cs-CZ" dirty="0" err="1"/>
            <a:t>sedondary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[</a:t>
          </a:r>
          <a:r>
            <a:rPr lang="cs-CZ" dirty="0" err="1"/>
            <a:t>lower</a:t>
          </a:r>
          <a:r>
            <a:rPr lang="cs-CZ" dirty="0"/>
            <a:t> and </a:t>
          </a:r>
          <a:r>
            <a:rPr lang="cs-CZ" dirty="0" err="1"/>
            <a:t>higher</a:t>
          </a:r>
          <a:r>
            <a:rPr lang="cs-CZ" dirty="0"/>
            <a:t>])</a:t>
          </a:r>
          <a:endParaRPr lang="en-US" dirty="0"/>
        </a:p>
      </dgm:t>
    </dgm:pt>
    <dgm:pt modelId="{5E02B40B-62A4-421B-BFB3-0D4C3EEDE8B5}" type="parTrans" cxnId="{1D439668-9944-4E5A-9413-2E43195CCD70}">
      <dgm:prSet/>
      <dgm:spPr/>
      <dgm:t>
        <a:bodyPr/>
        <a:lstStyle/>
        <a:p>
          <a:endParaRPr lang="en-US"/>
        </a:p>
      </dgm:t>
    </dgm:pt>
    <dgm:pt modelId="{222F8C14-BA58-48FE-B65C-E5A87A1950AD}" type="sibTrans" cxnId="{1D439668-9944-4E5A-9413-2E43195CCD70}">
      <dgm:prSet/>
      <dgm:spPr/>
      <dgm:t>
        <a:bodyPr/>
        <a:lstStyle/>
        <a:p>
          <a:endParaRPr lang="en-US"/>
        </a:p>
      </dgm:t>
    </dgm:pt>
    <dgm:pt modelId="{EB6E4C6D-5FD9-40FF-848A-D315E132F175}">
      <dgm:prSet/>
      <dgm:spPr/>
      <dgm:t>
        <a:bodyPr/>
        <a:lstStyle/>
        <a:p>
          <a:r>
            <a:rPr lang="cs-CZ" dirty="0" err="1"/>
            <a:t>Montessori</a:t>
          </a:r>
          <a:r>
            <a:rPr lang="cs-CZ" dirty="0"/>
            <a:t> (</a:t>
          </a:r>
          <a:r>
            <a:rPr lang="cs-CZ" dirty="0" err="1"/>
            <a:t>kindergarten</a:t>
          </a:r>
          <a:r>
            <a:rPr lang="cs-CZ" dirty="0"/>
            <a:t>, </a:t>
          </a:r>
          <a:r>
            <a:rPr lang="cs-CZ" dirty="0" err="1"/>
            <a:t>primary</a:t>
          </a:r>
          <a:r>
            <a:rPr lang="cs-CZ" dirty="0"/>
            <a:t> and </a:t>
          </a:r>
          <a:r>
            <a:rPr lang="cs-CZ" dirty="0" err="1"/>
            <a:t>lower</a:t>
          </a:r>
          <a:r>
            <a:rPr lang="cs-CZ" dirty="0"/>
            <a:t> </a:t>
          </a:r>
          <a:r>
            <a:rPr lang="cs-CZ" dirty="0" err="1"/>
            <a:t>sedondary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)</a:t>
          </a:r>
          <a:endParaRPr lang="en-US" dirty="0"/>
        </a:p>
      </dgm:t>
    </dgm:pt>
    <dgm:pt modelId="{FE2C4993-1811-45CD-97C4-12830B6F69AC}" type="parTrans" cxnId="{4A516CB9-175F-4BDA-9D8F-D24FF1DB346A}">
      <dgm:prSet/>
      <dgm:spPr/>
      <dgm:t>
        <a:bodyPr/>
        <a:lstStyle/>
        <a:p>
          <a:endParaRPr lang="en-US"/>
        </a:p>
      </dgm:t>
    </dgm:pt>
    <dgm:pt modelId="{0C258363-E3B3-4537-8F7D-BB270C2E7C6F}" type="sibTrans" cxnId="{4A516CB9-175F-4BDA-9D8F-D24FF1DB346A}">
      <dgm:prSet/>
      <dgm:spPr/>
      <dgm:t>
        <a:bodyPr/>
        <a:lstStyle/>
        <a:p>
          <a:endParaRPr lang="en-US"/>
        </a:p>
      </dgm:t>
    </dgm:pt>
    <dgm:pt modelId="{92962932-42BF-4E27-9CB9-9ABCCC87AE7A}">
      <dgm:prSet/>
      <dgm:spPr/>
      <dgm:t>
        <a:bodyPr/>
        <a:lstStyle/>
        <a:p>
          <a:r>
            <a:rPr lang="cs-CZ" dirty="0"/>
            <a:t>Dalton (</a:t>
          </a:r>
          <a:r>
            <a:rPr lang="cs-CZ" dirty="0" err="1"/>
            <a:t>kindergarten</a:t>
          </a:r>
          <a:r>
            <a:rPr lang="cs-CZ" dirty="0"/>
            <a:t>, </a:t>
          </a:r>
          <a:r>
            <a:rPr lang="cs-CZ" dirty="0" err="1"/>
            <a:t>primary</a:t>
          </a:r>
          <a:r>
            <a:rPr lang="cs-CZ" dirty="0"/>
            <a:t> and </a:t>
          </a:r>
          <a:r>
            <a:rPr lang="cs-CZ" dirty="0" err="1"/>
            <a:t>sedondary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[</a:t>
          </a:r>
          <a:r>
            <a:rPr lang="cs-CZ" dirty="0" err="1"/>
            <a:t>lower</a:t>
          </a:r>
          <a:r>
            <a:rPr lang="cs-CZ" dirty="0"/>
            <a:t> and </a:t>
          </a:r>
          <a:r>
            <a:rPr lang="cs-CZ" dirty="0" err="1"/>
            <a:t>higher</a:t>
          </a:r>
          <a:r>
            <a:rPr lang="cs-CZ" dirty="0"/>
            <a:t>])</a:t>
          </a:r>
          <a:endParaRPr lang="en-US" dirty="0"/>
        </a:p>
      </dgm:t>
    </dgm:pt>
    <dgm:pt modelId="{CC0358FE-EF97-4308-BB47-82788D4C7CAC}" type="parTrans" cxnId="{49A07BB7-E322-4FA6-8EBD-90DF81AF1AFB}">
      <dgm:prSet/>
      <dgm:spPr/>
      <dgm:t>
        <a:bodyPr/>
        <a:lstStyle/>
        <a:p>
          <a:endParaRPr lang="en-US"/>
        </a:p>
      </dgm:t>
    </dgm:pt>
    <dgm:pt modelId="{4BA7F62C-E650-4C61-B387-9318CA10985B}" type="sibTrans" cxnId="{49A07BB7-E322-4FA6-8EBD-90DF81AF1AFB}">
      <dgm:prSet/>
      <dgm:spPr/>
      <dgm:t>
        <a:bodyPr/>
        <a:lstStyle/>
        <a:p>
          <a:endParaRPr lang="en-US"/>
        </a:p>
      </dgm:t>
    </dgm:pt>
    <dgm:pt modelId="{C7B4B145-F28D-4E08-90C5-DBDFF66C41B6}">
      <dgm:prSet/>
      <dgm:spPr/>
      <dgm:t>
        <a:bodyPr/>
        <a:lstStyle/>
        <a:p>
          <a:r>
            <a:rPr lang="cs-CZ" dirty="0" err="1"/>
            <a:t>Jenaplan</a:t>
          </a:r>
          <a:r>
            <a:rPr lang="cs-CZ" dirty="0"/>
            <a:t> (</a:t>
          </a:r>
          <a:r>
            <a:rPr lang="cs-CZ" dirty="0" err="1"/>
            <a:t>primary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)</a:t>
          </a:r>
          <a:endParaRPr lang="en-US" dirty="0"/>
        </a:p>
      </dgm:t>
    </dgm:pt>
    <dgm:pt modelId="{E7DEA22B-43BB-4A95-AC13-638435E9D669}" type="parTrans" cxnId="{7D18D633-BF59-4C35-BB32-9AD09B8ACB5A}">
      <dgm:prSet/>
      <dgm:spPr/>
      <dgm:t>
        <a:bodyPr/>
        <a:lstStyle/>
        <a:p>
          <a:endParaRPr lang="en-US"/>
        </a:p>
      </dgm:t>
    </dgm:pt>
    <dgm:pt modelId="{5E6DC5E1-8ECC-436F-971A-EC5C0CBAF0E2}" type="sibTrans" cxnId="{7D18D633-BF59-4C35-BB32-9AD09B8ACB5A}">
      <dgm:prSet/>
      <dgm:spPr/>
      <dgm:t>
        <a:bodyPr/>
        <a:lstStyle/>
        <a:p>
          <a:endParaRPr lang="en-US"/>
        </a:p>
      </dgm:t>
    </dgm:pt>
    <dgm:pt modelId="{FFE21A5C-004C-434B-9042-1EEC092E77ED}">
      <dgm:prSet/>
      <dgm:spPr/>
      <dgm:t>
        <a:bodyPr/>
        <a:lstStyle/>
        <a:p>
          <a:r>
            <a:rPr lang="cs-CZ" dirty="0"/>
            <a:t>Step by Step (</a:t>
          </a:r>
          <a:r>
            <a:rPr lang="cs-CZ" dirty="0" err="1"/>
            <a:t>kindergarten</a:t>
          </a:r>
          <a:r>
            <a:rPr lang="cs-CZ" dirty="0"/>
            <a:t>, </a:t>
          </a:r>
          <a:r>
            <a:rPr lang="cs-CZ" dirty="0" err="1"/>
            <a:t>primary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)</a:t>
          </a:r>
          <a:endParaRPr lang="en-US" dirty="0"/>
        </a:p>
      </dgm:t>
    </dgm:pt>
    <dgm:pt modelId="{A4ABE977-3EF3-4A68-B1D1-E94BACAC44FA}" type="parTrans" cxnId="{20D54766-AD10-4A45-B177-4DA2D271DE53}">
      <dgm:prSet/>
      <dgm:spPr/>
      <dgm:t>
        <a:bodyPr/>
        <a:lstStyle/>
        <a:p>
          <a:endParaRPr lang="en-US"/>
        </a:p>
      </dgm:t>
    </dgm:pt>
    <dgm:pt modelId="{7C193679-6171-4152-A290-98039ED0398B}" type="sibTrans" cxnId="{20D54766-AD10-4A45-B177-4DA2D271DE53}">
      <dgm:prSet/>
      <dgm:spPr/>
      <dgm:t>
        <a:bodyPr/>
        <a:lstStyle/>
        <a:p>
          <a:endParaRPr lang="en-US"/>
        </a:p>
      </dgm:t>
    </dgm:pt>
    <dgm:pt modelId="{6845917C-8943-4F74-BBA5-65F9B9DE0C4D}">
      <dgm:prSet/>
      <dgm:spPr/>
      <dgm:t>
        <a:bodyPr/>
        <a:lstStyle/>
        <a:p>
          <a:r>
            <a:rPr lang="cs-CZ" dirty="0" err="1"/>
            <a:t>Healt</a:t>
          </a:r>
          <a:r>
            <a:rPr lang="cs-CZ" dirty="0"/>
            <a:t> </a:t>
          </a:r>
          <a:r>
            <a:rPr lang="cs-CZ" dirty="0" err="1"/>
            <a:t>Promoting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(</a:t>
          </a:r>
          <a:r>
            <a:rPr lang="cs-CZ" dirty="0" err="1"/>
            <a:t>kindergarten</a:t>
          </a:r>
          <a:r>
            <a:rPr lang="cs-CZ" dirty="0"/>
            <a:t>, </a:t>
          </a:r>
          <a:r>
            <a:rPr lang="cs-CZ" dirty="0" err="1"/>
            <a:t>primary</a:t>
          </a:r>
          <a:r>
            <a:rPr lang="cs-CZ" dirty="0"/>
            <a:t> and </a:t>
          </a:r>
          <a:r>
            <a:rPr lang="cs-CZ" dirty="0" err="1"/>
            <a:t>sedondary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[</a:t>
          </a:r>
          <a:r>
            <a:rPr lang="cs-CZ" dirty="0" err="1"/>
            <a:t>lower</a:t>
          </a:r>
          <a:r>
            <a:rPr lang="cs-CZ" dirty="0"/>
            <a:t> and </a:t>
          </a:r>
          <a:r>
            <a:rPr lang="cs-CZ" dirty="0" err="1"/>
            <a:t>higher</a:t>
          </a:r>
          <a:r>
            <a:rPr lang="cs-CZ" dirty="0"/>
            <a:t>])</a:t>
          </a:r>
          <a:endParaRPr lang="en-US" dirty="0"/>
        </a:p>
      </dgm:t>
    </dgm:pt>
    <dgm:pt modelId="{5B566275-AEFA-4196-92B7-65669EC601B0}" type="parTrans" cxnId="{BE15B2EA-01E8-41C8-BB72-DB8DB97569C3}">
      <dgm:prSet/>
      <dgm:spPr/>
      <dgm:t>
        <a:bodyPr/>
        <a:lstStyle/>
        <a:p>
          <a:endParaRPr lang="en-US"/>
        </a:p>
      </dgm:t>
    </dgm:pt>
    <dgm:pt modelId="{9BC45927-035C-4BA7-8C8D-92C2BE813AC6}" type="sibTrans" cxnId="{BE15B2EA-01E8-41C8-BB72-DB8DB97569C3}">
      <dgm:prSet/>
      <dgm:spPr/>
      <dgm:t>
        <a:bodyPr/>
        <a:lstStyle/>
        <a:p>
          <a:endParaRPr lang="en-US"/>
        </a:p>
      </dgm:t>
    </dgm:pt>
    <dgm:pt modelId="{04E592D3-01CC-4D6E-AF54-19B39D83E00E}">
      <dgm:prSet/>
      <dgm:spPr/>
      <dgm:t>
        <a:bodyPr/>
        <a:lstStyle/>
        <a:p>
          <a:r>
            <a:rPr lang="cs-CZ" dirty="0" err="1"/>
            <a:t>Integrated</a:t>
          </a:r>
          <a:r>
            <a:rPr lang="cs-CZ" dirty="0"/>
            <a:t> </a:t>
          </a:r>
          <a:r>
            <a:rPr lang="cs-CZ" dirty="0" err="1"/>
            <a:t>Thematical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 (</a:t>
          </a:r>
          <a:r>
            <a:rPr lang="cs-CZ" dirty="0" err="1"/>
            <a:t>kindergarten</a:t>
          </a:r>
          <a:r>
            <a:rPr lang="cs-CZ" dirty="0"/>
            <a:t>, </a:t>
          </a:r>
          <a:r>
            <a:rPr lang="cs-CZ" dirty="0" err="1"/>
            <a:t>primary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)</a:t>
          </a:r>
        </a:p>
      </dgm:t>
    </dgm:pt>
    <dgm:pt modelId="{30F5B9B4-B965-4307-A5F5-65AE3D4C3A65}" type="parTrans" cxnId="{1092B978-40F0-47FC-BE5C-A930C706EE6B}">
      <dgm:prSet/>
      <dgm:spPr/>
      <dgm:t>
        <a:bodyPr/>
        <a:lstStyle/>
        <a:p>
          <a:endParaRPr lang="en-US"/>
        </a:p>
      </dgm:t>
    </dgm:pt>
    <dgm:pt modelId="{44F59CF5-15EE-437C-831C-3F63E902169D}" type="sibTrans" cxnId="{1092B978-40F0-47FC-BE5C-A930C706EE6B}">
      <dgm:prSet/>
      <dgm:spPr/>
      <dgm:t>
        <a:bodyPr/>
        <a:lstStyle/>
        <a:p>
          <a:endParaRPr lang="en-US"/>
        </a:p>
      </dgm:t>
    </dgm:pt>
    <dgm:pt modelId="{82EE272B-F65C-490C-8E12-E65FC3C14C3A}">
      <dgm:prSet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Forrest</a:t>
          </a:r>
          <a:r>
            <a:rPr lang="cs-CZ" dirty="0">
              <a:solidFill>
                <a:schemeClr val="tx1"/>
              </a:solidFill>
            </a:rPr>
            <a:t>/</a:t>
          </a:r>
          <a:r>
            <a:rPr lang="cs-CZ" dirty="0" err="1">
              <a:solidFill>
                <a:schemeClr val="tx1"/>
              </a:solidFill>
            </a:rPr>
            <a:t>nature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school</a:t>
          </a:r>
          <a:r>
            <a:rPr lang="cs-CZ" dirty="0">
              <a:solidFill>
                <a:schemeClr val="tx1"/>
              </a:solidFill>
            </a:rPr>
            <a:t> (</a:t>
          </a:r>
          <a:r>
            <a:rPr lang="cs-CZ" dirty="0" err="1">
              <a:solidFill>
                <a:schemeClr val="tx1"/>
              </a:solidFill>
            </a:rPr>
            <a:t>kindergarten</a:t>
          </a:r>
          <a:r>
            <a:rPr lang="cs-CZ" dirty="0">
              <a:solidFill>
                <a:schemeClr val="tx1"/>
              </a:solidFill>
            </a:rPr>
            <a:t>, </a:t>
          </a:r>
          <a:r>
            <a:rPr lang="cs-CZ" dirty="0" err="1">
              <a:solidFill>
                <a:schemeClr val="tx1"/>
              </a:solidFill>
            </a:rPr>
            <a:t>higher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secondaryschool</a:t>
          </a:r>
          <a:r>
            <a:rPr lang="cs-CZ" dirty="0">
              <a:solidFill>
                <a:schemeClr val="tx1"/>
              </a:solidFill>
            </a:rPr>
            <a:t>)</a:t>
          </a:r>
        </a:p>
        <a:p>
          <a:r>
            <a:rPr lang="cs-CZ" dirty="0">
              <a:solidFill>
                <a:schemeClr val="tx1"/>
              </a:solidFill>
            </a:rPr>
            <a:t>Lesní / přírodní škola (MŠ, SŠ)</a:t>
          </a:r>
          <a:endParaRPr lang="en-US" dirty="0">
            <a:solidFill>
              <a:schemeClr val="tx1"/>
            </a:solidFill>
          </a:endParaRPr>
        </a:p>
      </dgm:t>
    </dgm:pt>
    <dgm:pt modelId="{4CCE0304-3430-47B3-BCF9-AB3A9E23D974}" type="parTrans" cxnId="{5EEFF19E-F9B1-4344-A87B-E0FA3B045C10}">
      <dgm:prSet/>
      <dgm:spPr/>
      <dgm:t>
        <a:bodyPr/>
        <a:lstStyle/>
        <a:p>
          <a:endParaRPr lang="en-US"/>
        </a:p>
      </dgm:t>
    </dgm:pt>
    <dgm:pt modelId="{01160918-7172-47D5-BDC7-D33EE0802FB3}" type="sibTrans" cxnId="{5EEFF19E-F9B1-4344-A87B-E0FA3B045C10}">
      <dgm:prSet/>
      <dgm:spPr/>
      <dgm:t>
        <a:bodyPr/>
        <a:lstStyle/>
        <a:p>
          <a:endParaRPr lang="en-US"/>
        </a:p>
      </dgm:t>
    </dgm:pt>
    <dgm:pt modelId="{BC8F198F-CE87-4C24-9EAA-936A1FE72B78}">
      <dgm:prSet/>
      <dgm:spPr/>
      <dgm:t>
        <a:bodyPr/>
        <a:lstStyle/>
        <a:p>
          <a:r>
            <a:rPr lang="cs-CZ" dirty="0" err="1"/>
            <a:t>Teaching</a:t>
          </a:r>
          <a:r>
            <a:rPr lang="cs-CZ" dirty="0"/>
            <a:t> </a:t>
          </a:r>
          <a:r>
            <a:rPr lang="cs-CZ" dirty="0" err="1"/>
            <a:t>home</a:t>
          </a:r>
          <a:r>
            <a:rPr lang="cs-CZ" dirty="0"/>
            <a:t> (</a:t>
          </a:r>
          <a:r>
            <a:rPr lang="cs-CZ" dirty="0" err="1"/>
            <a:t>primary</a:t>
          </a:r>
          <a:r>
            <a:rPr lang="cs-CZ" dirty="0"/>
            <a:t> and </a:t>
          </a:r>
          <a:r>
            <a:rPr lang="cs-CZ" dirty="0" err="1"/>
            <a:t>lower</a:t>
          </a:r>
          <a:r>
            <a:rPr lang="cs-CZ" dirty="0"/>
            <a:t> </a:t>
          </a:r>
          <a:r>
            <a:rPr lang="cs-CZ" dirty="0" err="1"/>
            <a:t>secondary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)</a:t>
          </a:r>
          <a:endParaRPr lang="en-US" dirty="0"/>
        </a:p>
      </dgm:t>
    </dgm:pt>
    <dgm:pt modelId="{E38D0CF8-A77E-4B6B-A0E5-5C2C759AC8AB}" type="parTrans" cxnId="{7212D2EC-769F-4E43-AF65-4D216651AED7}">
      <dgm:prSet/>
      <dgm:spPr/>
      <dgm:t>
        <a:bodyPr/>
        <a:lstStyle/>
        <a:p>
          <a:endParaRPr lang="en-US"/>
        </a:p>
      </dgm:t>
    </dgm:pt>
    <dgm:pt modelId="{F1FD3D71-E414-4C90-A08E-56A73C4C823B}" type="sibTrans" cxnId="{7212D2EC-769F-4E43-AF65-4D216651AED7}">
      <dgm:prSet/>
      <dgm:spPr/>
      <dgm:t>
        <a:bodyPr/>
        <a:lstStyle/>
        <a:p>
          <a:endParaRPr lang="en-US"/>
        </a:p>
      </dgm:t>
    </dgm:pt>
    <dgm:pt modelId="{A5AAA219-FF03-4364-9DC4-B7C78E10AC83}" type="pres">
      <dgm:prSet presAssocID="{2F88AA09-8ECF-4D27-B480-37FFF2C554AB}" presName="vert0" presStyleCnt="0">
        <dgm:presLayoutVars>
          <dgm:dir/>
          <dgm:animOne val="branch"/>
          <dgm:animLvl val="lvl"/>
        </dgm:presLayoutVars>
      </dgm:prSet>
      <dgm:spPr/>
    </dgm:pt>
    <dgm:pt modelId="{5BD179E2-AFDF-47A3-A9F3-5A2054B09D94}" type="pres">
      <dgm:prSet presAssocID="{EA777D3B-B8A0-4BFA-A199-D544D50556F1}" presName="thickLine" presStyleLbl="alignNode1" presStyleIdx="0" presStyleCnt="9"/>
      <dgm:spPr/>
    </dgm:pt>
    <dgm:pt modelId="{EF84517E-453F-4C41-9329-7E920322E72A}" type="pres">
      <dgm:prSet presAssocID="{EA777D3B-B8A0-4BFA-A199-D544D50556F1}" presName="horz1" presStyleCnt="0"/>
      <dgm:spPr/>
    </dgm:pt>
    <dgm:pt modelId="{489FE269-D503-4964-BB7A-3EFF6768F0DA}" type="pres">
      <dgm:prSet presAssocID="{EA777D3B-B8A0-4BFA-A199-D544D50556F1}" presName="tx1" presStyleLbl="revTx" presStyleIdx="0" presStyleCnt="9"/>
      <dgm:spPr/>
    </dgm:pt>
    <dgm:pt modelId="{B1D46575-3312-4897-A586-339AADE15E59}" type="pres">
      <dgm:prSet presAssocID="{EA777D3B-B8A0-4BFA-A199-D544D50556F1}" presName="vert1" presStyleCnt="0"/>
      <dgm:spPr/>
    </dgm:pt>
    <dgm:pt modelId="{16DCD7A2-6A04-4110-9803-CA93FBBF8CC7}" type="pres">
      <dgm:prSet presAssocID="{EB6E4C6D-5FD9-40FF-848A-D315E132F175}" presName="thickLine" presStyleLbl="alignNode1" presStyleIdx="1" presStyleCnt="9"/>
      <dgm:spPr/>
    </dgm:pt>
    <dgm:pt modelId="{ED496667-34A1-41DE-A53E-452256765870}" type="pres">
      <dgm:prSet presAssocID="{EB6E4C6D-5FD9-40FF-848A-D315E132F175}" presName="horz1" presStyleCnt="0"/>
      <dgm:spPr/>
    </dgm:pt>
    <dgm:pt modelId="{16141B7F-BC78-4799-9E6D-CB7B3C7FEF5F}" type="pres">
      <dgm:prSet presAssocID="{EB6E4C6D-5FD9-40FF-848A-D315E132F175}" presName="tx1" presStyleLbl="revTx" presStyleIdx="1" presStyleCnt="9"/>
      <dgm:spPr/>
    </dgm:pt>
    <dgm:pt modelId="{0D943A4A-EF6E-4889-B338-FBCD563E7A43}" type="pres">
      <dgm:prSet presAssocID="{EB6E4C6D-5FD9-40FF-848A-D315E132F175}" presName="vert1" presStyleCnt="0"/>
      <dgm:spPr/>
    </dgm:pt>
    <dgm:pt modelId="{E8A9956F-42E2-4B44-8DC9-508F32AAA271}" type="pres">
      <dgm:prSet presAssocID="{92962932-42BF-4E27-9CB9-9ABCCC87AE7A}" presName="thickLine" presStyleLbl="alignNode1" presStyleIdx="2" presStyleCnt="9"/>
      <dgm:spPr/>
    </dgm:pt>
    <dgm:pt modelId="{710F6A32-0CB1-43D2-B675-BA169A006028}" type="pres">
      <dgm:prSet presAssocID="{92962932-42BF-4E27-9CB9-9ABCCC87AE7A}" presName="horz1" presStyleCnt="0"/>
      <dgm:spPr/>
    </dgm:pt>
    <dgm:pt modelId="{3FBA674B-9D10-463A-A68A-5085CBB27427}" type="pres">
      <dgm:prSet presAssocID="{92962932-42BF-4E27-9CB9-9ABCCC87AE7A}" presName="tx1" presStyleLbl="revTx" presStyleIdx="2" presStyleCnt="9"/>
      <dgm:spPr/>
    </dgm:pt>
    <dgm:pt modelId="{11D7B2FA-232C-49B9-B0F6-756254680D63}" type="pres">
      <dgm:prSet presAssocID="{92962932-42BF-4E27-9CB9-9ABCCC87AE7A}" presName="vert1" presStyleCnt="0"/>
      <dgm:spPr/>
    </dgm:pt>
    <dgm:pt modelId="{37D24AF4-C50A-4038-9DB1-8F7B8E100879}" type="pres">
      <dgm:prSet presAssocID="{C7B4B145-F28D-4E08-90C5-DBDFF66C41B6}" presName="thickLine" presStyleLbl="alignNode1" presStyleIdx="3" presStyleCnt="9"/>
      <dgm:spPr/>
    </dgm:pt>
    <dgm:pt modelId="{D0BA6815-C784-4CD9-B0F5-FADED7B1D939}" type="pres">
      <dgm:prSet presAssocID="{C7B4B145-F28D-4E08-90C5-DBDFF66C41B6}" presName="horz1" presStyleCnt="0"/>
      <dgm:spPr/>
    </dgm:pt>
    <dgm:pt modelId="{4DB3A30E-848F-47D4-8674-96A1A278EC71}" type="pres">
      <dgm:prSet presAssocID="{C7B4B145-F28D-4E08-90C5-DBDFF66C41B6}" presName="tx1" presStyleLbl="revTx" presStyleIdx="3" presStyleCnt="9"/>
      <dgm:spPr/>
    </dgm:pt>
    <dgm:pt modelId="{EAF75A3E-64AA-43C6-91AD-6D2EFB09726E}" type="pres">
      <dgm:prSet presAssocID="{C7B4B145-F28D-4E08-90C5-DBDFF66C41B6}" presName="vert1" presStyleCnt="0"/>
      <dgm:spPr/>
    </dgm:pt>
    <dgm:pt modelId="{2DE3C46B-0288-4E4E-8ACD-E7F21356B10D}" type="pres">
      <dgm:prSet presAssocID="{FFE21A5C-004C-434B-9042-1EEC092E77ED}" presName="thickLine" presStyleLbl="alignNode1" presStyleIdx="4" presStyleCnt="9"/>
      <dgm:spPr/>
    </dgm:pt>
    <dgm:pt modelId="{420E19F9-D644-4F50-827E-80B808FC8681}" type="pres">
      <dgm:prSet presAssocID="{FFE21A5C-004C-434B-9042-1EEC092E77ED}" presName="horz1" presStyleCnt="0"/>
      <dgm:spPr/>
    </dgm:pt>
    <dgm:pt modelId="{D675B5F3-43E0-4464-974E-BAEAB7078072}" type="pres">
      <dgm:prSet presAssocID="{FFE21A5C-004C-434B-9042-1EEC092E77ED}" presName="tx1" presStyleLbl="revTx" presStyleIdx="4" presStyleCnt="9"/>
      <dgm:spPr/>
    </dgm:pt>
    <dgm:pt modelId="{59D9D579-635F-40C7-80F6-A21B54C0B399}" type="pres">
      <dgm:prSet presAssocID="{FFE21A5C-004C-434B-9042-1EEC092E77ED}" presName="vert1" presStyleCnt="0"/>
      <dgm:spPr/>
    </dgm:pt>
    <dgm:pt modelId="{46414BCE-DDB9-4D61-990D-D3A87BDDF546}" type="pres">
      <dgm:prSet presAssocID="{6845917C-8943-4F74-BBA5-65F9B9DE0C4D}" presName="thickLine" presStyleLbl="alignNode1" presStyleIdx="5" presStyleCnt="9"/>
      <dgm:spPr/>
    </dgm:pt>
    <dgm:pt modelId="{DCA835E5-67E7-4C56-88FE-2AFB9BE6B84D}" type="pres">
      <dgm:prSet presAssocID="{6845917C-8943-4F74-BBA5-65F9B9DE0C4D}" presName="horz1" presStyleCnt="0"/>
      <dgm:spPr/>
    </dgm:pt>
    <dgm:pt modelId="{310A1368-4FA6-40DD-8BE4-CA7349F5F1EE}" type="pres">
      <dgm:prSet presAssocID="{6845917C-8943-4F74-BBA5-65F9B9DE0C4D}" presName="tx1" presStyleLbl="revTx" presStyleIdx="5" presStyleCnt="9"/>
      <dgm:spPr/>
    </dgm:pt>
    <dgm:pt modelId="{D51CFA9C-5240-4198-A3C6-226B85237135}" type="pres">
      <dgm:prSet presAssocID="{6845917C-8943-4F74-BBA5-65F9B9DE0C4D}" presName="vert1" presStyleCnt="0"/>
      <dgm:spPr/>
    </dgm:pt>
    <dgm:pt modelId="{6F642F2C-5FAA-4DF2-A944-C473DBA9E013}" type="pres">
      <dgm:prSet presAssocID="{04E592D3-01CC-4D6E-AF54-19B39D83E00E}" presName="thickLine" presStyleLbl="alignNode1" presStyleIdx="6" presStyleCnt="9"/>
      <dgm:spPr/>
    </dgm:pt>
    <dgm:pt modelId="{5857EA2A-8829-40AC-BF11-DB6EB5DF44FC}" type="pres">
      <dgm:prSet presAssocID="{04E592D3-01CC-4D6E-AF54-19B39D83E00E}" presName="horz1" presStyleCnt="0"/>
      <dgm:spPr/>
    </dgm:pt>
    <dgm:pt modelId="{D436F95D-606D-4D14-A57D-AF6D7E7A7CD5}" type="pres">
      <dgm:prSet presAssocID="{04E592D3-01CC-4D6E-AF54-19B39D83E00E}" presName="tx1" presStyleLbl="revTx" presStyleIdx="6" presStyleCnt="9"/>
      <dgm:spPr/>
    </dgm:pt>
    <dgm:pt modelId="{4DCE86A0-40E2-48B7-95DF-B0E75988E9B2}" type="pres">
      <dgm:prSet presAssocID="{04E592D3-01CC-4D6E-AF54-19B39D83E00E}" presName="vert1" presStyleCnt="0"/>
      <dgm:spPr/>
    </dgm:pt>
    <dgm:pt modelId="{12CF52BE-4BB0-4319-9151-D169D87D76F2}" type="pres">
      <dgm:prSet presAssocID="{82EE272B-F65C-490C-8E12-E65FC3C14C3A}" presName="thickLine" presStyleLbl="alignNode1" presStyleIdx="7" presStyleCnt="9"/>
      <dgm:spPr/>
    </dgm:pt>
    <dgm:pt modelId="{19D5FC3B-EE94-496D-88A1-DA2165B14DF6}" type="pres">
      <dgm:prSet presAssocID="{82EE272B-F65C-490C-8E12-E65FC3C14C3A}" presName="horz1" presStyleCnt="0"/>
      <dgm:spPr/>
    </dgm:pt>
    <dgm:pt modelId="{921452AA-F09D-412E-9E0E-0A5BD1B2EEB6}" type="pres">
      <dgm:prSet presAssocID="{82EE272B-F65C-490C-8E12-E65FC3C14C3A}" presName="tx1" presStyleLbl="revTx" presStyleIdx="7" presStyleCnt="9"/>
      <dgm:spPr/>
    </dgm:pt>
    <dgm:pt modelId="{27D0FCB8-DB5F-44AF-A910-3FE2EABB5579}" type="pres">
      <dgm:prSet presAssocID="{82EE272B-F65C-490C-8E12-E65FC3C14C3A}" presName="vert1" presStyleCnt="0"/>
      <dgm:spPr/>
    </dgm:pt>
    <dgm:pt modelId="{D9C4C68C-5DD6-4556-8078-DC67AABAEFD2}" type="pres">
      <dgm:prSet presAssocID="{BC8F198F-CE87-4C24-9EAA-936A1FE72B78}" presName="thickLine" presStyleLbl="alignNode1" presStyleIdx="8" presStyleCnt="9"/>
      <dgm:spPr/>
    </dgm:pt>
    <dgm:pt modelId="{FEF82A2A-6C92-4592-926F-98436BCBEDE3}" type="pres">
      <dgm:prSet presAssocID="{BC8F198F-CE87-4C24-9EAA-936A1FE72B78}" presName="horz1" presStyleCnt="0"/>
      <dgm:spPr/>
    </dgm:pt>
    <dgm:pt modelId="{4FEEC302-A195-4280-B451-6A5F39BCA6F6}" type="pres">
      <dgm:prSet presAssocID="{BC8F198F-CE87-4C24-9EAA-936A1FE72B78}" presName="tx1" presStyleLbl="revTx" presStyleIdx="8" presStyleCnt="9"/>
      <dgm:spPr/>
    </dgm:pt>
    <dgm:pt modelId="{8F1F4B3D-A97D-4706-9453-8A8C2078913A}" type="pres">
      <dgm:prSet presAssocID="{BC8F198F-CE87-4C24-9EAA-936A1FE72B78}" presName="vert1" presStyleCnt="0"/>
      <dgm:spPr/>
    </dgm:pt>
  </dgm:ptLst>
  <dgm:cxnLst>
    <dgm:cxn modelId="{81C3A612-335E-4B2E-81EF-33E786F47AB1}" type="presOf" srcId="{04E592D3-01CC-4D6E-AF54-19B39D83E00E}" destId="{D436F95D-606D-4D14-A57D-AF6D7E7A7CD5}" srcOrd="0" destOrd="0" presId="urn:microsoft.com/office/officeart/2008/layout/LinedList"/>
    <dgm:cxn modelId="{9DDF432C-A385-421D-B07A-56C81A1707A6}" type="presOf" srcId="{C7B4B145-F28D-4E08-90C5-DBDFF66C41B6}" destId="{4DB3A30E-848F-47D4-8674-96A1A278EC71}" srcOrd="0" destOrd="0" presId="urn:microsoft.com/office/officeart/2008/layout/LinedList"/>
    <dgm:cxn modelId="{7D18D633-BF59-4C35-BB32-9AD09B8ACB5A}" srcId="{2F88AA09-8ECF-4D27-B480-37FFF2C554AB}" destId="{C7B4B145-F28D-4E08-90C5-DBDFF66C41B6}" srcOrd="3" destOrd="0" parTransId="{E7DEA22B-43BB-4A95-AC13-638435E9D669}" sibTransId="{5E6DC5E1-8ECC-436F-971A-EC5C0CBAF0E2}"/>
    <dgm:cxn modelId="{20D54766-AD10-4A45-B177-4DA2D271DE53}" srcId="{2F88AA09-8ECF-4D27-B480-37FFF2C554AB}" destId="{FFE21A5C-004C-434B-9042-1EEC092E77ED}" srcOrd="4" destOrd="0" parTransId="{A4ABE977-3EF3-4A68-B1D1-E94BACAC44FA}" sibTransId="{7C193679-6171-4152-A290-98039ED0398B}"/>
    <dgm:cxn modelId="{1D439668-9944-4E5A-9413-2E43195CCD70}" srcId="{2F88AA09-8ECF-4D27-B480-37FFF2C554AB}" destId="{EA777D3B-B8A0-4BFA-A199-D544D50556F1}" srcOrd="0" destOrd="0" parTransId="{5E02B40B-62A4-421B-BFB3-0D4C3EEDE8B5}" sibTransId="{222F8C14-BA58-48FE-B65C-E5A87A1950AD}"/>
    <dgm:cxn modelId="{64FD956A-D79C-437E-81C0-3D05E8BD58AA}" type="presOf" srcId="{BC8F198F-CE87-4C24-9EAA-936A1FE72B78}" destId="{4FEEC302-A195-4280-B451-6A5F39BCA6F6}" srcOrd="0" destOrd="0" presId="urn:microsoft.com/office/officeart/2008/layout/LinedList"/>
    <dgm:cxn modelId="{0204DE4F-166D-4B9D-B6B9-B1FB38D2F91C}" type="presOf" srcId="{EB6E4C6D-5FD9-40FF-848A-D315E132F175}" destId="{16141B7F-BC78-4799-9E6D-CB7B3C7FEF5F}" srcOrd="0" destOrd="0" presId="urn:microsoft.com/office/officeart/2008/layout/LinedList"/>
    <dgm:cxn modelId="{36546D74-8ADF-45F3-9739-5BA4768592B7}" type="presOf" srcId="{FFE21A5C-004C-434B-9042-1EEC092E77ED}" destId="{D675B5F3-43E0-4464-974E-BAEAB7078072}" srcOrd="0" destOrd="0" presId="urn:microsoft.com/office/officeart/2008/layout/LinedList"/>
    <dgm:cxn modelId="{1092B978-40F0-47FC-BE5C-A930C706EE6B}" srcId="{2F88AA09-8ECF-4D27-B480-37FFF2C554AB}" destId="{04E592D3-01CC-4D6E-AF54-19B39D83E00E}" srcOrd="6" destOrd="0" parTransId="{30F5B9B4-B965-4307-A5F5-65AE3D4C3A65}" sibTransId="{44F59CF5-15EE-437C-831C-3F63E902169D}"/>
    <dgm:cxn modelId="{86E95B95-A948-4E71-AF4E-2BEF95DD04D7}" type="presOf" srcId="{6845917C-8943-4F74-BBA5-65F9B9DE0C4D}" destId="{310A1368-4FA6-40DD-8BE4-CA7349F5F1EE}" srcOrd="0" destOrd="0" presId="urn:microsoft.com/office/officeart/2008/layout/LinedList"/>
    <dgm:cxn modelId="{5EEFF19E-F9B1-4344-A87B-E0FA3B045C10}" srcId="{2F88AA09-8ECF-4D27-B480-37FFF2C554AB}" destId="{82EE272B-F65C-490C-8E12-E65FC3C14C3A}" srcOrd="7" destOrd="0" parTransId="{4CCE0304-3430-47B3-BCF9-AB3A9E23D974}" sibTransId="{01160918-7172-47D5-BDC7-D33EE0802FB3}"/>
    <dgm:cxn modelId="{94C713A0-3246-4E3D-8D81-1394BC18275E}" type="presOf" srcId="{92962932-42BF-4E27-9CB9-9ABCCC87AE7A}" destId="{3FBA674B-9D10-463A-A68A-5085CBB27427}" srcOrd="0" destOrd="0" presId="urn:microsoft.com/office/officeart/2008/layout/LinedList"/>
    <dgm:cxn modelId="{742B38B6-D550-43CD-92EF-0DD7ED0BC65E}" type="presOf" srcId="{2F88AA09-8ECF-4D27-B480-37FFF2C554AB}" destId="{A5AAA219-FF03-4364-9DC4-B7C78E10AC83}" srcOrd="0" destOrd="0" presId="urn:microsoft.com/office/officeart/2008/layout/LinedList"/>
    <dgm:cxn modelId="{49A07BB7-E322-4FA6-8EBD-90DF81AF1AFB}" srcId="{2F88AA09-8ECF-4D27-B480-37FFF2C554AB}" destId="{92962932-42BF-4E27-9CB9-9ABCCC87AE7A}" srcOrd="2" destOrd="0" parTransId="{CC0358FE-EF97-4308-BB47-82788D4C7CAC}" sibTransId="{4BA7F62C-E650-4C61-B387-9318CA10985B}"/>
    <dgm:cxn modelId="{4A516CB9-175F-4BDA-9D8F-D24FF1DB346A}" srcId="{2F88AA09-8ECF-4D27-B480-37FFF2C554AB}" destId="{EB6E4C6D-5FD9-40FF-848A-D315E132F175}" srcOrd="1" destOrd="0" parTransId="{FE2C4993-1811-45CD-97C4-12830B6F69AC}" sibTransId="{0C258363-E3B3-4537-8F7D-BB270C2E7C6F}"/>
    <dgm:cxn modelId="{BF05EDCA-1FDE-4D19-9402-D785C0F43573}" type="presOf" srcId="{82EE272B-F65C-490C-8E12-E65FC3C14C3A}" destId="{921452AA-F09D-412E-9E0E-0A5BD1B2EEB6}" srcOrd="0" destOrd="0" presId="urn:microsoft.com/office/officeart/2008/layout/LinedList"/>
    <dgm:cxn modelId="{BE15B2EA-01E8-41C8-BB72-DB8DB97569C3}" srcId="{2F88AA09-8ECF-4D27-B480-37FFF2C554AB}" destId="{6845917C-8943-4F74-BBA5-65F9B9DE0C4D}" srcOrd="5" destOrd="0" parTransId="{5B566275-AEFA-4196-92B7-65669EC601B0}" sibTransId="{9BC45927-035C-4BA7-8C8D-92C2BE813AC6}"/>
    <dgm:cxn modelId="{7212D2EC-769F-4E43-AF65-4D216651AED7}" srcId="{2F88AA09-8ECF-4D27-B480-37FFF2C554AB}" destId="{BC8F198F-CE87-4C24-9EAA-936A1FE72B78}" srcOrd="8" destOrd="0" parTransId="{E38D0CF8-A77E-4B6B-A0E5-5C2C759AC8AB}" sibTransId="{F1FD3D71-E414-4C90-A08E-56A73C4C823B}"/>
    <dgm:cxn modelId="{AD1E86FC-E90E-4D07-B590-2EA13619ED77}" type="presOf" srcId="{EA777D3B-B8A0-4BFA-A199-D544D50556F1}" destId="{489FE269-D503-4964-BB7A-3EFF6768F0DA}" srcOrd="0" destOrd="0" presId="urn:microsoft.com/office/officeart/2008/layout/LinedList"/>
    <dgm:cxn modelId="{664DD9E5-AC4B-440B-B776-B8E17D53D19A}" type="presParOf" srcId="{A5AAA219-FF03-4364-9DC4-B7C78E10AC83}" destId="{5BD179E2-AFDF-47A3-A9F3-5A2054B09D94}" srcOrd="0" destOrd="0" presId="urn:microsoft.com/office/officeart/2008/layout/LinedList"/>
    <dgm:cxn modelId="{39A228F9-CDB3-42A7-9192-A7FEDBEC2210}" type="presParOf" srcId="{A5AAA219-FF03-4364-9DC4-B7C78E10AC83}" destId="{EF84517E-453F-4C41-9329-7E920322E72A}" srcOrd="1" destOrd="0" presId="urn:microsoft.com/office/officeart/2008/layout/LinedList"/>
    <dgm:cxn modelId="{897CA386-E513-487F-9EDA-D0F0B6E6D541}" type="presParOf" srcId="{EF84517E-453F-4C41-9329-7E920322E72A}" destId="{489FE269-D503-4964-BB7A-3EFF6768F0DA}" srcOrd="0" destOrd="0" presId="urn:microsoft.com/office/officeart/2008/layout/LinedList"/>
    <dgm:cxn modelId="{A1AB1402-6AFB-4885-B67D-1B4B07474FD6}" type="presParOf" srcId="{EF84517E-453F-4C41-9329-7E920322E72A}" destId="{B1D46575-3312-4897-A586-339AADE15E59}" srcOrd="1" destOrd="0" presId="urn:microsoft.com/office/officeart/2008/layout/LinedList"/>
    <dgm:cxn modelId="{CA4AC999-C78D-4508-8531-C412A215B814}" type="presParOf" srcId="{A5AAA219-FF03-4364-9DC4-B7C78E10AC83}" destId="{16DCD7A2-6A04-4110-9803-CA93FBBF8CC7}" srcOrd="2" destOrd="0" presId="urn:microsoft.com/office/officeart/2008/layout/LinedList"/>
    <dgm:cxn modelId="{1AE3DBCA-6CE7-4B9F-8F05-2702E5BA3E9B}" type="presParOf" srcId="{A5AAA219-FF03-4364-9DC4-B7C78E10AC83}" destId="{ED496667-34A1-41DE-A53E-452256765870}" srcOrd="3" destOrd="0" presId="urn:microsoft.com/office/officeart/2008/layout/LinedList"/>
    <dgm:cxn modelId="{C9CEC70A-DE96-437F-BD15-134BAEA673EC}" type="presParOf" srcId="{ED496667-34A1-41DE-A53E-452256765870}" destId="{16141B7F-BC78-4799-9E6D-CB7B3C7FEF5F}" srcOrd="0" destOrd="0" presId="urn:microsoft.com/office/officeart/2008/layout/LinedList"/>
    <dgm:cxn modelId="{4C1B360B-5C6B-448B-8277-8A315F344448}" type="presParOf" srcId="{ED496667-34A1-41DE-A53E-452256765870}" destId="{0D943A4A-EF6E-4889-B338-FBCD563E7A43}" srcOrd="1" destOrd="0" presId="urn:microsoft.com/office/officeart/2008/layout/LinedList"/>
    <dgm:cxn modelId="{5AD200E6-454C-49D0-B00B-2A18E41AFF9E}" type="presParOf" srcId="{A5AAA219-FF03-4364-9DC4-B7C78E10AC83}" destId="{E8A9956F-42E2-4B44-8DC9-508F32AAA271}" srcOrd="4" destOrd="0" presId="urn:microsoft.com/office/officeart/2008/layout/LinedList"/>
    <dgm:cxn modelId="{BCB43114-21D4-4584-9B9E-434B6583B65A}" type="presParOf" srcId="{A5AAA219-FF03-4364-9DC4-B7C78E10AC83}" destId="{710F6A32-0CB1-43D2-B675-BA169A006028}" srcOrd="5" destOrd="0" presId="urn:microsoft.com/office/officeart/2008/layout/LinedList"/>
    <dgm:cxn modelId="{FC0B36E6-9280-4ACE-A9AE-8A5BAC2B26C9}" type="presParOf" srcId="{710F6A32-0CB1-43D2-B675-BA169A006028}" destId="{3FBA674B-9D10-463A-A68A-5085CBB27427}" srcOrd="0" destOrd="0" presId="urn:microsoft.com/office/officeart/2008/layout/LinedList"/>
    <dgm:cxn modelId="{002562A5-8D77-4653-8F22-768162C7A29B}" type="presParOf" srcId="{710F6A32-0CB1-43D2-B675-BA169A006028}" destId="{11D7B2FA-232C-49B9-B0F6-756254680D63}" srcOrd="1" destOrd="0" presId="urn:microsoft.com/office/officeart/2008/layout/LinedList"/>
    <dgm:cxn modelId="{8D6F106E-E4F1-4672-A503-C0836DA63214}" type="presParOf" srcId="{A5AAA219-FF03-4364-9DC4-B7C78E10AC83}" destId="{37D24AF4-C50A-4038-9DB1-8F7B8E100879}" srcOrd="6" destOrd="0" presId="urn:microsoft.com/office/officeart/2008/layout/LinedList"/>
    <dgm:cxn modelId="{0266044A-A3FE-4143-BA55-535541AE43CF}" type="presParOf" srcId="{A5AAA219-FF03-4364-9DC4-B7C78E10AC83}" destId="{D0BA6815-C784-4CD9-B0F5-FADED7B1D939}" srcOrd="7" destOrd="0" presId="urn:microsoft.com/office/officeart/2008/layout/LinedList"/>
    <dgm:cxn modelId="{23F58DA8-72A7-47DE-8301-6B589E1274B3}" type="presParOf" srcId="{D0BA6815-C784-4CD9-B0F5-FADED7B1D939}" destId="{4DB3A30E-848F-47D4-8674-96A1A278EC71}" srcOrd="0" destOrd="0" presId="urn:microsoft.com/office/officeart/2008/layout/LinedList"/>
    <dgm:cxn modelId="{EEFE160A-A646-424A-B89C-93CAAE760E80}" type="presParOf" srcId="{D0BA6815-C784-4CD9-B0F5-FADED7B1D939}" destId="{EAF75A3E-64AA-43C6-91AD-6D2EFB09726E}" srcOrd="1" destOrd="0" presId="urn:microsoft.com/office/officeart/2008/layout/LinedList"/>
    <dgm:cxn modelId="{AA3D2EF6-9D34-4CB7-9C09-8B5F7C947C34}" type="presParOf" srcId="{A5AAA219-FF03-4364-9DC4-B7C78E10AC83}" destId="{2DE3C46B-0288-4E4E-8ACD-E7F21356B10D}" srcOrd="8" destOrd="0" presId="urn:microsoft.com/office/officeart/2008/layout/LinedList"/>
    <dgm:cxn modelId="{08994112-2B97-45D1-81BD-983EB8AF2DA8}" type="presParOf" srcId="{A5AAA219-FF03-4364-9DC4-B7C78E10AC83}" destId="{420E19F9-D644-4F50-827E-80B808FC8681}" srcOrd="9" destOrd="0" presId="urn:microsoft.com/office/officeart/2008/layout/LinedList"/>
    <dgm:cxn modelId="{F3A7BCB2-B5AB-43E1-8896-7201697DC816}" type="presParOf" srcId="{420E19F9-D644-4F50-827E-80B808FC8681}" destId="{D675B5F3-43E0-4464-974E-BAEAB7078072}" srcOrd="0" destOrd="0" presId="urn:microsoft.com/office/officeart/2008/layout/LinedList"/>
    <dgm:cxn modelId="{5D657307-4C6B-4052-8826-A4B409727E65}" type="presParOf" srcId="{420E19F9-D644-4F50-827E-80B808FC8681}" destId="{59D9D579-635F-40C7-80F6-A21B54C0B399}" srcOrd="1" destOrd="0" presId="urn:microsoft.com/office/officeart/2008/layout/LinedList"/>
    <dgm:cxn modelId="{FD42AC13-19E3-4710-8151-B2794FCBAA76}" type="presParOf" srcId="{A5AAA219-FF03-4364-9DC4-B7C78E10AC83}" destId="{46414BCE-DDB9-4D61-990D-D3A87BDDF546}" srcOrd="10" destOrd="0" presId="urn:microsoft.com/office/officeart/2008/layout/LinedList"/>
    <dgm:cxn modelId="{8F7792EB-2876-47B8-9DEF-9F0DD38FF0DE}" type="presParOf" srcId="{A5AAA219-FF03-4364-9DC4-B7C78E10AC83}" destId="{DCA835E5-67E7-4C56-88FE-2AFB9BE6B84D}" srcOrd="11" destOrd="0" presId="urn:microsoft.com/office/officeart/2008/layout/LinedList"/>
    <dgm:cxn modelId="{AE018F31-A1B7-4995-9791-86B485E9F279}" type="presParOf" srcId="{DCA835E5-67E7-4C56-88FE-2AFB9BE6B84D}" destId="{310A1368-4FA6-40DD-8BE4-CA7349F5F1EE}" srcOrd="0" destOrd="0" presId="urn:microsoft.com/office/officeart/2008/layout/LinedList"/>
    <dgm:cxn modelId="{883A2270-7EC7-4C8E-A6F7-EF67AF016893}" type="presParOf" srcId="{DCA835E5-67E7-4C56-88FE-2AFB9BE6B84D}" destId="{D51CFA9C-5240-4198-A3C6-226B85237135}" srcOrd="1" destOrd="0" presId="urn:microsoft.com/office/officeart/2008/layout/LinedList"/>
    <dgm:cxn modelId="{935B943A-59EA-468C-978A-4414A29F0CF4}" type="presParOf" srcId="{A5AAA219-FF03-4364-9DC4-B7C78E10AC83}" destId="{6F642F2C-5FAA-4DF2-A944-C473DBA9E013}" srcOrd="12" destOrd="0" presId="urn:microsoft.com/office/officeart/2008/layout/LinedList"/>
    <dgm:cxn modelId="{6C2AD592-58AB-41A2-8B73-1D4D81621493}" type="presParOf" srcId="{A5AAA219-FF03-4364-9DC4-B7C78E10AC83}" destId="{5857EA2A-8829-40AC-BF11-DB6EB5DF44FC}" srcOrd="13" destOrd="0" presId="urn:microsoft.com/office/officeart/2008/layout/LinedList"/>
    <dgm:cxn modelId="{827CE5FC-1D53-4A7E-B471-BB8E050DD32B}" type="presParOf" srcId="{5857EA2A-8829-40AC-BF11-DB6EB5DF44FC}" destId="{D436F95D-606D-4D14-A57D-AF6D7E7A7CD5}" srcOrd="0" destOrd="0" presId="urn:microsoft.com/office/officeart/2008/layout/LinedList"/>
    <dgm:cxn modelId="{B43E0DEC-F750-4B1F-A79A-0A5FE6A1EC78}" type="presParOf" srcId="{5857EA2A-8829-40AC-BF11-DB6EB5DF44FC}" destId="{4DCE86A0-40E2-48B7-95DF-B0E75988E9B2}" srcOrd="1" destOrd="0" presId="urn:microsoft.com/office/officeart/2008/layout/LinedList"/>
    <dgm:cxn modelId="{2E089CEB-69EF-4D90-A88B-5D147F8567CF}" type="presParOf" srcId="{A5AAA219-FF03-4364-9DC4-B7C78E10AC83}" destId="{12CF52BE-4BB0-4319-9151-D169D87D76F2}" srcOrd="14" destOrd="0" presId="urn:microsoft.com/office/officeart/2008/layout/LinedList"/>
    <dgm:cxn modelId="{20A94564-6AAC-4BEB-A273-8D2DB7B8CBED}" type="presParOf" srcId="{A5AAA219-FF03-4364-9DC4-B7C78E10AC83}" destId="{19D5FC3B-EE94-496D-88A1-DA2165B14DF6}" srcOrd="15" destOrd="0" presId="urn:microsoft.com/office/officeart/2008/layout/LinedList"/>
    <dgm:cxn modelId="{AFA187E8-EEA6-4BC0-8E8B-08F467399AA5}" type="presParOf" srcId="{19D5FC3B-EE94-496D-88A1-DA2165B14DF6}" destId="{921452AA-F09D-412E-9E0E-0A5BD1B2EEB6}" srcOrd="0" destOrd="0" presId="urn:microsoft.com/office/officeart/2008/layout/LinedList"/>
    <dgm:cxn modelId="{05F2CA99-900B-4C88-9FE4-D66FF006292A}" type="presParOf" srcId="{19D5FC3B-EE94-496D-88A1-DA2165B14DF6}" destId="{27D0FCB8-DB5F-44AF-A910-3FE2EABB5579}" srcOrd="1" destOrd="0" presId="urn:microsoft.com/office/officeart/2008/layout/LinedList"/>
    <dgm:cxn modelId="{D461C334-D04F-4511-9A1F-8C0B4917D934}" type="presParOf" srcId="{A5AAA219-FF03-4364-9DC4-B7C78E10AC83}" destId="{D9C4C68C-5DD6-4556-8078-DC67AABAEFD2}" srcOrd="16" destOrd="0" presId="urn:microsoft.com/office/officeart/2008/layout/LinedList"/>
    <dgm:cxn modelId="{AACDD465-CA57-4E9D-8F26-5F43C5266E52}" type="presParOf" srcId="{A5AAA219-FF03-4364-9DC4-B7C78E10AC83}" destId="{FEF82A2A-6C92-4592-926F-98436BCBEDE3}" srcOrd="17" destOrd="0" presId="urn:microsoft.com/office/officeart/2008/layout/LinedList"/>
    <dgm:cxn modelId="{D8614D36-ED43-4DF5-AF4D-5851C2201935}" type="presParOf" srcId="{FEF82A2A-6C92-4592-926F-98436BCBEDE3}" destId="{4FEEC302-A195-4280-B451-6A5F39BCA6F6}" srcOrd="0" destOrd="0" presId="urn:microsoft.com/office/officeart/2008/layout/LinedList"/>
    <dgm:cxn modelId="{4A6E9987-541B-4C55-A566-EEE3810D7A3C}" type="presParOf" srcId="{FEF82A2A-6C92-4592-926F-98436BCBEDE3}" destId="{8F1F4B3D-A97D-4706-9453-8A8C207891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4B65F-0DDE-423B-9911-2A32EEBD8F8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DD4DEE-B504-4B6B-9ACB-03882878B6F5}">
      <dgm:prSet/>
      <dgm:spPr/>
      <dgm:t>
        <a:bodyPr/>
        <a:lstStyle/>
        <a:p>
          <a:r>
            <a:rPr lang="cs-CZ" dirty="0" err="1"/>
            <a:t>the</a:t>
          </a:r>
          <a:r>
            <a:rPr lang="cs-CZ" dirty="0"/>
            <a:t> idea to support </a:t>
          </a:r>
          <a:r>
            <a:rPr lang="cs-CZ" dirty="0" err="1"/>
            <a:t>the</a:t>
          </a:r>
          <a:r>
            <a:rPr lang="cs-CZ" dirty="0"/>
            <a:t> natural </a:t>
          </a:r>
          <a:r>
            <a:rPr lang="cs-CZ" dirty="0" err="1"/>
            <a:t>desire</a:t>
          </a:r>
          <a:r>
            <a:rPr lang="cs-CZ" dirty="0"/>
            <a:t> to </a:t>
          </a:r>
          <a:r>
            <a:rPr lang="cs-CZ" dirty="0" err="1"/>
            <a:t>get</a:t>
          </a:r>
          <a:r>
            <a:rPr lang="cs-CZ" dirty="0"/>
            <a:t> to </a:t>
          </a:r>
          <a:r>
            <a:rPr lang="cs-CZ" dirty="0" err="1"/>
            <a:t>know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new</a:t>
          </a:r>
          <a:r>
            <a:rPr lang="cs-CZ" dirty="0"/>
            <a:t> </a:t>
          </a:r>
          <a:r>
            <a:rPr lang="cs-CZ" dirty="0" err="1"/>
            <a:t>things</a:t>
          </a:r>
          <a:endParaRPr lang="en-US" dirty="0"/>
        </a:p>
      </dgm:t>
    </dgm:pt>
    <dgm:pt modelId="{7630FC6C-493A-4DA2-AC15-D33BE21F3E0B}" type="parTrans" cxnId="{A1D15611-EB4D-4AAF-B339-F5886456BBE9}">
      <dgm:prSet/>
      <dgm:spPr/>
      <dgm:t>
        <a:bodyPr/>
        <a:lstStyle/>
        <a:p>
          <a:endParaRPr lang="en-US"/>
        </a:p>
      </dgm:t>
    </dgm:pt>
    <dgm:pt modelId="{BB24C2FD-7E30-49C0-957F-B2B64CD6A187}" type="sibTrans" cxnId="{A1D15611-EB4D-4AAF-B339-F5886456BBE9}">
      <dgm:prSet/>
      <dgm:spPr/>
      <dgm:t>
        <a:bodyPr/>
        <a:lstStyle/>
        <a:p>
          <a:endParaRPr lang="en-US"/>
        </a:p>
      </dgm:t>
    </dgm:pt>
    <dgm:pt modelId="{73860024-8030-4BE9-9F6D-39EF41B20C8D}">
      <dgm:prSet/>
      <dgm:spPr/>
      <dgm:t>
        <a:bodyPr/>
        <a:lstStyle/>
        <a:p>
          <a:r>
            <a:rPr lang="cs-CZ" dirty="0" err="1"/>
            <a:t>partnership</a:t>
          </a:r>
          <a:r>
            <a:rPr lang="cs-CZ" dirty="0"/>
            <a:t> </a:t>
          </a:r>
          <a:r>
            <a:rPr lang="cs-CZ" dirty="0" err="1"/>
            <a:t>between</a:t>
          </a:r>
          <a:r>
            <a:rPr lang="cs-CZ" dirty="0"/>
            <a:t> </a:t>
          </a:r>
          <a:r>
            <a:rPr lang="cs-CZ" dirty="0" err="1"/>
            <a:t>teacher</a:t>
          </a:r>
          <a:r>
            <a:rPr lang="cs-CZ" dirty="0"/>
            <a:t> and student, </a:t>
          </a:r>
          <a:r>
            <a:rPr lang="cs-CZ" dirty="0" err="1"/>
            <a:t>supporting</a:t>
          </a:r>
          <a:r>
            <a:rPr lang="cs-CZ" dirty="0"/>
            <a:t> </a:t>
          </a:r>
          <a:r>
            <a:rPr lang="cs-CZ" dirty="0" err="1"/>
            <a:t>students</a:t>
          </a:r>
          <a:r>
            <a:rPr lang="cs-CZ" dirty="0"/>
            <a:t>‘ </a:t>
          </a:r>
          <a:r>
            <a:rPr lang="cs-CZ" dirty="0" err="1"/>
            <a:t>qualities</a:t>
          </a:r>
          <a:r>
            <a:rPr lang="cs-CZ" dirty="0"/>
            <a:t> and originality (</a:t>
          </a:r>
          <a:r>
            <a:rPr lang="cs-CZ" dirty="0" err="1"/>
            <a:t>mistake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understood</a:t>
          </a:r>
          <a:r>
            <a:rPr lang="cs-CZ" dirty="0"/>
            <a:t> as </a:t>
          </a:r>
          <a:r>
            <a:rPr lang="cs-CZ" dirty="0" err="1"/>
            <a:t>gate</a:t>
          </a:r>
          <a:r>
            <a:rPr lang="cs-CZ" dirty="0"/>
            <a:t> to a </a:t>
          </a:r>
          <a:r>
            <a:rPr lang="cs-CZ" dirty="0" err="1"/>
            <a:t>higher</a:t>
          </a:r>
          <a:r>
            <a:rPr lang="cs-CZ" dirty="0"/>
            <a:t> </a:t>
          </a:r>
          <a:r>
            <a:rPr lang="cs-CZ" dirty="0" err="1"/>
            <a:t>level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, not a </a:t>
          </a:r>
          <a:r>
            <a:rPr lang="cs-CZ" dirty="0" err="1"/>
            <a:t>delict</a:t>
          </a:r>
          <a:r>
            <a:rPr lang="cs-CZ" dirty="0"/>
            <a:t>)</a:t>
          </a:r>
        </a:p>
      </dgm:t>
    </dgm:pt>
    <dgm:pt modelId="{4824F843-FF2D-4CC1-94AE-2FDAD95149C2}" type="parTrans" cxnId="{9AED3BC4-61F8-4CC1-B334-BFF8A75A2242}">
      <dgm:prSet/>
      <dgm:spPr/>
      <dgm:t>
        <a:bodyPr/>
        <a:lstStyle/>
        <a:p>
          <a:endParaRPr lang="en-US"/>
        </a:p>
      </dgm:t>
    </dgm:pt>
    <dgm:pt modelId="{8853F448-D5FE-4443-962D-BB00DE5FF6A2}" type="sibTrans" cxnId="{9AED3BC4-61F8-4CC1-B334-BFF8A75A2242}">
      <dgm:prSet/>
      <dgm:spPr/>
      <dgm:t>
        <a:bodyPr/>
        <a:lstStyle/>
        <a:p>
          <a:endParaRPr lang="en-US"/>
        </a:p>
      </dgm:t>
    </dgm:pt>
    <dgm:pt modelId="{0C574FB0-9713-40CD-BA3D-10B19639E068}">
      <dgm:prSet/>
      <dgm:spPr/>
      <dgm:t>
        <a:bodyPr/>
        <a:lstStyle/>
        <a:p>
          <a:r>
            <a:rPr lang="cs-CZ" dirty="0" err="1"/>
            <a:t>cooperation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family</a:t>
          </a:r>
          <a:r>
            <a:rPr lang="cs-CZ" dirty="0"/>
            <a:t>, </a:t>
          </a:r>
          <a:r>
            <a:rPr lang="cs-CZ" dirty="0" err="1"/>
            <a:t>school</a:t>
          </a:r>
          <a:r>
            <a:rPr lang="cs-CZ" dirty="0"/>
            <a:t> as a </a:t>
          </a:r>
          <a:r>
            <a:rPr lang="cs-CZ" dirty="0" err="1"/>
            <a:t>community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students</a:t>
          </a:r>
          <a:r>
            <a:rPr lang="cs-CZ" dirty="0"/>
            <a:t>, </a:t>
          </a:r>
          <a:r>
            <a:rPr lang="cs-CZ" dirty="0" err="1"/>
            <a:t>teachers</a:t>
          </a:r>
          <a:r>
            <a:rPr lang="cs-CZ" dirty="0"/>
            <a:t> and </a:t>
          </a:r>
          <a:r>
            <a:rPr lang="cs-CZ" dirty="0" err="1"/>
            <a:t>parents</a:t>
          </a:r>
          <a:endParaRPr lang="cs-CZ" dirty="0"/>
        </a:p>
      </dgm:t>
    </dgm:pt>
    <dgm:pt modelId="{8F2A030E-ECB6-4E11-89A8-4A35035CD114}" type="parTrans" cxnId="{4FBA50FF-03EB-4CF7-B2DF-ACD6A4852669}">
      <dgm:prSet/>
      <dgm:spPr/>
      <dgm:t>
        <a:bodyPr/>
        <a:lstStyle/>
        <a:p>
          <a:endParaRPr lang="en-US"/>
        </a:p>
      </dgm:t>
    </dgm:pt>
    <dgm:pt modelId="{5EB78AB0-A784-4D3B-84F6-C02E778F2F20}" type="sibTrans" cxnId="{4FBA50FF-03EB-4CF7-B2DF-ACD6A4852669}">
      <dgm:prSet/>
      <dgm:spPr/>
      <dgm:t>
        <a:bodyPr/>
        <a:lstStyle/>
        <a:p>
          <a:endParaRPr lang="en-US"/>
        </a:p>
      </dgm:t>
    </dgm:pt>
    <dgm:pt modelId="{042FF74C-0CCE-440D-9154-B7D0BABC68F5}">
      <dgm:prSet/>
      <dgm:spPr/>
      <dgm:t>
        <a:bodyPr/>
        <a:lstStyle/>
        <a:p>
          <a:r>
            <a:rPr lang="cs-CZ" dirty="0" err="1"/>
            <a:t>child‘s</a:t>
          </a:r>
          <a:r>
            <a:rPr lang="cs-CZ" dirty="0"/>
            <a:t> </a:t>
          </a:r>
          <a:r>
            <a:rPr lang="cs-CZ" dirty="0" err="1"/>
            <a:t>active</a:t>
          </a:r>
          <a:r>
            <a:rPr lang="cs-CZ" dirty="0"/>
            <a:t> </a:t>
          </a:r>
          <a:r>
            <a:rPr lang="cs-CZ" dirty="0" err="1"/>
            <a:t>participation</a:t>
          </a:r>
          <a:r>
            <a:rPr lang="cs-CZ" dirty="0"/>
            <a:t>, support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cooperation</a:t>
          </a:r>
          <a:r>
            <a:rPr lang="cs-CZ" dirty="0"/>
            <a:t> and </a:t>
          </a:r>
          <a:r>
            <a:rPr lang="cs-CZ" dirty="0" err="1"/>
            <a:t>develoment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communication</a:t>
          </a:r>
          <a:endParaRPr lang="cs-CZ" dirty="0"/>
        </a:p>
      </dgm:t>
    </dgm:pt>
    <dgm:pt modelId="{BD86C26E-3E97-41B8-A762-D19699E3413E}" type="parTrans" cxnId="{EAE2F199-98CB-41E1-9073-21307893DEA2}">
      <dgm:prSet/>
      <dgm:spPr/>
      <dgm:t>
        <a:bodyPr/>
        <a:lstStyle/>
        <a:p>
          <a:endParaRPr lang="en-US"/>
        </a:p>
      </dgm:t>
    </dgm:pt>
    <dgm:pt modelId="{2E9765A6-A6F0-4DFB-97F9-3E249CE3BE3A}" type="sibTrans" cxnId="{EAE2F199-98CB-41E1-9073-21307893DEA2}">
      <dgm:prSet/>
      <dgm:spPr/>
      <dgm:t>
        <a:bodyPr/>
        <a:lstStyle/>
        <a:p>
          <a:endParaRPr lang="en-US"/>
        </a:p>
      </dgm:t>
    </dgm:pt>
    <dgm:pt modelId="{3B94FB13-1585-46B2-BA2B-2063A3447982}">
      <dgm:prSet/>
      <dgm:spPr/>
      <dgm:t>
        <a:bodyPr/>
        <a:lstStyle/>
        <a:p>
          <a:r>
            <a:rPr lang="cs-CZ" dirty="0" err="1"/>
            <a:t>Responsibility</a:t>
          </a:r>
          <a:r>
            <a:rPr lang="cs-CZ" dirty="0"/>
            <a:t> (</a:t>
          </a:r>
          <a:r>
            <a:rPr lang="cs-CZ" dirty="0" err="1"/>
            <a:t>involvement</a:t>
          </a:r>
          <a:r>
            <a:rPr lang="cs-CZ" dirty="0"/>
            <a:t>) </a:t>
          </a:r>
          <a:r>
            <a:rPr lang="cs-CZ" dirty="0" err="1"/>
            <a:t>transition</a:t>
          </a:r>
          <a:r>
            <a:rPr lang="cs-CZ" dirty="0"/>
            <a:t> to </a:t>
          </a:r>
          <a:r>
            <a:rPr lang="cs-CZ" dirty="0" err="1"/>
            <a:t>chidren</a:t>
          </a:r>
          <a:endParaRPr lang="cs-CZ" dirty="0"/>
        </a:p>
      </dgm:t>
    </dgm:pt>
    <dgm:pt modelId="{E4BD3ED1-BA50-48C4-B611-240CCF13EA75}" type="parTrans" cxnId="{749B90CB-BD08-4C29-9BB3-15EDBCB6586F}">
      <dgm:prSet/>
      <dgm:spPr/>
      <dgm:t>
        <a:bodyPr/>
        <a:lstStyle/>
        <a:p>
          <a:endParaRPr lang="en-US"/>
        </a:p>
      </dgm:t>
    </dgm:pt>
    <dgm:pt modelId="{2476564D-593A-49B0-ACA2-DC3495D45B40}" type="sibTrans" cxnId="{749B90CB-BD08-4C29-9BB3-15EDBCB6586F}">
      <dgm:prSet/>
      <dgm:spPr/>
      <dgm:t>
        <a:bodyPr/>
        <a:lstStyle/>
        <a:p>
          <a:endParaRPr lang="en-US"/>
        </a:p>
      </dgm:t>
    </dgm:pt>
    <dgm:pt modelId="{07344504-082D-4139-8090-995B2019ECCD}">
      <dgm:prSet/>
      <dgm:spPr/>
      <dgm:t>
        <a:bodyPr/>
        <a:lstStyle/>
        <a:p>
          <a:r>
            <a:rPr lang="cs-CZ" dirty="0" err="1"/>
            <a:t>Integration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subjects</a:t>
          </a:r>
          <a:r>
            <a:rPr lang="cs-CZ" dirty="0"/>
            <a:t> (</a:t>
          </a:r>
          <a:r>
            <a:rPr lang="cs-CZ" dirty="0" err="1"/>
            <a:t>globalism</a:t>
          </a:r>
          <a:r>
            <a:rPr lang="cs-CZ" dirty="0"/>
            <a:t>, </a:t>
          </a:r>
          <a:r>
            <a:rPr lang="cs-CZ" dirty="0" err="1"/>
            <a:t>thematical</a:t>
          </a:r>
          <a:r>
            <a:rPr lang="cs-CZ" dirty="0"/>
            <a:t> </a:t>
          </a:r>
          <a:r>
            <a:rPr lang="cs-CZ" dirty="0" err="1"/>
            <a:t>integrated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, </a:t>
          </a:r>
          <a:r>
            <a:rPr lang="cs-CZ" dirty="0" err="1"/>
            <a:t>experience-based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, </a:t>
          </a:r>
          <a:r>
            <a:rPr lang="cs-CZ" dirty="0" err="1"/>
            <a:t>practical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)</a:t>
          </a:r>
        </a:p>
      </dgm:t>
    </dgm:pt>
    <dgm:pt modelId="{32F36730-6E2D-4714-88BD-83DE3E7D633F}" type="parTrans" cxnId="{2F187E10-2BA5-47B9-9786-4162A906AC9D}">
      <dgm:prSet/>
      <dgm:spPr/>
      <dgm:t>
        <a:bodyPr/>
        <a:lstStyle/>
        <a:p>
          <a:endParaRPr lang="en-US"/>
        </a:p>
      </dgm:t>
    </dgm:pt>
    <dgm:pt modelId="{A9C1012A-74E9-4DAC-80DF-EA3499A887B0}" type="sibTrans" cxnId="{2F187E10-2BA5-47B9-9786-4162A906AC9D}">
      <dgm:prSet/>
      <dgm:spPr/>
      <dgm:t>
        <a:bodyPr/>
        <a:lstStyle/>
        <a:p>
          <a:endParaRPr lang="en-US"/>
        </a:p>
      </dgm:t>
    </dgm:pt>
    <dgm:pt modelId="{48734198-7C8D-4217-96D2-29FD4C17DC6A}">
      <dgm:prSet/>
      <dgm:spPr/>
      <dgm:t>
        <a:bodyPr/>
        <a:lstStyle/>
        <a:p>
          <a:r>
            <a:rPr lang="cs-CZ" dirty="0" err="1"/>
            <a:t>child-centered</a:t>
          </a:r>
          <a:r>
            <a:rPr lang="cs-CZ" dirty="0"/>
            <a:t> </a:t>
          </a:r>
          <a:r>
            <a:rPr lang="cs-CZ" dirty="0" err="1"/>
            <a:t>enviroment</a:t>
          </a:r>
          <a:r>
            <a:rPr lang="cs-CZ" dirty="0"/>
            <a:t> (</a:t>
          </a:r>
          <a:r>
            <a:rPr lang="cs-CZ" dirty="0" err="1"/>
            <a:t>available</a:t>
          </a:r>
          <a:r>
            <a:rPr lang="cs-CZ" dirty="0"/>
            <a:t> aids)</a:t>
          </a:r>
        </a:p>
      </dgm:t>
    </dgm:pt>
    <dgm:pt modelId="{3B0B95B8-2D67-4A43-B87C-6E2CAFBEDCE3}" type="parTrans" cxnId="{73C036E4-73F7-45CE-9F58-535BE66E5E17}">
      <dgm:prSet/>
      <dgm:spPr/>
      <dgm:t>
        <a:bodyPr/>
        <a:lstStyle/>
        <a:p>
          <a:endParaRPr lang="en-US"/>
        </a:p>
      </dgm:t>
    </dgm:pt>
    <dgm:pt modelId="{2012D55E-E351-4DCD-88B8-E617E3A2C795}" type="sibTrans" cxnId="{73C036E4-73F7-45CE-9F58-535BE66E5E17}">
      <dgm:prSet/>
      <dgm:spPr/>
      <dgm:t>
        <a:bodyPr/>
        <a:lstStyle/>
        <a:p>
          <a:endParaRPr lang="en-US"/>
        </a:p>
      </dgm:t>
    </dgm:pt>
    <dgm:pt modelId="{B569C884-ABD5-44DC-8E48-A2481174E272}">
      <dgm:prSet/>
      <dgm:spPr/>
      <dgm:t>
        <a:bodyPr/>
        <a:lstStyle/>
        <a:p>
          <a:r>
            <a:rPr lang="cs-CZ" dirty="0" err="1"/>
            <a:t>Lessons</a:t>
          </a:r>
          <a:r>
            <a:rPr lang="cs-CZ" dirty="0"/>
            <a:t> are not limited by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bells</a:t>
          </a:r>
          <a:r>
            <a:rPr lang="cs-CZ" dirty="0"/>
            <a:t> </a:t>
          </a:r>
          <a:r>
            <a:rPr lang="cs-CZ" dirty="0" err="1"/>
            <a:t>ringing</a:t>
          </a:r>
          <a:r>
            <a:rPr lang="cs-CZ" dirty="0"/>
            <a:t>, but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students</a:t>
          </a:r>
          <a:r>
            <a:rPr lang="cs-CZ" dirty="0"/>
            <a:t>‘ </a:t>
          </a:r>
          <a:r>
            <a:rPr lang="cs-CZ" dirty="0" err="1"/>
            <a:t>concern</a:t>
          </a:r>
          <a:r>
            <a:rPr lang="cs-CZ" dirty="0"/>
            <a:t> and </a:t>
          </a:r>
          <a:r>
            <a:rPr lang="cs-CZ" dirty="0" err="1"/>
            <a:t>weariness</a:t>
          </a:r>
          <a:endParaRPr lang="cs-CZ" dirty="0"/>
        </a:p>
      </dgm:t>
    </dgm:pt>
    <dgm:pt modelId="{E4F97FB0-49EA-48A5-B912-A23C5013B39F}" type="parTrans" cxnId="{1DC2EB00-1229-40A9-A51C-C41DC87709B8}">
      <dgm:prSet/>
      <dgm:spPr/>
      <dgm:t>
        <a:bodyPr/>
        <a:lstStyle/>
        <a:p>
          <a:endParaRPr lang="en-US"/>
        </a:p>
      </dgm:t>
    </dgm:pt>
    <dgm:pt modelId="{D12BD09A-B315-4577-879F-BD43C28568B2}" type="sibTrans" cxnId="{1DC2EB00-1229-40A9-A51C-C41DC87709B8}">
      <dgm:prSet/>
      <dgm:spPr/>
      <dgm:t>
        <a:bodyPr/>
        <a:lstStyle/>
        <a:p>
          <a:endParaRPr lang="en-US"/>
        </a:p>
      </dgm:t>
    </dgm:pt>
    <dgm:pt modelId="{D7CC9CB0-7F3A-4D99-B81B-64DF76FEC9B6}">
      <dgm:prSet/>
      <dgm:spPr/>
      <dgm:t>
        <a:bodyPr/>
        <a:lstStyle/>
        <a:p>
          <a:r>
            <a:rPr lang="cs-CZ" dirty="0" err="1"/>
            <a:t>verbal</a:t>
          </a:r>
          <a:r>
            <a:rPr lang="cs-CZ" dirty="0"/>
            <a:t> </a:t>
          </a:r>
          <a:r>
            <a:rPr lang="cs-CZ" dirty="0" err="1"/>
            <a:t>assessment</a:t>
          </a:r>
          <a:endParaRPr lang="cs-CZ" dirty="0"/>
        </a:p>
      </dgm:t>
    </dgm:pt>
    <dgm:pt modelId="{4A358381-9FB2-4764-BF23-E9CC160F4923}" type="parTrans" cxnId="{BCEDC84B-F999-4646-87D6-2C0016D141F4}">
      <dgm:prSet/>
      <dgm:spPr/>
      <dgm:t>
        <a:bodyPr/>
        <a:lstStyle/>
        <a:p>
          <a:endParaRPr lang="en-US"/>
        </a:p>
      </dgm:t>
    </dgm:pt>
    <dgm:pt modelId="{A66DCEE8-37DF-453F-A372-226E58F5F1C6}" type="sibTrans" cxnId="{BCEDC84B-F999-4646-87D6-2C0016D141F4}">
      <dgm:prSet/>
      <dgm:spPr/>
      <dgm:t>
        <a:bodyPr/>
        <a:lstStyle/>
        <a:p>
          <a:endParaRPr lang="en-US"/>
        </a:p>
      </dgm:t>
    </dgm:pt>
    <dgm:pt modelId="{C94E3B99-1940-4509-A9EB-97A4A0125F16}">
      <dgm:prSet/>
      <dgm:spPr/>
      <dgm:t>
        <a:bodyPr/>
        <a:lstStyle/>
        <a:p>
          <a:r>
            <a:rPr lang="cs-CZ" dirty="0" err="1"/>
            <a:t>individual</a:t>
          </a:r>
          <a:r>
            <a:rPr lang="cs-CZ" dirty="0"/>
            <a:t> </a:t>
          </a:r>
          <a:r>
            <a:rPr lang="cs-CZ" dirty="0" err="1"/>
            <a:t>educational</a:t>
          </a:r>
          <a:r>
            <a:rPr lang="cs-CZ" dirty="0"/>
            <a:t> </a:t>
          </a:r>
          <a:r>
            <a:rPr lang="cs-CZ" dirty="0" err="1"/>
            <a:t>goals</a:t>
          </a:r>
          <a:endParaRPr lang="en-US" dirty="0"/>
        </a:p>
      </dgm:t>
    </dgm:pt>
    <dgm:pt modelId="{97284C54-A4BC-4A3B-AD8C-CE3C8EF2ABF7}" type="parTrans" cxnId="{593768B0-4655-45E3-895F-FC846CFECABE}">
      <dgm:prSet/>
      <dgm:spPr/>
      <dgm:t>
        <a:bodyPr/>
        <a:lstStyle/>
        <a:p>
          <a:endParaRPr lang="cs-CZ"/>
        </a:p>
      </dgm:t>
    </dgm:pt>
    <dgm:pt modelId="{CAD42246-FDD2-4B08-A652-7F35488C0B1E}" type="sibTrans" cxnId="{593768B0-4655-45E3-895F-FC846CFECABE}">
      <dgm:prSet/>
      <dgm:spPr/>
      <dgm:t>
        <a:bodyPr/>
        <a:lstStyle/>
        <a:p>
          <a:endParaRPr lang="cs-CZ"/>
        </a:p>
      </dgm:t>
    </dgm:pt>
    <dgm:pt modelId="{A49DE42E-004F-4706-8D3E-1442415689E4}" type="pres">
      <dgm:prSet presAssocID="{49E4B65F-0DDE-423B-9911-2A32EEBD8F8A}" presName="diagram" presStyleCnt="0">
        <dgm:presLayoutVars>
          <dgm:dir/>
          <dgm:resizeHandles val="exact"/>
        </dgm:presLayoutVars>
      </dgm:prSet>
      <dgm:spPr/>
    </dgm:pt>
    <dgm:pt modelId="{201043CE-FA0E-480F-BAE3-21D7C20CC985}" type="pres">
      <dgm:prSet presAssocID="{34DD4DEE-B504-4B6B-9ACB-03882878B6F5}" presName="node" presStyleLbl="node1" presStyleIdx="0" presStyleCnt="10">
        <dgm:presLayoutVars>
          <dgm:bulletEnabled val="1"/>
        </dgm:presLayoutVars>
      </dgm:prSet>
      <dgm:spPr/>
    </dgm:pt>
    <dgm:pt modelId="{31B54BCC-9F80-422D-829A-144A74A43BB8}" type="pres">
      <dgm:prSet presAssocID="{BB24C2FD-7E30-49C0-957F-B2B64CD6A187}" presName="sibTrans" presStyleCnt="0"/>
      <dgm:spPr/>
    </dgm:pt>
    <dgm:pt modelId="{8B7FD4C5-249A-4DAF-B164-A3A2CA0BAC3C}" type="pres">
      <dgm:prSet presAssocID="{73860024-8030-4BE9-9F6D-39EF41B20C8D}" presName="node" presStyleLbl="node1" presStyleIdx="1" presStyleCnt="10">
        <dgm:presLayoutVars>
          <dgm:bulletEnabled val="1"/>
        </dgm:presLayoutVars>
      </dgm:prSet>
      <dgm:spPr/>
    </dgm:pt>
    <dgm:pt modelId="{EE8FFF26-AF61-4109-9022-C8269FAD474F}" type="pres">
      <dgm:prSet presAssocID="{8853F448-D5FE-4443-962D-BB00DE5FF6A2}" presName="sibTrans" presStyleCnt="0"/>
      <dgm:spPr/>
    </dgm:pt>
    <dgm:pt modelId="{702D5BF2-3BAB-48BF-90E2-B6C68BF1A97C}" type="pres">
      <dgm:prSet presAssocID="{0C574FB0-9713-40CD-BA3D-10B19639E068}" presName="node" presStyleLbl="node1" presStyleIdx="2" presStyleCnt="10">
        <dgm:presLayoutVars>
          <dgm:bulletEnabled val="1"/>
        </dgm:presLayoutVars>
      </dgm:prSet>
      <dgm:spPr/>
    </dgm:pt>
    <dgm:pt modelId="{56AD4FEC-0E5C-4867-9613-9065CFB0E723}" type="pres">
      <dgm:prSet presAssocID="{5EB78AB0-A784-4D3B-84F6-C02E778F2F20}" presName="sibTrans" presStyleCnt="0"/>
      <dgm:spPr/>
    </dgm:pt>
    <dgm:pt modelId="{5F9CDACA-5388-41F6-9965-0301C83022A1}" type="pres">
      <dgm:prSet presAssocID="{042FF74C-0CCE-440D-9154-B7D0BABC68F5}" presName="node" presStyleLbl="node1" presStyleIdx="3" presStyleCnt="10">
        <dgm:presLayoutVars>
          <dgm:bulletEnabled val="1"/>
        </dgm:presLayoutVars>
      </dgm:prSet>
      <dgm:spPr/>
    </dgm:pt>
    <dgm:pt modelId="{FD97CCA9-38D1-4B19-81CD-8F8F8ABCA538}" type="pres">
      <dgm:prSet presAssocID="{2E9765A6-A6F0-4DFB-97F9-3E249CE3BE3A}" presName="sibTrans" presStyleCnt="0"/>
      <dgm:spPr/>
    </dgm:pt>
    <dgm:pt modelId="{0C94253F-52B0-4660-B357-884782FF53CB}" type="pres">
      <dgm:prSet presAssocID="{3B94FB13-1585-46B2-BA2B-2063A3447982}" presName="node" presStyleLbl="node1" presStyleIdx="4" presStyleCnt="10">
        <dgm:presLayoutVars>
          <dgm:bulletEnabled val="1"/>
        </dgm:presLayoutVars>
      </dgm:prSet>
      <dgm:spPr/>
    </dgm:pt>
    <dgm:pt modelId="{AB99CBCC-F766-4EB8-8D6A-2ADDADA29422}" type="pres">
      <dgm:prSet presAssocID="{2476564D-593A-49B0-ACA2-DC3495D45B40}" presName="sibTrans" presStyleCnt="0"/>
      <dgm:spPr/>
    </dgm:pt>
    <dgm:pt modelId="{255AEDEA-EDFD-4C6E-9EDD-1DA35AD5973A}" type="pres">
      <dgm:prSet presAssocID="{07344504-082D-4139-8090-995B2019ECCD}" presName="node" presStyleLbl="node1" presStyleIdx="5" presStyleCnt="10">
        <dgm:presLayoutVars>
          <dgm:bulletEnabled val="1"/>
        </dgm:presLayoutVars>
      </dgm:prSet>
      <dgm:spPr/>
    </dgm:pt>
    <dgm:pt modelId="{40D4DA36-8E82-47E3-A905-2B3D59548CE2}" type="pres">
      <dgm:prSet presAssocID="{A9C1012A-74E9-4DAC-80DF-EA3499A887B0}" presName="sibTrans" presStyleCnt="0"/>
      <dgm:spPr/>
    </dgm:pt>
    <dgm:pt modelId="{2FC09D84-3BA5-41E5-A3BA-4132549C7A9D}" type="pres">
      <dgm:prSet presAssocID="{48734198-7C8D-4217-96D2-29FD4C17DC6A}" presName="node" presStyleLbl="node1" presStyleIdx="6" presStyleCnt="10">
        <dgm:presLayoutVars>
          <dgm:bulletEnabled val="1"/>
        </dgm:presLayoutVars>
      </dgm:prSet>
      <dgm:spPr/>
    </dgm:pt>
    <dgm:pt modelId="{0C0B3186-6C98-47E9-BA26-5F6559267902}" type="pres">
      <dgm:prSet presAssocID="{2012D55E-E351-4DCD-88B8-E617E3A2C795}" presName="sibTrans" presStyleCnt="0"/>
      <dgm:spPr/>
    </dgm:pt>
    <dgm:pt modelId="{972F7127-4EAD-4BB1-82CC-84624A26BB8F}" type="pres">
      <dgm:prSet presAssocID="{B569C884-ABD5-44DC-8E48-A2481174E272}" presName="node" presStyleLbl="node1" presStyleIdx="7" presStyleCnt="10">
        <dgm:presLayoutVars>
          <dgm:bulletEnabled val="1"/>
        </dgm:presLayoutVars>
      </dgm:prSet>
      <dgm:spPr/>
    </dgm:pt>
    <dgm:pt modelId="{87429D09-684F-4143-BE14-C6ACBECD75C2}" type="pres">
      <dgm:prSet presAssocID="{D12BD09A-B315-4577-879F-BD43C28568B2}" presName="sibTrans" presStyleCnt="0"/>
      <dgm:spPr/>
    </dgm:pt>
    <dgm:pt modelId="{EAC9279D-4FC5-434C-8080-C05F3AF2AF86}" type="pres">
      <dgm:prSet presAssocID="{D7CC9CB0-7F3A-4D99-B81B-64DF76FEC9B6}" presName="node" presStyleLbl="node1" presStyleIdx="8" presStyleCnt="10" custLinFactNeighborX="17" custLinFactNeighborY="-8413">
        <dgm:presLayoutVars>
          <dgm:bulletEnabled val="1"/>
        </dgm:presLayoutVars>
      </dgm:prSet>
      <dgm:spPr/>
    </dgm:pt>
    <dgm:pt modelId="{5A9CE9A4-39C2-44BB-ABD4-92EB14D0773D}" type="pres">
      <dgm:prSet presAssocID="{A66DCEE8-37DF-453F-A372-226E58F5F1C6}" presName="sibTrans" presStyleCnt="0"/>
      <dgm:spPr/>
    </dgm:pt>
    <dgm:pt modelId="{0E23A96F-5928-4EAC-943D-54C1966E9EFA}" type="pres">
      <dgm:prSet presAssocID="{C94E3B99-1940-4509-A9EB-97A4A0125F16}" presName="node" presStyleLbl="node1" presStyleIdx="9" presStyleCnt="10" custLinFactNeighborX="-3464" custLinFactNeighborY="-8413">
        <dgm:presLayoutVars>
          <dgm:bulletEnabled val="1"/>
        </dgm:presLayoutVars>
      </dgm:prSet>
      <dgm:spPr/>
    </dgm:pt>
  </dgm:ptLst>
  <dgm:cxnLst>
    <dgm:cxn modelId="{1DC2EB00-1229-40A9-A51C-C41DC87709B8}" srcId="{49E4B65F-0DDE-423B-9911-2A32EEBD8F8A}" destId="{B569C884-ABD5-44DC-8E48-A2481174E272}" srcOrd="7" destOrd="0" parTransId="{E4F97FB0-49EA-48A5-B912-A23C5013B39F}" sibTransId="{D12BD09A-B315-4577-879F-BD43C28568B2}"/>
    <dgm:cxn modelId="{541B7102-0C5C-4FBC-93E2-43BD642D34A6}" type="presOf" srcId="{3B94FB13-1585-46B2-BA2B-2063A3447982}" destId="{0C94253F-52B0-4660-B357-884782FF53CB}" srcOrd="0" destOrd="0" presId="urn:microsoft.com/office/officeart/2005/8/layout/default"/>
    <dgm:cxn modelId="{65514E07-A08F-4932-BBD7-B8C400AE0742}" type="presOf" srcId="{07344504-082D-4139-8090-995B2019ECCD}" destId="{255AEDEA-EDFD-4C6E-9EDD-1DA35AD5973A}" srcOrd="0" destOrd="0" presId="urn:microsoft.com/office/officeart/2005/8/layout/default"/>
    <dgm:cxn modelId="{6A783A08-265D-4DC3-839B-8BC734894283}" type="presOf" srcId="{B569C884-ABD5-44DC-8E48-A2481174E272}" destId="{972F7127-4EAD-4BB1-82CC-84624A26BB8F}" srcOrd="0" destOrd="0" presId="urn:microsoft.com/office/officeart/2005/8/layout/default"/>
    <dgm:cxn modelId="{7DBE530A-BA50-4D12-8F12-43EC89513655}" type="presOf" srcId="{D7CC9CB0-7F3A-4D99-B81B-64DF76FEC9B6}" destId="{EAC9279D-4FC5-434C-8080-C05F3AF2AF86}" srcOrd="0" destOrd="0" presId="urn:microsoft.com/office/officeart/2005/8/layout/default"/>
    <dgm:cxn modelId="{2F187E10-2BA5-47B9-9786-4162A906AC9D}" srcId="{49E4B65F-0DDE-423B-9911-2A32EEBD8F8A}" destId="{07344504-082D-4139-8090-995B2019ECCD}" srcOrd="5" destOrd="0" parTransId="{32F36730-6E2D-4714-88BD-83DE3E7D633F}" sibTransId="{A9C1012A-74E9-4DAC-80DF-EA3499A887B0}"/>
    <dgm:cxn modelId="{A1D15611-EB4D-4AAF-B339-F5886456BBE9}" srcId="{49E4B65F-0DDE-423B-9911-2A32EEBD8F8A}" destId="{34DD4DEE-B504-4B6B-9ACB-03882878B6F5}" srcOrd="0" destOrd="0" parTransId="{7630FC6C-493A-4DA2-AC15-D33BE21F3E0B}" sibTransId="{BB24C2FD-7E30-49C0-957F-B2B64CD6A187}"/>
    <dgm:cxn modelId="{08BE6215-4D41-4234-B980-060F25394AB0}" type="presOf" srcId="{48734198-7C8D-4217-96D2-29FD4C17DC6A}" destId="{2FC09D84-3BA5-41E5-A3BA-4132549C7A9D}" srcOrd="0" destOrd="0" presId="urn:microsoft.com/office/officeart/2005/8/layout/default"/>
    <dgm:cxn modelId="{BCEDC84B-F999-4646-87D6-2C0016D141F4}" srcId="{49E4B65F-0DDE-423B-9911-2A32EEBD8F8A}" destId="{D7CC9CB0-7F3A-4D99-B81B-64DF76FEC9B6}" srcOrd="8" destOrd="0" parTransId="{4A358381-9FB2-4764-BF23-E9CC160F4923}" sibTransId="{A66DCEE8-37DF-453F-A372-226E58F5F1C6}"/>
    <dgm:cxn modelId="{8C31644E-A36F-495B-9769-853DC0A1D84C}" type="presOf" srcId="{0C574FB0-9713-40CD-BA3D-10B19639E068}" destId="{702D5BF2-3BAB-48BF-90E2-B6C68BF1A97C}" srcOrd="0" destOrd="0" presId="urn:microsoft.com/office/officeart/2005/8/layout/default"/>
    <dgm:cxn modelId="{F534A65A-1918-4DF5-AF6C-8DDB273293A2}" type="presOf" srcId="{34DD4DEE-B504-4B6B-9ACB-03882878B6F5}" destId="{201043CE-FA0E-480F-BAE3-21D7C20CC985}" srcOrd="0" destOrd="0" presId="urn:microsoft.com/office/officeart/2005/8/layout/default"/>
    <dgm:cxn modelId="{D5B7E87F-CFC8-4862-8B6B-353A35ACB8D2}" type="presOf" srcId="{C94E3B99-1940-4509-A9EB-97A4A0125F16}" destId="{0E23A96F-5928-4EAC-943D-54C1966E9EFA}" srcOrd="0" destOrd="0" presId="urn:microsoft.com/office/officeart/2005/8/layout/default"/>
    <dgm:cxn modelId="{8D3B7F8D-96C1-4BEE-9D8B-442EEEE1F412}" type="presOf" srcId="{73860024-8030-4BE9-9F6D-39EF41B20C8D}" destId="{8B7FD4C5-249A-4DAF-B164-A3A2CA0BAC3C}" srcOrd="0" destOrd="0" presId="urn:microsoft.com/office/officeart/2005/8/layout/default"/>
    <dgm:cxn modelId="{9AED6797-88F7-4E76-B025-70560E583C0C}" type="presOf" srcId="{042FF74C-0CCE-440D-9154-B7D0BABC68F5}" destId="{5F9CDACA-5388-41F6-9965-0301C83022A1}" srcOrd="0" destOrd="0" presId="urn:microsoft.com/office/officeart/2005/8/layout/default"/>
    <dgm:cxn modelId="{EAE2F199-98CB-41E1-9073-21307893DEA2}" srcId="{49E4B65F-0DDE-423B-9911-2A32EEBD8F8A}" destId="{042FF74C-0CCE-440D-9154-B7D0BABC68F5}" srcOrd="3" destOrd="0" parTransId="{BD86C26E-3E97-41B8-A762-D19699E3413E}" sibTransId="{2E9765A6-A6F0-4DFB-97F9-3E249CE3BE3A}"/>
    <dgm:cxn modelId="{593768B0-4655-45E3-895F-FC846CFECABE}" srcId="{49E4B65F-0DDE-423B-9911-2A32EEBD8F8A}" destId="{C94E3B99-1940-4509-A9EB-97A4A0125F16}" srcOrd="9" destOrd="0" parTransId="{97284C54-A4BC-4A3B-AD8C-CE3C8EF2ABF7}" sibTransId="{CAD42246-FDD2-4B08-A652-7F35488C0B1E}"/>
    <dgm:cxn modelId="{9AED3BC4-61F8-4CC1-B334-BFF8A75A2242}" srcId="{49E4B65F-0DDE-423B-9911-2A32EEBD8F8A}" destId="{73860024-8030-4BE9-9F6D-39EF41B20C8D}" srcOrd="1" destOrd="0" parTransId="{4824F843-FF2D-4CC1-94AE-2FDAD95149C2}" sibTransId="{8853F448-D5FE-4443-962D-BB00DE5FF6A2}"/>
    <dgm:cxn modelId="{749B90CB-BD08-4C29-9BB3-15EDBCB6586F}" srcId="{49E4B65F-0DDE-423B-9911-2A32EEBD8F8A}" destId="{3B94FB13-1585-46B2-BA2B-2063A3447982}" srcOrd="4" destOrd="0" parTransId="{E4BD3ED1-BA50-48C4-B611-240CCF13EA75}" sibTransId="{2476564D-593A-49B0-ACA2-DC3495D45B40}"/>
    <dgm:cxn modelId="{5CF85BE1-111A-4763-AEC7-4F7ADB803992}" type="presOf" srcId="{49E4B65F-0DDE-423B-9911-2A32EEBD8F8A}" destId="{A49DE42E-004F-4706-8D3E-1442415689E4}" srcOrd="0" destOrd="0" presId="urn:microsoft.com/office/officeart/2005/8/layout/default"/>
    <dgm:cxn modelId="{73C036E4-73F7-45CE-9F58-535BE66E5E17}" srcId="{49E4B65F-0DDE-423B-9911-2A32EEBD8F8A}" destId="{48734198-7C8D-4217-96D2-29FD4C17DC6A}" srcOrd="6" destOrd="0" parTransId="{3B0B95B8-2D67-4A43-B87C-6E2CAFBEDCE3}" sibTransId="{2012D55E-E351-4DCD-88B8-E617E3A2C795}"/>
    <dgm:cxn modelId="{4FBA50FF-03EB-4CF7-B2DF-ACD6A4852669}" srcId="{49E4B65F-0DDE-423B-9911-2A32EEBD8F8A}" destId="{0C574FB0-9713-40CD-BA3D-10B19639E068}" srcOrd="2" destOrd="0" parTransId="{8F2A030E-ECB6-4E11-89A8-4A35035CD114}" sibTransId="{5EB78AB0-A784-4D3B-84F6-C02E778F2F20}"/>
    <dgm:cxn modelId="{9398640F-8AD8-4345-A73D-808C940600B1}" type="presParOf" srcId="{A49DE42E-004F-4706-8D3E-1442415689E4}" destId="{201043CE-FA0E-480F-BAE3-21D7C20CC985}" srcOrd="0" destOrd="0" presId="urn:microsoft.com/office/officeart/2005/8/layout/default"/>
    <dgm:cxn modelId="{BCEA3BBF-9DF8-4D18-A72F-C88FA4DBD681}" type="presParOf" srcId="{A49DE42E-004F-4706-8D3E-1442415689E4}" destId="{31B54BCC-9F80-422D-829A-144A74A43BB8}" srcOrd="1" destOrd="0" presId="urn:microsoft.com/office/officeart/2005/8/layout/default"/>
    <dgm:cxn modelId="{D8B524AE-E19F-415A-A0F4-73460EF425D0}" type="presParOf" srcId="{A49DE42E-004F-4706-8D3E-1442415689E4}" destId="{8B7FD4C5-249A-4DAF-B164-A3A2CA0BAC3C}" srcOrd="2" destOrd="0" presId="urn:microsoft.com/office/officeart/2005/8/layout/default"/>
    <dgm:cxn modelId="{C3F7CBB3-6EF6-43F4-81C1-E7941AC7E0DA}" type="presParOf" srcId="{A49DE42E-004F-4706-8D3E-1442415689E4}" destId="{EE8FFF26-AF61-4109-9022-C8269FAD474F}" srcOrd="3" destOrd="0" presId="urn:microsoft.com/office/officeart/2005/8/layout/default"/>
    <dgm:cxn modelId="{E18C4418-DCA4-4F77-A0C2-976D81468B72}" type="presParOf" srcId="{A49DE42E-004F-4706-8D3E-1442415689E4}" destId="{702D5BF2-3BAB-48BF-90E2-B6C68BF1A97C}" srcOrd="4" destOrd="0" presId="urn:microsoft.com/office/officeart/2005/8/layout/default"/>
    <dgm:cxn modelId="{560AAC80-5822-4B02-9A2A-895E52DA7CCF}" type="presParOf" srcId="{A49DE42E-004F-4706-8D3E-1442415689E4}" destId="{56AD4FEC-0E5C-4867-9613-9065CFB0E723}" srcOrd="5" destOrd="0" presId="urn:microsoft.com/office/officeart/2005/8/layout/default"/>
    <dgm:cxn modelId="{B9E4610C-E52D-478A-BBED-020BF5B5ADE1}" type="presParOf" srcId="{A49DE42E-004F-4706-8D3E-1442415689E4}" destId="{5F9CDACA-5388-41F6-9965-0301C83022A1}" srcOrd="6" destOrd="0" presId="urn:microsoft.com/office/officeart/2005/8/layout/default"/>
    <dgm:cxn modelId="{F50B0726-F759-4801-94E0-D8066764B746}" type="presParOf" srcId="{A49DE42E-004F-4706-8D3E-1442415689E4}" destId="{FD97CCA9-38D1-4B19-81CD-8F8F8ABCA538}" srcOrd="7" destOrd="0" presId="urn:microsoft.com/office/officeart/2005/8/layout/default"/>
    <dgm:cxn modelId="{623AD83E-F58A-4C50-9051-042B7F31F483}" type="presParOf" srcId="{A49DE42E-004F-4706-8D3E-1442415689E4}" destId="{0C94253F-52B0-4660-B357-884782FF53CB}" srcOrd="8" destOrd="0" presId="urn:microsoft.com/office/officeart/2005/8/layout/default"/>
    <dgm:cxn modelId="{9EE86B0C-44A3-4CFB-A85F-BDB82EDE3C36}" type="presParOf" srcId="{A49DE42E-004F-4706-8D3E-1442415689E4}" destId="{AB99CBCC-F766-4EB8-8D6A-2ADDADA29422}" srcOrd="9" destOrd="0" presId="urn:microsoft.com/office/officeart/2005/8/layout/default"/>
    <dgm:cxn modelId="{11469822-CCD9-4779-92B3-BDE8C78226A3}" type="presParOf" srcId="{A49DE42E-004F-4706-8D3E-1442415689E4}" destId="{255AEDEA-EDFD-4C6E-9EDD-1DA35AD5973A}" srcOrd="10" destOrd="0" presId="urn:microsoft.com/office/officeart/2005/8/layout/default"/>
    <dgm:cxn modelId="{EAEB23AF-C75E-48AF-8B4A-BF4A0C32FD6E}" type="presParOf" srcId="{A49DE42E-004F-4706-8D3E-1442415689E4}" destId="{40D4DA36-8E82-47E3-A905-2B3D59548CE2}" srcOrd="11" destOrd="0" presId="urn:microsoft.com/office/officeart/2005/8/layout/default"/>
    <dgm:cxn modelId="{DE8A085C-CD1B-4FEE-A841-DB8BF59B97DB}" type="presParOf" srcId="{A49DE42E-004F-4706-8D3E-1442415689E4}" destId="{2FC09D84-3BA5-41E5-A3BA-4132549C7A9D}" srcOrd="12" destOrd="0" presId="urn:microsoft.com/office/officeart/2005/8/layout/default"/>
    <dgm:cxn modelId="{667289BE-300F-4113-B42A-3C80D6124F90}" type="presParOf" srcId="{A49DE42E-004F-4706-8D3E-1442415689E4}" destId="{0C0B3186-6C98-47E9-BA26-5F6559267902}" srcOrd="13" destOrd="0" presId="urn:microsoft.com/office/officeart/2005/8/layout/default"/>
    <dgm:cxn modelId="{DC950353-8E5A-41EC-81B4-D410F5CC1EA6}" type="presParOf" srcId="{A49DE42E-004F-4706-8D3E-1442415689E4}" destId="{972F7127-4EAD-4BB1-82CC-84624A26BB8F}" srcOrd="14" destOrd="0" presId="urn:microsoft.com/office/officeart/2005/8/layout/default"/>
    <dgm:cxn modelId="{B04DA488-6418-4499-9AB5-4965D5908C70}" type="presParOf" srcId="{A49DE42E-004F-4706-8D3E-1442415689E4}" destId="{87429D09-684F-4143-BE14-C6ACBECD75C2}" srcOrd="15" destOrd="0" presId="urn:microsoft.com/office/officeart/2005/8/layout/default"/>
    <dgm:cxn modelId="{54D57184-3E3E-4974-B5C6-2F6D97F9B105}" type="presParOf" srcId="{A49DE42E-004F-4706-8D3E-1442415689E4}" destId="{EAC9279D-4FC5-434C-8080-C05F3AF2AF86}" srcOrd="16" destOrd="0" presId="urn:microsoft.com/office/officeart/2005/8/layout/default"/>
    <dgm:cxn modelId="{E796F3AE-F1AE-4213-9367-F5008F6FF401}" type="presParOf" srcId="{A49DE42E-004F-4706-8D3E-1442415689E4}" destId="{5A9CE9A4-39C2-44BB-ABD4-92EB14D0773D}" srcOrd="17" destOrd="0" presId="urn:microsoft.com/office/officeart/2005/8/layout/default"/>
    <dgm:cxn modelId="{EF81AC31-DAA0-4B3D-9FB8-76D6905838DC}" type="presParOf" srcId="{A49DE42E-004F-4706-8D3E-1442415689E4}" destId="{0E23A96F-5928-4EAC-943D-54C1966E9EF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E64E7-7978-40AF-A294-7AC2C1508D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E07BA2-2C1C-47E6-8ACE-5D23CAEE8DC0}">
      <dgm:prSet/>
      <dgm:spPr/>
      <dgm:t>
        <a:bodyPr/>
        <a:lstStyle/>
        <a:p>
          <a:r>
            <a:rPr lang="cs-CZ" dirty="0" err="1"/>
            <a:t>Health</a:t>
          </a:r>
          <a:r>
            <a:rPr lang="cs-CZ" dirty="0"/>
            <a:t> </a:t>
          </a:r>
          <a:r>
            <a:rPr lang="cs-CZ" dirty="0" err="1"/>
            <a:t>promoting</a:t>
          </a:r>
          <a:r>
            <a:rPr lang="cs-CZ" dirty="0"/>
            <a:t> </a:t>
          </a:r>
          <a:r>
            <a:rPr lang="cs-CZ" dirty="0" err="1"/>
            <a:t>school</a:t>
          </a:r>
          <a:r>
            <a:rPr lang="cs-CZ" dirty="0"/>
            <a:t> has </a:t>
          </a:r>
          <a:r>
            <a:rPr lang="cs-CZ" dirty="0" err="1"/>
            <a:t>been</a:t>
          </a:r>
          <a:r>
            <a:rPr lang="cs-CZ" dirty="0"/>
            <a:t> a part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WHO‘s </a:t>
          </a:r>
          <a:r>
            <a:rPr lang="cs-CZ" dirty="0" err="1"/>
            <a:t>programme</a:t>
          </a:r>
          <a:r>
            <a:rPr lang="cs-CZ" dirty="0"/>
            <a:t>  </a:t>
          </a:r>
          <a:r>
            <a:rPr lang="cs-CZ" dirty="0" err="1"/>
            <a:t>Health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All</a:t>
          </a:r>
          <a:r>
            <a:rPr lang="cs-CZ" dirty="0"/>
            <a:t> </a:t>
          </a:r>
          <a:r>
            <a:rPr lang="cs-CZ" dirty="0" err="1"/>
            <a:t>since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half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1980‘.</a:t>
          </a:r>
        </a:p>
      </dgm:t>
    </dgm:pt>
    <dgm:pt modelId="{7C1B2C65-9509-4CD5-9FC0-DBD9E15E70C1}" type="parTrans" cxnId="{E66FAA13-80DD-48EF-918E-28879F65C296}">
      <dgm:prSet/>
      <dgm:spPr/>
      <dgm:t>
        <a:bodyPr/>
        <a:lstStyle/>
        <a:p>
          <a:endParaRPr lang="en-US"/>
        </a:p>
      </dgm:t>
    </dgm:pt>
    <dgm:pt modelId="{08B86C8B-6D7D-42B7-B5ED-1C156D4D4136}" type="sibTrans" cxnId="{E66FAA13-80DD-48EF-918E-28879F65C296}">
      <dgm:prSet/>
      <dgm:spPr/>
      <dgm:t>
        <a:bodyPr/>
        <a:lstStyle/>
        <a:p>
          <a:endParaRPr lang="en-US"/>
        </a:p>
      </dgm:t>
    </dgm:pt>
    <dgm:pt modelId="{118B2A5B-D23D-4366-97CA-D2639EBB329D}">
      <dgm:prSet/>
      <dgm:spPr/>
      <dgm:t>
        <a:bodyPr/>
        <a:lstStyle/>
        <a:p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project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based</a:t>
          </a:r>
          <a:r>
            <a:rPr lang="cs-CZ" dirty="0"/>
            <a:t> on </a:t>
          </a:r>
          <a:r>
            <a:rPr lang="cs-CZ" dirty="0" err="1"/>
            <a:t>friendly</a:t>
          </a:r>
          <a:r>
            <a:rPr lang="cs-CZ" dirty="0"/>
            <a:t> </a:t>
          </a:r>
          <a:r>
            <a:rPr lang="cs-CZ" dirty="0" err="1"/>
            <a:t>athmosphere</a:t>
          </a:r>
          <a:r>
            <a:rPr lang="cs-CZ" dirty="0"/>
            <a:t>, </a:t>
          </a:r>
          <a:r>
            <a:rPr lang="cs-CZ" dirty="0" err="1"/>
            <a:t>healthy</a:t>
          </a:r>
          <a:r>
            <a:rPr lang="cs-CZ" dirty="0"/>
            <a:t> </a:t>
          </a:r>
          <a:r>
            <a:rPr lang="cs-CZ" dirty="0" err="1"/>
            <a:t>learning</a:t>
          </a:r>
          <a:r>
            <a:rPr lang="cs-CZ" dirty="0"/>
            <a:t>, </a:t>
          </a:r>
          <a:r>
            <a:rPr lang="cs-CZ" dirty="0" err="1"/>
            <a:t>and</a:t>
          </a:r>
          <a:r>
            <a:rPr lang="cs-CZ" dirty="0"/>
            <a:t> open </a:t>
          </a:r>
          <a:r>
            <a:rPr lang="cs-CZ" dirty="0" err="1"/>
            <a:t>partnership</a:t>
          </a:r>
          <a:r>
            <a:rPr lang="cs-CZ" dirty="0"/>
            <a:t>.</a:t>
          </a:r>
          <a:endParaRPr lang="en-US" dirty="0"/>
        </a:p>
      </dgm:t>
    </dgm:pt>
    <dgm:pt modelId="{087BA472-77CE-4A13-BC40-426E6E19445F}" type="parTrans" cxnId="{A5DA079A-614E-4FA1-B644-2CE796888261}">
      <dgm:prSet/>
      <dgm:spPr/>
      <dgm:t>
        <a:bodyPr/>
        <a:lstStyle/>
        <a:p>
          <a:endParaRPr lang="en-US"/>
        </a:p>
      </dgm:t>
    </dgm:pt>
    <dgm:pt modelId="{5CC2769A-4760-4A13-B5AE-72157AFA7D5E}" type="sibTrans" cxnId="{A5DA079A-614E-4FA1-B644-2CE796888261}">
      <dgm:prSet/>
      <dgm:spPr/>
      <dgm:t>
        <a:bodyPr/>
        <a:lstStyle/>
        <a:p>
          <a:endParaRPr lang="en-US"/>
        </a:p>
      </dgm:t>
    </dgm:pt>
    <dgm:pt modelId="{634FA2AF-5970-4385-9085-B58BAD3A70C4}">
      <dgm:prSet/>
      <dgm:spPr/>
      <dgm:t>
        <a:bodyPr/>
        <a:lstStyle/>
        <a:p>
          <a:r>
            <a:rPr lang="en-US" dirty="0"/>
            <a:t>Health promoting school develops independence, creativity, responsibility, cooperation, positive self-concept and self-evaluation, tends to increase stimulation of school </a:t>
          </a:r>
          <a:r>
            <a:rPr lang="en-US" dirty="0" err="1"/>
            <a:t>enviroment</a:t>
          </a:r>
          <a:r>
            <a:rPr lang="en-US" dirty="0"/>
            <a:t>, to improve methods of verbal assessment and to increase respect to ethnic and social minorities. </a:t>
          </a:r>
        </a:p>
      </dgm:t>
    </dgm:pt>
    <dgm:pt modelId="{D6516AF5-EE53-40E8-842B-96F3DCAA56DD}" type="parTrans" cxnId="{3E0AF650-98C5-42F0-9287-494BB0F118DC}">
      <dgm:prSet/>
      <dgm:spPr/>
      <dgm:t>
        <a:bodyPr/>
        <a:lstStyle/>
        <a:p>
          <a:endParaRPr lang="en-US"/>
        </a:p>
      </dgm:t>
    </dgm:pt>
    <dgm:pt modelId="{6EC8C54D-753F-4BA0-8661-2FD28ED08C62}" type="sibTrans" cxnId="{3E0AF650-98C5-42F0-9287-494BB0F118DC}">
      <dgm:prSet/>
      <dgm:spPr/>
      <dgm:t>
        <a:bodyPr/>
        <a:lstStyle/>
        <a:p>
          <a:endParaRPr lang="en-US"/>
        </a:p>
      </dgm:t>
    </dgm:pt>
    <dgm:pt modelId="{0310A181-0953-4A21-9B76-F156D9572679}">
      <dgm:prSet/>
      <dgm:spPr/>
      <dgm:t>
        <a:bodyPr/>
        <a:lstStyle/>
        <a:p>
          <a:r>
            <a:rPr lang="cs-CZ"/>
            <a:t>Methodology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b="0" i="0" dirty="0" err="1"/>
            <a:t>School</a:t>
          </a:r>
          <a:r>
            <a:rPr lang="cs-CZ" b="0" i="0" dirty="0"/>
            <a:t> </a:t>
          </a:r>
          <a:r>
            <a:rPr lang="cs-CZ" b="0" i="0" dirty="0" err="1"/>
            <a:t>Health</a:t>
          </a:r>
          <a:r>
            <a:rPr lang="cs-CZ" b="0" i="0" dirty="0"/>
            <a:t> </a:t>
          </a:r>
          <a:r>
            <a:rPr lang="cs-CZ" b="0" i="0" dirty="0" err="1"/>
            <a:t>Promotion</a:t>
          </a:r>
          <a:r>
            <a:rPr lang="cs-CZ" b="0" i="0" dirty="0"/>
            <a:t> Program</a:t>
          </a:r>
        </a:p>
        <a:p>
          <a:endParaRPr lang="en-US" dirty="0"/>
        </a:p>
      </dgm:t>
    </dgm:pt>
    <dgm:pt modelId="{4A97146E-D1A1-42B0-A886-F05B8E16464B}" type="parTrans" cxnId="{69C7496D-ED01-4E62-9BC6-9DDF4A99170D}">
      <dgm:prSet/>
      <dgm:spPr/>
      <dgm:t>
        <a:bodyPr/>
        <a:lstStyle/>
        <a:p>
          <a:endParaRPr lang="en-US"/>
        </a:p>
      </dgm:t>
    </dgm:pt>
    <dgm:pt modelId="{6F161F8F-5DD8-4495-9AD1-48196F4A507C}" type="sibTrans" cxnId="{69C7496D-ED01-4E62-9BC6-9DDF4A99170D}">
      <dgm:prSet/>
      <dgm:spPr/>
      <dgm:t>
        <a:bodyPr/>
        <a:lstStyle/>
        <a:p>
          <a:endParaRPr lang="en-US"/>
        </a:p>
      </dgm:t>
    </dgm:pt>
    <dgm:pt modelId="{D98729EF-7B0C-4E84-AC49-3333E6F54F49}">
      <dgm:prSet/>
      <dgm:spPr/>
      <dgm:t>
        <a:bodyPr/>
        <a:lstStyle/>
        <a:p>
          <a:r>
            <a:rPr lang="cs-CZ" dirty="0" err="1"/>
            <a:t>There</a:t>
          </a:r>
          <a:r>
            <a:rPr lang="cs-CZ" dirty="0"/>
            <a:t> are </a:t>
          </a:r>
          <a:r>
            <a:rPr lang="cs-CZ" dirty="0" err="1"/>
            <a:t>aproximately</a:t>
          </a:r>
          <a:r>
            <a:rPr lang="cs-CZ" dirty="0"/>
            <a:t> 92 </a:t>
          </a:r>
          <a:r>
            <a:rPr lang="cs-CZ" dirty="0" err="1"/>
            <a:t>Health</a:t>
          </a:r>
          <a:r>
            <a:rPr lang="cs-CZ" dirty="0"/>
            <a:t> </a:t>
          </a:r>
          <a:r>
            <a:rPr lang="cs-CZ" dirty="0" err="1"/>
            <a:t>promoting</a:t>
          </a:r>
          <a:r>
            <a:rPr lang="cs-CZ" dirty="0"/>
            <a:t> </a:t>
          </a:r>
          <a:r>
            <a:rPr lang="cs-CZ" dirty="0" err="1"/>
            <a:t>schools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Czech Republic (</a:t>
          </a:r>
          <a:r>
            <a:rPr lang="cs-CZ" dirty="0" err="1"/>
            <a:t>for</a:t>
          </a:r>
          <a:r>
            <a:rPr lang="cs-CZ" dirty="0"/>
            <a:t>. </a:t>
          </a:r>
          <a:r>
            <a:rPr lang="cs-CZ" dirty="0" err="1"/>
            <a:t>example</a:t>
          </a:r>
          <a:r>
            <a:rPr lang="cs-CZ" dirty="0"/>
            <a:t> in </a:t>
          </a:r>
          <a:r>
            <a:rPr lang="cs-CZ" dirty="0" err="1"/>
            <a:t>Prague</a:t>
          </a:r>
          <a:r>
            <a:rPr lang="cs-CZ" dirty="0"/>
            <a:t>, Blansko, Jihlava, Karviná, Ostrava, Zlín). </a:t>
          </a:r>
          <a:endParaRPr lang="en-US" dirty="0"/>
        </a:p>
      </dgm:t>
    </dgm:pt>
    <dgm:pt modelId="{D33DA955-4460-4C51-B611-7A0F4514EF00}" type="parTrans" cxnId="{E1BC89D0-99A5-48D0-9BB9-2EBB72DACBE8}">
      <dgm:prSet/>
      <dgm:spPr/>
      <dgm:t>
        <a:bodyPr/>
        <a:lstStyle/>
        <a:p>
          <a:endParaRPr lang="en-US"/>
        </a:p>
      </dgm:t>
    </dgm:pt>
    <dgm:pt modelId="{E5F98932-6850-439D-B6AB-2AA621359C08}" type="sibTrans" cxnId="{E1BC89D0-99A5-48D0-9BB9-2EBB72DACBE8}">
      <dgm:prSet/>
      <dgm:spPr/>
      <dgm:t>
        <a:bodyPr/>
        <a:lstStyle/>
        <a:p>
          <a:endParaRPr lang="en-US"/>
        </a:p>
      </dgm:t>
    </dgm:pt>
    <dgm:pt modelId="{21E57F1A-5D9C-428C-BC1B-430CD4D9E9CB}" type="pres">
      <dgm:prSet presAssocID="{9F3E64E7-7978-40AF-A294-7AC2C1508DB9}" presName="root" presStyleCnt="0">
        <dgm:presLayoutVars>
          <dgm:dir/>
          <dgm:resizeHandles val="exact"/>
        </dgm:presLayoutVars>
      </dgm:prSet>
      <dgm:spPr/>
    </dgm:pt>
    <dgm:pt modelId="{2603728E-360B-4270-8EE8-57F1E092EE16}" type="pres">
      <dgm:prSet presAssocID="{AAE07BA2-2C1C-47E6-8ACE-5D23CAEE8DC0}" presName="compNode" presStyleCnt="0"/>
      <dgm:spPr/>
    </dgm:pt>
    <dgm:pt modelId="{42A824BC-F171-4B05-BA05-754F954DC351}" type="pres">
      <dgm:prSet presAssocID="{AAE07BA2-2C1C-47E6-8ACE-5D23CAEE8DC0}" presName="bgRect" presStyleLbl="bgShp" presStyleIdx="0" presStyleCnt="5"/>
      <dgm:spPr/>
    </dgm:pt>
    <dgm:pt modelId="{144A784E-4EFD-440A-84D5-6F825884F4FB}" type="pres">
      <dgm:prSet presAssocID="{AAE07BA2-2C1C-47E6-8ACE-5D23CAEE8DC0}" presName="iconRect" presStyleLbl="node1" presStyleIdx="0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6D10BBD4-B9F6-4FA8-B9C3-C37BFD55BC66}" type="pres">
      <dgm:prSet presAssocID="{AAE07BA2-2C1C-47E6-8ACE-5D23CAEE8DC0}" presName="spaceRect" presStyleCnt="0"/>
      <dgm:spPr/>
    </dgm:pt>
    <dgm:pt modelId="{DE3264BA-0D2D-4E24-87A2-FDA60A77583D}" type="pres">
      <dgm:prSet presAssocID="{AAE07BA2-2C1C-47E6-8ACE-5D23CAEE8DC0}" presName="parTx" presStyleLbl="revTx" presStyleIdx="0" presStyleCnt="5">
        <dgm:presLayoutVars>
          <dgm:chMax val="0"/>
          <dgm:chPref val="0"/>
        </dgm:presLayoutVars>
      </dgm:prSet>
      <dgm:spPr/>
    </dgm:pt>
    <dgm:pt modelId="{1D8EE24A-5B77-4B1E-9FE2-BF42CFB6CE2F}" type="pres">
      <dgm:prSet presAssocID="{08B86C8B-6D7D-42B7-B5ED-1C156D4D4136}" presName="sibTrans" presStyleCnt="0"/>
      <dgm:spPr/>
    </dgm:pt>
    <dgm:pt modelId="{C2BF746A-3BD3-4A3A-A1A3-D8270880FF74}" type="pres">
      <dgm:prSet presAssocID="{118B2A5B-D23D-4366-97CA-D2639EBB329D}" presName="compNode" presStyleCnt="0"/>
      <dgm:spPr/>
    </dgm:pt>
    <dgm:pt modelId="{86A4522A-5B47-452C-8ACC-FB5B0CD2504C}" type="pres">
      <dgm:prSet presAssocID="{118B2A5B-D23D-4366-97CA-D2639EBB329D}" presName="bgRect" presStyleLbl="bgShp" presStyleIdx="1" presStyleCnt="5" custLinFactNeighborX="-49" custLinFactNeighborY="31218"/>
      <dgm:spPr/>
    </dgm:pt>
    <dgm:pt modelId="{A49C8486-2AD2-4909-ABF7-1F4D6301B90D}" type="pres">
      <dgm:prSet presAssocID="{118B2A5B-D23D-4366-97CA-D2639EBB329D}" presName="iconRect" presStyleLbl="node1" presStyleIdx="1" presStyleCnt="5" custLinFactNeighborX="15026" custLinFactNeighborY="51303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D68ADCD-2307-4C35-97BD-DF50CE651067}" type="pres">
      <dgm:prSet presAssocID="{118B2A5B-D23D-4366-97CA-D2639EBB329D}" presName="spaceRect" presStyleCnt="0"/>
      <dgm:spPr/>
    </dgm:pt>
    <dgm:pt modelId="{51C79925-AAE5-4B6E-A4B9-D507337E4BE1}" type="pres">
      <dgm:prSet presAssocID="{118B2A5B-D23D-4366-97CA-D2639EBB329D}" presName="parTx" presStyleLbl="revTx" presStyleIdx="1" presStyleCnt="5" custLinFactNeighborX="116" custLinFactNeighborY="40968">
        <dgm:presLayoutVars>
          <dgm:chMax val="0"/>
          <dgm:chPref val="0"/>
        </dgm:presLayoutVars>
      </dgm:prSet>
      <dgm:spPr/>
    </dgm:pt>
    <dgm:pt modelId="{D35F5173-113D-491C-BE3D-F9CCA6A0750B}" type="pres">
      <dgm:prSet presAssocID="{5CC2769A-4760-4A13-B5AE-72157AFA7D5E}" presName="sibTrans" presStyleCnt="0"/>
      <dgm:spPr/>
    </dgm:pt>
    <dgm:pt modelId="{DDD1683D-19A1-4312-969A-9F9588251B5E}" type="pres">
      <dgm:prSet presAssocID="{634FA2AF-5970-4385-9085-B58BAD3A70C4}" presName="compNode" presStyleCnt="0"/>
      <dgm:spPr/>
    </dgm:pt>
    <dgm:pt modelId="{63A77716-BB5E-46C5-90E2-52861EDE4376}" type="pres">
      <dgm:prSet presAssocID="{634FA2AF-5970-4385-9085-B58BAD3A70C4}" presName="bgRect" presStyleLbl="bgShp" presStyleIdx="2" presStyleCnt="5" custScaleY="166169"/>
      <dgm:spPr/>
    </dgm:pt>
    <dgm:pt modelId="{37010343-B8E6-441B-9D57-74851428579F}" type="pres">
      <dgm:prSet presAssocID="{634FA2AF-5970-4385-9085-B58BAD3A70C4}" presName="iconRect" presStyleLbl="node1" presStyleIdx="2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E6E1EBA-B36D-4061-99BA-CF3251F075A5}" type="pres">
      <dgm:prSet presAssocID="{634FA2AF-5970-4385-9085-B58BAD3A70C4}" presName="spaceRect" presStyleCnt="0"/>
      <dgm:spPr/>
    </dgm:pt>
    <dgm:pt modelId="{9F5D9BBA-24BC-4619-B5D1-286FEDC7C87A}" type="pres">
      <dgm:prSet presAssocID="{634FA2AF-5970-4385-9085-B58BAD3A70C4}" presName="parTx" presStyleLbl="revTx" presStyleIdx="2" presStyleCnt="5" custScaleY="289721">
        <dgm:presLayoutVars>
          <dgm:chMax val="0"/>
          <dgm:chPref val="0"/>
        </dgm:presLayoutVars>
      </dgm:prSet>
      <dgm:spPr/>
    </dgm:pt>
    <dgm:pt modelId="{1D4EFF51-3476-4827-9814-B3FBE77CF009}" type="pres">
      <dgm:prSet presAssocID="{6EC8C54D-753F-4BA0-8661-2FD28ED08C62}" presName="sibTrans" presStyleCnt="0"/>
      <dgm:spPr/>
    </dgm:pt>
    <dgm:pt modelId="{33005ED3-AEF8-4DB7-AEBA-53AEEE914682}" type="pres">
      <dgm:prSet presAssocID="{0310A181-0953-4A21-9B76-F156D9572679}" presName="compNode" presStyleCnt="0"/>
      <dgm:spPr/>
    </dgm:pt>
    <dgm:pt modelId="{4436710D-8BB9-4A3D-A402-04B40BBBB2CF}" type="pres">
      <dgm:prSet presAssocID="{0310A181-0953-4A21-9B76-F156D9572679}" presName="bgRect" presStyleLbl="bgShp" presStyleIdx="3" presStyleCnt="5" custLinFactNeighborX="-49" custLinFactNeighborY="-18531"/>
      <dgm:spPr/>
    </dgm:pt>
    <dgm:pt modelId="{8FB93BC0-9C91-49CE-AB44-C792D1302902}" type="pres">
      <dgm:prSet presAssocID="{0310A181-0953-4A21-9B76-F156D9572679}" presName="iconRect" presStyleLbl="node1" presStyleIdx="3" presStyleCnt="5" custLinFactNeighborX="-2700" custLinFactNeighborY="-39150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B20D0FCA-0B5F-46BD-A75B-F1D3D24BEE7E}" type="pres">
      <dgm:prSet presAssocID="{0310A181-0953-4A21-9B76-F156D9572679}" presName="spaceRect" presStyleCnt="0"/>
      <dgm:spPr/>
    </dgm:pt>
    <dgm:pt modelId="{A175B023-0F97-443C-BAD2-FC2DFE407C98}" type="pres">
      <dgm:prSet presAssocID="{0310A181-0953-4A21-9B76-F156D9572679}" presName="parTx" presStyleLbl="revTx" presStyleIdx="3" presStyleCnt="5" custLinFactNeighborX="-1006" custLinFactNeighborY="968">
        <dgm:presLayoutVars>
          <dgm:chMax val="0"/>
          <dgm:chPref val="0"/>
        </dgm:presLayoutVars>
      </dgm:prSet>
      <dgm:spPr/>
    </dgm:pt>
    <dgm:pt modelId="{DA695BDD-4305-4C7E-96E4-B6F7FD02DA7F}" type="pres">
      <dgm:prSet presAssocID="{6F161F8F-5DD8-4495-9AD1-48196F4A507C}" presName="sibTrans" presStyleCnt="0"/>
      <dgm:spPr/>
    </dgm:pt>
    <dgm:pt modelId="{8F349262-C2FA-41F1-9EDC-850154B77EE8}" type="pres">
      <dgm:prSet presAssocID="{D98729EF-7B0C-4E84-AC49-3333E6F54F49}" presName="compNode" presStyleCnt="0"/>
      <dgm:spPr/>
    </dgm:pt>
    <dgm:pt modelId="{9D608ACE-3962-4997-A59F-EA3356BA448D}" type="pres">
      <dgm:prSet presAssocID="{D98729EF-7B0C-4E84-AC49-3333E6F54F49}" presName="bgRect" presStyleLbl="bgShp" presStyleIdx="4" presStyleCnt="5"/>
      <dgm:spPr/>
    </dgm:pt>
    <dgm:pt modelId="{3421A12C-6959-4606-B4F3-F3BBEFC23FEA}" type="pres">
      <dgm:prSet presAssocID="{D98729EF-7B0C-4E84-AC49-3333E6F54F49}" presName="iconRect" presStyleLbl="node1" presStyleIdx="4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29A7E76-6BAB-46D3-B2FC-FB40D8726607}" type="pres">
      <dgm:prSet presAssocID="{D98729EF-7B0C-4E84-AC49-3333E6F54F49}" presName="spaceRect" presStyleCnt="0"/>
      <dgm:spPr/>
    </dgm:pt>
    <dgm:pt modelId="{561C7926-AF03-4D49-AE4A-B0CF31CF448A}" type="pres">
      <dgm:prSet presAssocID="{D98729EF-7B0C-4E84-AC49-3333E6F54F4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66FAA13-80DD-48EF-918E-28879F65C296}" srcId="{9F3E64E7-7978-40AF-A294-7AC2C1508DB9}" destId="{AAE07BA2-2C1C-47E6-8ACE-5D23CAEE8DC0}" srcOrd="0" destOrd="0" parTransId="{7C1B2C65-9509-4CD5-9FC0-DBD9E15E70C1}" sibTransId="{08B86C8B-6D7D-42B7-B5ED-1C156D4D4136}"/>
    <dgm:cxn modelId="{AC6E4C34-03B7-477C-9935-818C96E1BF2A}" type="presOf" srcId="{0310A181-0953-4A21-9B76-F156D9572679}" destId="{A175B023-0F97-443C-BAD2-FC2DFE407C98}" srcOrd="0" destOrd="0" presId="urn:microsoft.com/office/officeart/2018/2/layout/IconVerticalSolidList"/>
    <dgm:cxn modelId="{D2FD3167-854A-47FB-B22B-41D0B3CFC15F}" type="presOf" srcId="{AAE07BA2-2C1C-47E6-8ACE-5D23CAEE8DC0}" destId="{DE3264BA-0D2D-4E24-87A2-FDA60A77583D}" srcOrd="0" destOrd="0" presId="urn:microsoft.com/office/officeart/2018/2/layout/IconVerticalSolidList"/>
    <dgm:cxn modelId="{69C7496D-ED01-4E62-9BC6-9DDF4A99170D}" srcId="{9F3E64E7-7978-40AF-A294-7AC2C1508DB9}" destId="{0310A181-0953-4A21-9B76-F156D9572679}" srcOrd="3" destOrd="0" parTransId="{4A97146E-D1A1-42B0-A886-F05B8E16464B}" sibTransId="{6F161F8F-5DD8-4495-9AD1-48196F4A507C}"/>
    <dgm:cxn modelId="{3E0AF650-98C5-42F0-9287-494BB0F118DC}" srcId="{9F3E64E7-7978-40AF-A294-7AC2C1508DB9}" destId="{634FA2AF-5970-4385-9085-B58BAD3A70C4}" srcOrd="2" destOrd="0" parTransId="{D6516AF5-EE53-40E8-842B-96F3DCAA56DD}" sibTransId="{6EC8C54D-753F-4BA0-8661-2FD28ED08C62}"/>
    <dgm:cxn modelId="{A5DA079A-614E-4FA1-B644-2CE796888261}" srcId="{9F3E64E7-7978-40AF-A294-7AC2C1508DB9}" destId="{118B2A5B-D23D-4366-97CA-D2639EBB329D}" srcOrd="1" destOrd="0" parTransId="{087BA472-77CE-4A13-BC40-426E6E19445F}" sibTransId="{5CC2769A-4760-4A13-B5AE-72157AFA7D5E}"/>
    <dgm:cxn modelId="{493A39AA-282D-4EB5-B6B1-0476095E5940}" type="presOf" srcId="{118B2A5B-D23D-4366-97CA-D2639EBB329D}" destId="{51C79925-AAE5-4B6E-A4B9-D507337E4BE1}" srcOrd="0" destOrd="0" presId="urn:microsoft.com/office/officeart/2018/2/layout/IconVerticalSolidList"/>
    <dgm:cxn modelId="{E1BC89D0-99A5-48D0-9BB9-2EBB72DACBE8}" srcId="{9F3E64E7-7978-40AF-A294-7AC2C1508DB9}" destId="{D98729EF-7B0C-4E84-AC49-3333E6F54F49}" srcOrd="4" destOrd="0" parTransId="{D33DA955-4460-4C51-B611-7A0F4514EF00}" sibTransId="{E5F98932-6850-439D-B6AB-2AA621359C08}"/>
    <dgm:cxn modelId="{607C8CD6-9EA7-49C5-8B75-3F9D4FF4282B}" type="presOf" srcId="{634FA2AF-5970-4385-9085-B58BAD3A70C4}" destId="{9F5D9BBA-24BC-4619-B5D1-286FEDC7C87A}" srcOrd="0" destOrd="0" presId="urn:microsoft.com/office/officeart/2018/2/layout/IconVerticalSolidList"/>
    <dgm:cxn modelId="{F4F076E8-46B2-4715-ADFB-E8E36014845A}" type="presOf" srcId="{D98729EF-7B0C-4E84-AC49-3333E6F54F49}" destId="{561C7926-AF03-4D49-AE4A-B0CF31CF448A}" srcOrd="0" destOrd="0" presId="urn:microsoft.com/office/officeart/2018/2/layout/IconVerticalSolidList"/>
    <dgm:cxn modelId="{8277F6F6-B728-457C-85A2-BEADBE826C66}" type="presOf" srcId="{9F3E64E7-7978-40AF-A294-7AC2C1508DB9}" destId="{21E57F1A-5D9C-428C-BC1B-430CD4D9E9CB}" srcOrd="0" destOrd="0" presId="urn:microsoft.com/office/officeart/2018/2/layout/IconVerticalSolidList"/>
    <dgm:cxn modelId="{8F07F373-C7E6-4081-AF62-B99476AE61AB}" type="presParOf" srcId="{21E57F1A-5D9C-428C-BC1B-430CD4D9E9CB}" destId="{2603728E-360B-4270-8EE8-57F1E092EE16}" srcOrd="0" destOrd="0" presId="urn:microsoft.com/office/officeart/2018/2/layout/IconVerticalSolidList"/>
    <dgm:cxn modelId="{BB06BD68-92FC-4743-B817-2E00AB209E6D}" type="presParOf" srcId="{2603728E-360B-4270-8EE8-57F1E092EE16}" destId="{42A824BC-F171-4B05-BA05-754F954DC351}" srcOrd="0" destOrd="0" presId="urn:microsoft.com/office/officeart/2018/2/layout/IconVerticalSolidList"/>
    <dgm:cxn modelId="{590FF3A6-AADC-4CAB-A481-903A4B6E9978}" type="presParOf" srcId="{2603728E-360B-4270-8EE8-57F1E092EE16}" destId="{144A784E-4EFD-440A-84D5-6F825884F4FB}" srcOrd="1" destOrd="0" presId="urn:microsoft.com/office/officeart/2018/2/layout/IconVerticalSolidList"/>
    <dgm:cxn modelId="{85EF7BE6-E936-4BEC-BAF3-447A10DFA0C0}" type="presParOf" srcId="{2603728E-360B-4270-8EE8-57F1E092EE16}" destId="{6D10BBD4-B9F6-4FA8-B9C3-C37BFD55BC66}" srcOrd="2" destOrd="0" presId="urn:microsoft.com/office/officeart/2018/2/layout/IconVerticalSolidList"/>
    <dgm:cxn modelId="{D80D39A9-E0DD-4966-AEF1-D2FDBE1E2D15}" type="presParOf" srcId="{2603728E-360B-4270-8EE8-57F1E092EE16}" destId="{DE3264BA-0D2D-4E24-87A2-FDA60A77583D}" srcOrd="3" destOrd="0" presId="urn:microsoft.com/office/officeart/2018/2/layout/IconVerticalSolidList"/>
    <dgm:cxn modelId="{E80ECBFE-E15E-411B-8E23-9DA6A566305B}" type="presParOf" srcId="{21E57F1A-5D9C-428C-BC1B-430CD4D9E9CB}" destId="{1D8EE24A-5B77-4B1E-9FE2-BF42CFB6CE2F}" srcOrd="1" destOrd="0" presId="urn:microsoft.com/office/officeart/2018/2/layout/IconVerticalSolidList"/>
    <dgm:cxn modelId="{06081E01-C5EE-4D3E-A588-D87C995AA733}" type="presParOf" srcId="{21E57F1A-5D9C-428C-BC1B-430CD4D9E9CB}" destId="{C2BF746A-3BD3-4A3A-A1A3-D8270880FF74}" srcOrd="2" destOrd="0" presId="urn:microsoft.com/office/officeart/2018/2/layout/IconVerticalSolidList"/>
    <dgm:cxn modelId="{AF3F94A9-671E-4F8B-A69B-20886300AFC7}" type="presParOf" srcId="{C2BF746A-3BD3-4A3A-A1A3-D8270880FF74}" destId="{86A4522A-5B47-452C-8ACC-FB5B0CD2504C}" srcOrd="0" destOrd="0" presId="urn:microsoft.com/office/officeart/2018/2/layout/IconVerticalSolidList"/>
    <dgm:cxn modelId="{AEABE6C1-3C7E-4898-8BA3-6BFB261C4A56}" type="presParOf" srcId="{C2BF746A-3BD3-4A3A-A1A3-D8270880FF74}" destId="{A49C8486-2AD2-4909-ABF7-1F4D6301B90D}" srcOrd="1" destOrd="0" presId="urn:microsoft.com/office/officeart/2018/2/layout/IconVerticalSolidList"/>
    <dgm:cxn modelId="{F183586D-7249-4337-8588-34D9F1ECACFF}" type="presParOf" srcId="{C2BF746A-3BD3-4A3A-A1A3-D8270880FF74}" destId="{AD68ADCD-2307-4C35-97BD-DF50CE651067}" srcOrd="2" destOrd="0" presId="urn:microsoft.com/office/officeart/2018/2/layout/IconVerticalSolidList"/>
    <dgm:cxn modelId="{95F18DDE-301D-4839-A6F9-C98A0F081F5B}" type="presParOf" srcId="{C2BF746A-3BD3-4A3A-A1A3-D8270880FF74}" destId="{51C79925-AAE5-4B6E-A4B9-D507337E4BE1}" srcOrd="3" destOrd="0" presId="urn:microsoft.com/office/officeart/2018/2/layout/IconVerticalSolidList"/>
    <dgm:cxn modelId="{CCA16D13-5CC1-402E-B0B7-8AC215A3D568}" type="presParOf" srcId="{21E57F1A-5D9C-428C-BC1B-430CD4D9E9CB}" destId="{D35F5173-113D-491C-BE3D-F9CCA6A0750B}" srcOrd="3" destOrd="0" presId="urn:microsoft.com/office/officeart/2018/2/layout/IconVerticalSolidList"/>
    <dgm:cxn modelId="{31028FD0-0599-4808-A25A-F670F0C5F1C1}" type="presParOf" srcId="{21E57F1A-5D9C-428C-BC1B-430CD4D9E9CB}" destId="{DDD1683D-19A1-4312-969A-9F9588251B5E}" srcOrd="4" destOrd="0" presId="urn:microsoft.com/office/officeart/2018/2/layout/IconVerticalSolidList"/>
    <dgm:cxn modelId="{734A77D6-AB92-4096-9A1B-0D8DB8874CF8}" type="presParOf" srcId="{DDD1683D-19A1-4312-969A-9F9588251B5E}" destId="{63A77716-BB5E-46C5-90E2-52861EDE4376}" srcOrd="0" destOrd="0" presId="urn:microsoft.com/office/officeart/2018/2/layout/IconVerticalSolidList"/>
    <dgm:cxn modelId="{88FFB1D0-EB04-4710-8BD8-487D5599280F}" type="presParOf" srcId="{DDD1683D-19A1-4312-969A-9F9588251B5E}" destId="{37010343-B8E6-441B-9D57-74851428579F}" srcOrd="1" destOrd="0" presId="urn:microsoft.com/office/officeart/2018/2/layout/IconVerticalSolidList"/>
    <dgm:cxn modelId="{5806E4DF-A960-4BA6-9D90-E0432659CF9D}" type="presParOf" srcId="{DDD1683D-19A1-4312-969A-9F9588251B5E}" destId="{1E6E1EBA-B36D-4061-99BA-CF3251F075A5}" srcOrd="2" destOrd="0" presId="urn:microsoft.com/office/officeart/2018/2/layout/IconVerticalSolidList"/>
    <dgm:cxn modelId="{49736102-A54D-4E2D-8382-98D4F11CEF81}" type="presParOf" srcId="{DDD1683D-19A1-4312-969A-9F9588251B5E}" destId="{9F5D9BBA-24BC-4619-B5D1-286FEDC7C87A}" srcOrd="3" destOrd="0" presId="urn:microsoft.com/office/officeart/2018/2/layout/IconVerticalSolidList"/>
    <dgm:cxn modelId="{C9E35EF7-F44B-452A-9468-35210BFB3FDD}" type="presParOf" srcId="{21E57F1A-5D9C-428C-BC1B-430CD4D9E9CB}" destId="{1D4EFF51-3476-4827-9814-B3FBE77CF009}" srcOrd="5" destOrd="0" presId="urn:microsoft.com/office/officeart/2018/2/layout/IconVerticalSolidList"/>
    <dgm:cxn modelId="{52C409D8-2AA7-4AF9-A152-D2E7AE700CF6}" type="presParOf" srcId="{21E57F1A-5D9C-428C-BC1B-430CD4D9E9CB}" destId="{33005ED3-AEF8-4DB7-AEBA-53AEEE914682}" srcOrd="6" destOrd="0" presId="urn:microsoft.com/office/officeart/2018/2/layout/IconVerticalSolidList"/>
    <dgm:cxn modelId="{485A9F70-7E38-435C-A358-512C055D3AEC}" type="presParOf" srcId="{33005ED3-AEF8-4DB7-AEBA-53AEEE914682}" destId="{4436710D-8BB9-4A3D-A402-04B40BBBB2CF}" srcOrd="0" destOrd="0" presId="urn:microsoft.com/office/officeart/2018/2/layout/IconVerticalSolidList"/>
    <dgm:cxn modelId="{FA7CA622-B914-44B3-9D3D-ACE4C6568D72}" type="presParOf" srcId="{33005ED3-AEF8-4DB7-AEBA-53AEEE914682}" destId="{8FB93BC0-9C91-49CE-AB44-C792D1302902}" srcOrd="1" destOrd="0" presId="urn:microsoft.com/office/officeart/2018/2/layout/IconVerticalSolidList"/>
    <dgm:cxn modelId="{3E857DE8-BB34-4338-83CC-0681CC9022FB}" type="presParOf" srcId="{33005ED3-AEF8-4DB7-AEBA-53AEEE914682}" destId="{B20D0FCA-0B5F-46BD-A75B-F1D3D24BEE7E}" srcOrd="2" destOrd="0" presId="urn:microsoft.com/office/officeart/2018/2/layout/IconVerticalSolidList"/>
    <dgm:cxn modelId="{9E9E8793-A2E4-4855-A087-CAEAA213F3BE}" type="presParOf" srcId="{33005ED3-AEF8-4DB7-AEBA-53AEEE914682}" destId="{A175B023-0F97-443C-BAD2-FC2DFE407C98}" srcOrd="3" destOrd="0" presId="urn:microsoft.com/office/officeart/2018/2/layout/IconVerticalSolidList"/>
    <dgm:cxn modelId="{DBA35787-AB2A-4756-BF57-C3434272074D}" type="presParOf" srcId="{21E57F1A-5D9C-428C-BC1B-430CD4D9E9CB}" destId="{DA695BDD-4305-4C7E-96E4-B6F7FD02DA7F}" srcOrd="7" destOrd="0" presId="urn:microsoft.com/office/officeart/2018/2/layout/IconVerticalSolidList"/>
    <dgm:cxn modelId="{48FD7333-26E0-41BF-AB84-64F1C9A7C83A}" type="presParOf" srcId="{21E57F1A-5D9C-428C-BC1B-430CD4D9E9CB}" destId="{8F349262-C2FA-41F1-9EDC-850154B77EE8}" srcOrd="8" destOrd="0" presId="urn:microsoft.com/office/officeart/2018/2/layout/IconVerticalSolidList"/>
    <dgm:cxn modelId="{7347A93F-E63B-49A9-9FDE-0FAD4C330F36}" type="presParOf" srcId="{8F349262-C2FA-41F1-9EDC-850154B77EE8}" destId="{9D608ACE-3962-4997-A59F-EA3356BA448D}" srcOrd="0" destOrd="0" presId="urn:microsoft.com/office/officeart/2018/2/layout/IconVerticalSolidList"/>
    <dgm:cxn modelId="{D9998B1A-C0C7-43C9-8D68-7E0CA53E3909}" type="presParOf" srcId="{8F349262-C2FA-41F1-9EDC-850154B77EE8}" destId="{3421A12C-6959-4606-B4F3-F3BBEFC23FEA}" srcOrd="1" destOrd="0" presId="urn:microsoft.com/office/officeart/2018/2/layout/IconVerticalSolidList"/>
    <dgm:cxn modelId="{10A0C52D-A356-40E3-9D74-0A24EEAEB5E5}" type="presParOf" srcId="{8F349262-C2FA-41F1-9EDC-850154B77EE8}" destId="{029A7E76-6BAB-46D3-B2FC-FB40D8726607}" srcOrd="2" destOrd="0" presId="urn:microsoft.com/office/officeart/2018/2/layout/IconVerticalSolidList"/>
    <dgm:cxn modelId="{445BB6AA-EA10-47CA-8C78-E8D5B2C6A616}" type="presParOf" srcId="{8F349262-C2FA-41F1-9EDC-850154B77EE8}" destId="{561C7926-AF03-4D49-AE4A-B0CF31CF44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A3E0BD-A1A9-45E4-A571-681B4FC3ABD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D9E59DB-851F-46AF-A8B8-7237B65F02C7}">
      <dgm:prSet/>
      <dgm:spPr/>
      <dgm:t>
        <a:bodyPr/>
        <a:lstStyle/>
        <a:p>
          <a:r>
            <a:rPr lang="cs-CZ" dirty="0" err="1"/>
            <a:t>The</a:t>
          </a:r>
          <a:r>
            <a:rPr lang="cs-CZ" dirty="0"/>
            <a:t> Step by Step </a:t>
          </a:r>
          <a:r>
            <a:rPr lang="cs-CZ" dirty="0" err="1"/>
            <a:t>programme</a:t>
          </a:r>
          <a:r>
            <a:rPr lang="cs-CZ" dirty="0"/>
            <a:t> has </a:t>
          </a:r>
          <a:r>
            <a:rPr lang="cs-CZ" dirty="0" err="1"/>
            <a:t>been</a:t>
          </a:r>
          <a:r>
            <a:rPr lang="cs-CZ" dirty="0"/>
            <a:t> </a:t>
          </a:r>
          <a:r>
            <a:rPr lang="cs-CZ" dirty="0" err="1"/>
            <a:t>running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Czech</a:t>
          </a:r>
          <a:r>
            <a:rPr lang="cs-CZ" dirty="0"/>
            <a:t> </a:t>
          </a:r>
          <a:r>
            <a:rPr lang="cs-CZ" dirty="0" err="1"/>
            <a:t>Republic</a:t>
          </a:r>
          <a:r>
            <a:rPr lang="cs-CZ" dirty="0"/>
            <a:t> </a:t>
          </a:r>
          <a:r>
            <a:rPr lang="cs-CZ" dirty="0" err="1"/>
            <a:t>since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year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1994 in </a:t>
          </a:r>
          <a:r>
            <a:rPr lang="cs-CZ" dirty="0" err="1"/>
            <a:t>nursery</a:t>
          </a:r>
          <a:r>
            <a:rPr lang="cs-CZ" dirty="0"/>
            <a:t> </a:t>
          </a:r>
          <a:r>
            <a:rPr lang="cs-CZ" dirty="0" err="1"/>
            <a:t>schools</a:t>
          </a:r>
          <a:r>
            <a:rPr lang="cs-CZ" dirty="0"/>
            <a:t> </a:t>
          </a:r>
          <a:r>
            <a:rPr lang="cs-CZ" dirty="0" err="1"/>
            <a:t>and</a:t>
          </a:r>
          <a:r>
            <a:rPr lang="cs-CZ" dirty="0"/>
            <a:t> </a:t>
          </a:r>
          <a:r>
            <a:rPr lang="cs-CZ" dirty="0" err="1"/>
            <a:t>since</a:t>
          </a:r>
          <a:r>
            <a:rPr lang="cs-CZ" dirty="0"/>
            <a:t> 1994 in „basic“ </a:t>
          </a:r>
          <a:r>
            <a:rPr lang="cs-CZ" dirty="0" err="1"/>
            <a:t>schools</a:t>
          </a:r>
          <a:r>
            <a:rPr lang="cs-CZ" dirty="0"/>
            <a:t> (</a:t>
          </a:r>
          <a:r>
            <a:rPr lang="cs-CZ" dirty="0" err="1"/>
            <a:t>primary</a:t>
          </a:r>
          <a:r>
            <a:rPr lang="cs-CZ" dirty="0"/>
            <a:t> + </a:t>
          </a:r>
          <a:r>
            <a:rPr lang="cs-CZ" dirty="0" err="1"/>
            <a:t>lower</a:t>
          </a:r>
          <a:r>
            <a:rPr lang="cs-CZ" dirty="0"/>
            <a:t> </a:t>
          </a:r>
          <a:r>
            <a:rPr lang="cs-CZ" dirty="0" err="1"/>
            <a:t>secondary</a:t>
          </a:r>
          <a:r>
            <a:rPr lang="cs-CZ" dirty="0"/>
            <a:t>).</a:t>
          </a:r>
        </a:p>
      </dgm:t>
    </dgm:pt>
    <dgm:pt modelId="{2B7650FA-1E83-4D74-89E3-DBBB22C22F75}" type="parTrans" cxnId="{C5C0DD52-88F9-41E8-8655-E6582825BFB5}">
      <dgm:prSet/>
      <dgm:spPr/>
      <dgm:t>
        <a:bodyPr/>
        <a:lstStyle/>
        <a:p>
          <a:endParaRPr lang="en-US"/>
        </a:p>
      </dgm:t>
    </dgm:pt>
    <dgm:pt modelId="{8A139427-5EA0-450E-A9D9-4C6C37E82E71}" type="sibTrans" cxnId="{C5C0DD52-88F9-41E8-8655-E6582825BFB5}">
      <dgm:prSet/>
      <dgm:spPr/>
      <dgm:t>
        <a:bodyPr/>
        <a:lstStyle/>
        <a:p>
          <a:endParaRPr lang="en-US"/>
        </a:p>
      </dgm:t>
    </dgm:pt>
    <dgm:pt modelId="{F7330A48-C0D3-4D3E-8164-09523C7BC884}">
      <dgm:prSet/>
      <dgm:spPr/>
      <dgm:t>
        <a:bodyPr/>
        <a:lstStyle/>
        <a:p>
          <a:r>
            <a:rPr lang="cs-CZ" dirty="0" err="1"/>
            <a:t>Origins</a:t>
          </a:r>
          <a:r>
            <a:rPr lang="cs-CZ" dirty="0"/>
            <a:t> in USA</a:t>
          </a:r>
          <a:endParaRPr lang="en-US" dirty="0"/>
        </a:p>
      </dgm:t>
    </dgm:pt>
    <dgm:pt modelId="{41B5E4D6-DF52-419F-A2AB-EA4C38FA86D3}" type="parTrans" cxnId="{FE6FC596-6F2D-44E4-93FD-B22B6CF9227F}">
      <dgm:prSet/>
      <dgm:spPr/>
      <dgm:t>
        <a:bodyPr/>
        <a:lstStyle/>
        <a:p>
          <a:endParaRPr lang="en-US"/>
        </a:p>
      </dgm:t>
    </dgm:pt>
    <dgm:pt modelId="{0F0E02B6-6FF0-4477-9741-660D20C649A9}" type="sibTrans" cxnId="{FE6FC596-6F2D-44E4-93FD-B22B6CF9227F}">
      <dgm:prSet/>
      <dgm:spPr/>
      <dgm:t>
        <a:bodyPr/>
        <a:lstStyle/>
        <a:p>
          <a:endParaRPr lang="en-US"/>
        </a:p>
      </dgm:t>
    </dgm:pt>
    <dgm:pt modelId="{A38E6CAD-39AD-4732-9063-258CF678BADC}">
      <dgm:prSet/>
      <dgm:spPr/>
      <dgm:t>
        <a:bodyPr/>
        <a:lstStyle/>
        <a:p>
          <a:r>
            <a:rPr lang="cs-CZ" dirty="0" err="1"/>
            <a:t>Individual</a:t>
          </a:r>
          <a:r>
            <a:rPr lang="cs-CZ" dirty="0"/>
            <a:t> </a:t>
          </a:r>
          <a:r>
            <a:rPr lang="cs-CZ" dirty="0" err="1"/>
            <a:t>approcach</a:t>
          </a:r>
          <a:r>
            <a:rPr lang="cs-CZ" dirty="0"/>
            <a:t> to a </a:t>
          </a:r>
          <a:r>
            <a:rPr lang="cs-CZ" dirty="0" err="1"/>
            <a:t>child</a:t>
          </a:r>
          <a:r>
            <a:rPr lang="cs-CZ" dirty="0"/>
            <a:t>, </a:t>
          </a:r>
          <a:r>
            <a:rPr lang="cs-CZ" dirty="0" err="1"/>
            <a:t>inclusion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children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</a:t>
          </a:r>
          <a:r>
            <a:rPr lang="cs-CZ" dirty="0" err="1"/>
            <a:t>special</a:t>
          </a:r>
          <a:r>
            <a:rPr lang="cs-CZ" dirty="0"/>
            <a:t> </a:t>
          </a:r>
          <a:r>
            <a:rPr lang="cs-CZ" dirty="0" err="1"/>
            <a:t>educational</a:t>
          </a:r>
          <a:r>
            <a:rPr lang="cs-CZ" dirty="0"/>
            <a:t> </a:t>
          </a:r>
          <a:r>
            <a:rPr lang="cs-CZ" dirty="0" err="1"/>
            <a:t>needs</a:t>
          </a:r>
          <a:r>
            <a:rPr lang="cs-CZ" dirty="0"/>
            <a:t>, </a:t>
          </a:r>
          <a:r>
            <a:rPr lang="cs-CZ" dirty="0" err="1"/>
            <a:t>cooperation</a:t>
          </a:r>
          <a:r>
            <a:rPr lang="cs-CZ" dirty="0"/>
            <a:t> in </a:t>
          </a:r>
          <a:r>
            <a:rPr lang="cs-CZ" dirty="0" err="1"/>
            <a:t>teams</a:t>
          </a:r>
          <a:r>
            <a:rPr lang="cs-CZ" dirty="0"/>
            <a:t>, </a:t>
          </a:r>
          <a:r>
            <a:rPr lang="cs-CZ" dirty="0" err="1"/>
            <a:t>partnership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family</a:t>
          </a:r>
          <a:r>
            <a:rPr lang="cs-CZ" dirty="0"/>
            <a:t>, </a:t>
          </a:r>
          <a:r>
            <a:rPr lang="cs-CZ" dirty="0" err="1"/>
            <a:t>school</a:t>
          </a:r>
          <a:r>
            <a:rPr lang="cs-CZ" dirty="0"/>
            <a:t> </a:t>
          </a:r>
          <a:r>
            <a:rPr lang="cs-CZ" dirty="0" err="1"/>
            <a:t>and</a:t>
          </a:r>
          <a:r>
            <a:rPr lang="cs-CZ" dirty="0"/>
            <a:t> </a:t>
          </a:r>
          <a:r>
            <a:rPr lang="cs-CZ" dirty="0" err="1"/>
            <a:t>broader</a:t>
          </a:r>
          <a:r>
            <a:rPr lang="cs-CZ" dirty="0"/>
            <a:t> society.</a:t>
          </a:r>
          <a:endParaRPr lang="en-US" dirty="0"/>
        </a:p>
      </dgm:t>
    </dgm:pt>
    <dgm:pt modelId="{5B6E479F-4367-4892-97A1-DD8D2FFEAB70}" type="parTrans" cxnId="{8FB34628-161A-4802-88E2-79B7FFFDD747}">
      <dgm:prSet/>
      <dgm:spPr/>
      <dgm:t>
        <a:bodyPr/>
        <a:lstStyle/>
        <a:p>
          <a:endParaRPr lang="en-US"/>
        </a:p>
      </dgm:t>
    </dgm:pt>
    <dgm:pt modelId="{7A311682-B8CB-47F7-8B73-ABDD62F554B6}" type="sibTrans" cxnId="{8FB34628-161A-4802-88E2-79B7FFFDD747}">
      <dgm:prSet/>
      <dgm:spPr/>
      <dgm:t>
        <a:bodyPr/>
        <a:lstStyle/>
        <a:p>
          <a:endParaRPr lang="en-US"/>
        </a:p>
      </dgm:t>
    </dgm:pt>
    <dgm:pt modelId="{BF2E265A-AF89-4DAA-BA1E-3B999F97C6FB}">
      <dgm:prSet/>
      <dgm:spPr/>
      <dgm:t>
        <a:bodyPr/>
        <a:lstStyle/>
        <a:p>
          <a:r>
            <a:rPr lang="cs-CZ" dirty="0" err="1"/>
            <a:t>Child</a:t>
          </a:r>
          <a:r>
            <a:rPr lang="cs-CZ" dirty="0"/>
            <a:t>‘s </a:t>
          </a:r>
          <a:r>
            <a:rPr lang="cs-CZ" dirty="0" err="1"/>
            <a:t>day</a:t>
          </a:r>
          <a:r>
            <a:rPr lang="cs-CZ" dirty="0"/>
            <a:t> </a:t>
          </a:r>
          <a:r>
            <a:rPr lang="cs-CZ" dirty="0" err="1"/>
            <a:t>work</a:t>
          </a:r>
          <a:r>
            <a:rPr lang="cs-CZ" dirty="0"/>
            <a:t> </a:t>
          </a:r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managed</a:t>
          </a:r>
          <a:r>
            <a:rPr lang="cs-CZ" dirty="0"/>
            <a:t> </a:t>
          </a:r>
          <a:r>
            <a:rPr lang="cs-CZ" dirty="0" err="1"/>
            <a:t>accorging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daily</a:t>
          </a:r>
          <a:r>
            <a:rPr lang="cs-CZ" dirty="0"/>
            <a:t> </a:t>
          </a:r>
          <a:r>
            <a:rPr lang="cs-CZ" dirty="0" err="1"/>
            <a:t>plans</a:t>
          </a:r>
          <a:r>
            <a:rPr lang="cs-CZ" dirty="0"/>
            <a:t>.</a:t>
          </a:r>
          <a:endParaRPr lang="en-US" dirty="0"/>
        </a:p>
      </dgm:t>
    </dgm:pt>
    <dgm:pt modelId="{10BEFE13-0206-443B-801D-BC3D35902D7D}" type="parTrans" cxnId="{B69F3164-2B3B-42D8-8BD2-F466A9CF3C3D}">
      <dgm:prSet/>
      <dgm:spPr/>
      <dgm:t>
        <a:bodyPr/>
        <a:lstStyle/>
        <a:p>
          <a:endParaRPr lang="en-US"/>
        </a:p>
      </dgm:t>
    </dgm:pt>
    <dgm:pt modelId="{52AEB870-1E47-4156-BE34-1E2950023038}" type="sibTrans" cxnId="{B69F3164-2B3B-42D8-8BD2-F466A9CF3C3D}">
      <dgm:prSet/>
      <dgm:spPr/>
      <dgm:t>
        <a:bodyPr/>
        <a:lstStyle/>
        <a:p>
          <a:endParaRPr lang="en-US"/>
        </a:p>
      </dgm:t>
    </dgm:pt>
    <dgm:pt modelId="{DD9AFFFE-60D4-42CB-A590-414F6A4E3594}">
      <dgm:prSet/>
      <dgm:spPr/>
      <dgm:t>
        <a:bodyPr/>
        <a:lstStyle/>
        <a:p>
          <a:r>
            <a:rPr lang="en-US" dirty="0"/>
            <a:t>Pupils also works individually or in groups in the activity </a:t>
          </a:r>
          <a:r>
            <a:rPr lang="en-US" dirty="0" err="1"/>
            <a:t>centres</a:t>
          </a:r>
          <a:r>
            <a:rPr lang="en-US" dirty="0"/>
            <a:t> along with their </a:t>
          </a:r>
          <a:r>
            <a:rPr lang="cs-CZ" dirty="0" err="1"/>
            <a:t>preferences</a:t>
          </a:r>
          <a:r>
            <a:rPr lang="en-US" dirty="0"/>
            <a:t>.</a:t>
          </a:r>
        </a:p>
      </dgm:t>
    </dgm:pt>
    <dgm:pt modelId="{D0F27DAD-0947-4F02-9C51-CE4575E4B1C0}" type="parTrans" cxnId="{1DEBBD86-DB8C-42ED-8AC5-83ACCD2BBEB6}">
      <dgm:prSet/>
      <dgm:spPr/>
      <dgm:t>
        <a:bodyPr/>
        <a:lstStyle/>
        <a:p>
          <a:endParaRPr lang="en-US"/>
        </a:p>
      </dgm:t>
    </dgm:pt>
    <dgm:pt modelId="{98C7CD16-B115-454F-9696-EAD5DC73C18A}" type="sibTrans" cxnId="{1DEBBD86-DB8C-42ED-8AC5-83ACCD2BBEB6}">
      <dgm:prSet/>
      <dgm:spPr/>
      <dgm:t>
        <a:bodyPr/>
        <a:lstStyle/>
        <a:p>
          <a:endParaRPr lang="en-US"/>
        </a:p>
      </dgm:t>
    </dgm:pt>
    <dgm:pt modelId="{56A4F5F4-2AD1-42DE-B406-BDF952CF79A6}" type="pres">
      <dgm:prSet presAssocID="{29A3E0BD-A1A9-45E4-A571-681B4FC3ABD0}" presName="root" presStyleCnt="0">
        <dgm:presLayoutVars>
          <dgm:dir/>
          <dgm:resizeHandles val="exact"/>
        </dgm:presLayoutVars>
      </dgm:prSet>
      <dgm:spPr/>
    </dgm:pt>
    <dgm:pt modelId="{ECD6B429-4140-4600-8182-858531C27DA4}" type="pres">
      <dgm:prSet presAssocID="{1D9E59DB-851F-46AF-A8B8-7237B65F02C7}" presName="compNode" presStyleCnt="0"/>
      <dgm:spPr/>
    </dgm:pt>
    <dgm:pt modelId="{F1066FDF-BB51-4A07-8AB8-9D8987DCD9C5}" type="pres">
      <dgm:prSet presAssocID="{1D9E59DB-851F-46AF-A8B8-7237B65F02C7}" presName="bgRect" presStyleLbl="bgShp" presStyleIdx="0" presStyleCnt="5"/>
      <dgm:spPr/>
    </dgm:pt>
    <dgm:pt modelId="{04593D99-5BEB-4D7B-B049-588C664052B3}" type="pres">
      <dgm:prSet presAssocID="{1D9E59DB-851F-46AF-A8B8-7237B65F02C7}" presName="iconRect" presStyleLbl="node1" presStyleIdx="0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B4829AE-CB41-491D-9FD6-B72CC9564958}" type="pres">
      <dgm:prSet presAssocID="{1D9E59DB-851F-46AF-A8B8-7237B65F02C7}" presName="spaceRect" presStyleCnt="0"/>
      <dgm:spPr/>
    </dgm:pt>
    <dgm:pt modelId="{3294197D-DF74-4564-945D-611D88C610F1}" type="pres">
      <dgm:prSet presAssocID="{1D9E59DB-851F-46AF-A8B8-7237B65F02C7}" presName="parTx" presStyleLbl="revTx" presStyleIdx="0" presStyleCnt="5">
        <dgm:presLayoutVars>
          <dgm:chMax val="0"/>
          <dgm:chPref val="0"/>
        </dgm:presLayoutVars>
      </dgm:prSet>
      <dgm:spPr/>
    </dgm:pt>
    <dgm:pt modelId="{1607CD30-0527-4FC3-983B-144D1B33D72A}" type="pres">
      <dgm:prSet presAssocID="{8A139427-5EA0-450E-A9D9-4C6C37E82E71}" presName="sibTrans" presStyleCnt="0"/>
      <dgm:spPr/>
    </dgm:pt>
    <dgm:pt modelId="{66C0E235-50D3-41ED-A4B2-3845BAC3FEE4}" type="pres">
      <dgm:prSet presAssocID="{F7330A48-C0D3-4D3E-8164-09523C7BC884}" presName="compNode" presStyleCnt="0"/>
      <dgm:spPr/>
    </dgm:pt>
    <dgm:pt modelId="{7ADAE73F-6627-498A-900C-9F313E669173}" type="pres">
      <dgm:prSet presAssocID="{F7330A48-C0D3-4D3E-8164-09523C7BC884}" presName="bgRect" presStyleLbl="bgShp" presStyleIdx="1" presStyleCnt="5"/>
      <dgm:spPr/>
    </dgm:pt>
    <dgm:pt modelId="{D224B196-0CDF-4C7A-B93A-541A187ED528}" type="pres">
      <dgm:prSet presAssocID="{F7330A48-C0D3-4D3E-8164-09523C7BC884}" presName="iconRect" presStyleLbl="node1" presStyleIdx="1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2C92B5C9-AFE9-47C4-BD09-97CC9F517305}" type="pres">
      <dgm:prSet presAssocID="{F7330A48-C0D3-4D3E-8164-09523C7BC884}" presName="spaceRect" presStyleCnt="0"/>
      <dgm:spPr/>
    </dgm:pt>
    <dgm:pt modelId="{58128B04-4084-4B8A-AFB2-324949AEE220}" type="pres">
      <dgm:prSet presAssocID="{F7330A48-C0D3-4D3E-8164-09523C7BC884}" presName="parTx" presStyleLbl="revTx" presStyleIdx="1" presStyleCnt="5">
        <dgm:presLayoutVars>
          <dgm:chMax val="0"/>
          <dgm:chPref val="0"/>
        </dgm:presLayoutVars>
      </dgm:prSet>
      <dgm:spPr/>
    </dgm:pt>
    <dgm:pt modelId="{2BEE5A94-ED7E-4C60-B218-199CB0D40A58}" type="pres">
      <dgm:prSet presAssocID="{0F0E02B6-6FF0-4477-9741-660D20C649A9}" presName="sibTrans" presStyleCnt="0"/>
      <dgm:spPr/>
    </dgm:pt>
    <dgm:pt modelId="{C6083572-B270-47E8-B10D-224018CE6BF6}" type="pres">
      <dgm:prSet presAssocID="{A38E6CAD-39AD-4732-9063-258CF678BADC}" presName="compNode" presStyleCnt="0"/>
      <dgm:spPr/>
    </dgm:pt>
    <dgm:pt modelId="{E99A3AA7-6582-44CD-886D-73F970BD5DD6}" type="pres">
      <dgm:prSet presAssocID="{A38E6CAD-39AD-4732-9063-258CF678BADC}" presName="bgRect" presStyleLbl="bgShp" presStyleIdx="2" presStyleCnt="5"/>
      <dgm:spPr/>
    </dgm:pt>
    <dgm:pt modelId="{7811C0D9-0532-4653-8DA6-EBA9AB21F2ED}" type="pres">
      <dgm:prSet presAssocID="{A38E6CAD-39AD-4732-9063-258CF678BADC}" presName="iconRect" presStyleLbl="node1" presStyleIdx="2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0F5ECB3-CA42-40E0-8B22-3501C7F11753}" type="pres">
      <dgm:prSet presAssocID="{A38E6CAD-39AD-4732-9063-258CF678BADC}" presName="spaceRect" presStyleCnt="0"/>
      <dgm:spPr/>
    </dgm:pt>
    <dgm:pt modelId="{2BF41584-E756-4877-93CC-86AB7FDD2139}" type="pres">
      <dgm:prSet presAssocID="{A38E6CAD-39AD-4732-9063-258CF678BADC}" presName="parTx" presStyleLbl="revTx" presStyleIdx="2" presStyleCnt="5">
        <dgm:presLayoutVars>
          <dgm:chMax val="0"/>
          <dgm:chPref val="0"/>
        </dgm:presLayoutVars>
      </dgm:prSet>
      <dgm:spPr/>
    </dgm:pt>
    <dgm:pt modelId="{492029A5-91FC-41D2-9959-68C111ACBA0F}" type="pres">
      <dgm:prSet presAssocID="{7A311682-B8CB-47F7-8B73-ABDD62F554B6}" presName="sibTrans" presStyleCnt="0"/>
      <dgm:spPr/>
    </dgm:pt>
    <dgm:pt modelId="{5ECECFBA-3C7E-4665-90F9-FD51B66C63BD}" type="pres">
      <dgm:prSet presAssocID="{BF2E265A-AF89-4DAA-BA1E-3B999F97C6FB}" presName="compNode" presStyleCnt="0"/>
      <dgm:spPr/>
    </dgm:pt>
    <dgm:pt modelId="{9F0F164A-9921-4174-A060-F17DF3FF2522}" type="pres">
      <dgm:prSet presAssocID="{BF2E265A-AF89-4DAA-BA1E-3B999F97C6FB}" presName="bgRect" presStyleLbl="bgShp" presStyleIdx="3" presStyleCnt="5"/>
      <dgm:spPr/>
    </dgm:pt>
    <dgm:pt modelId="{7B1295EE-B715-4F04-9F46-DAE815CB5A0D}" type="pres">
      <dgm:prSet presAssocID="{BF2E265A-AF89-4DAA-BA1E-3B999F97C6FB}" presName="iconRect" presStyleLbl="node1" presStyleIdx="3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0019F86-35E4-4430-98B2-15AB6A9780C3}" type="pres">
      <dgm:prSet presAssocID="{BF2E265A-AF89-4DAA-BA1E-3B999F97C6FB}" presName="spaceRect" presStyleCnt="0"/>
      <dgm:spPr/>
    </dgm:pt>
    <dgm:pt modelId="{36379562-CBF5-4C4C-9F15-96442DD69609}" type="pres">
      <dgm:prSet presAssocID="{BF2E265A-AF89-4DAA-BA1E-3B999F97C6FB}" presName="parTx" presStyleLbl="revTx" presStyleIdx="3" presStyleCnt="5">
        <dgm:presLayoutVars>
          <dgm:chMax val="0"/>
          <dgm:chPref val="0"/>
        </dgm:presLayoutVars>
      </dgm:prSet>
      <dgm:spPr/>
    </dgm:pt>
    <dgm:pt modelId="{9D998018-0CAD-47E1-B980-2345D6E1F10E}" type="pres">
      <dgm:prSet presAssocID="{52AEB870-1E47-4156-BE34-1E2950023038}" presName="sibTrans" presStyleCnt="0"/>
      <dgm:spPr/>
    </dgm:pt>
    <dgm:pt modelId="{F96288C7-F20C-41AB-B0F5-B2DF81C5A690}" type="pres">
      <dgm:prSet presAssocID="{DD9AFFFE-60D4-42CB-A590-414F6A4E3594}" presName="compNode" presStyleCnt="0"/>
      <dgm:spPr/>
    </dgm:pt>
    <dgm:pt modelId="{71D3FA8F-0530-4F80-B18D-5C1680201F3A}" type="pres">
      <dgm:prSet presAssocID="{DD9AFFFE-60D4-42CB-A590-414F6A4E3594}" presName="bgRect" presStyleLbl="bgShp" presStyleIdx="4" presStyleCnt="5"/>
      <dgm:spPr/>
    </dgm:pt>
    <dgm:pt modelId="{523CC22E-8A6E-4B97-87F3-20CAEBA2E408}" type="pres">
      <dgm:prSet presAssocID="{DD9AFFFE-60D4-42CB-A590-414F6A4E3594}" presName="iconRect" presStyleLbl="node1" presStyleIdx="4" presStyleCnt="5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7299314-C98A-4011-A494-A0F93DB32994}" type="pres">
      <dgm:prSet presAssocID="{DD9AFFFE-60D4-42CB-A590-414F6A4E3594}" presName="spaceRect" presStyleCnt="0"/>
      <dgm:spPr/>
    </dgm:pt>
    <dgm:pt modelId="{93DC8DFC-47BB-4945-B076-2F49F4CBE87F}" type="pres">
      <dgm:prSet presAssocID="{DD9AFFFE-60D4-42CB-A590-414F6A4E359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FB34628-161A-4802-88E2-79B7FFFDD747}" srcId="{29A3E0BD-A1A9-45E4-A571-681B4FC3ABD0}" destId="{A38E6CAD-39AD-4732-9063-258CF678BADC}" srcOrd="2" destOrd="0" parTransId="{5B6E479F-4367-4892-97A1-DD8D2FFEAB70}" sibTransId="{7A311682-B8CB-47F7-8B73-ABDD62F554B6}"/>
    <dgm:cxn modelId="{4D588F2A-0059-4DA0-819C-D1E513C9DA5D}" type="presOf" srcId="{A38E6CAD-39AD-4732-9063-258CF678BADC}" destId="{2BF41584-E756-4877-93CC-86AB7FDD2139}" srcOrd="0" destOrd="0" presId="urn:microsoft.com/office/officeart/2018/2/layout/IconVerticalSolidList"/>
    <dgm:cxn modelId="{F6BD1B5E-E812-4C91-907C-7BB87528331B}" type="presOf" srcId="{DD9AFFFE-60D4-42CB-A590-414F6A4E3594}" destId="{93DC8DFC-47BB-4945-B076-2F49F4CBE87F}" srcOrd="0" destOrd="0" presId="urn:microsoft.com/office/officeart/2018/2/layout/IconVerticalSolidList"/>
    <dgm:cxn modelId="{B69F3164-2B3B-42D8-8BD2-F466A9CF3C3D}" srcId="{29A3E0BD-A1A9-45E4-A571-681B4FC3ABD0}" destId="{BF2E265A-AF89-4DAA-BA1E-3B999F97C6FB}" srcOrd="3" destOrd="0" parTransId="{10BEFE13-0206-443B-801D-BC3D35902D7D}" sibTransId="{52AEB870-1E47-4156-BE34-1E2950023038}"/>
    <dgm:cxn modelId="{70843351-4266-4DF4-A361-D2E1961BF08E}" type="presOf" srcId="{1D9E59DB-851F-46AF-A8B8-7237B65F02C7}" destId="{3294197D-DF74-4564-945D-611D88C610F1}" srcOrd="0" destOrd="0" presId="urn:microsoft.com/office/officeart/2018/2/layout/IconVerticalSolidList"/>
    <dgm:cxn modelId="{BA31C351-21BE-431A-9E9F-3D9EA92894E6}" type="presOf" srcId="{BF2E265A-AF89-4DAA-BA1E-3B999F97C6FB}" destId="{36379562-CBF5-4C4C-9F15-96442DD69609}" srcOrd="0" destOrd="0" presId="urn:microsoft.com/office/officeart/2018/2/layout/IconVerticalSolidList"/>
    <dgm:cxn modelId="{C5C0DD52-88F9-41E8-8655-E6582825BFB5}" srcId="{29A3E0BD-A1A9-45E4-A571-681B4FC3ABD0}" destId="{1D9E59DB-851F-46AF-A8B8-7237B65F02C7}" srcOrd="0" destOrd="0" parTransId="{2B7650FA-1E83-4D74-89E3-DBBB22C22F75}" sibTransId="{8A139427-5EA0-450E-A9D9-4C6C37E82E71}"/>
    <dgm:cxn modelId="{1DEBBD86-DB8C-42ED-8AC5-83ACCD2BBEB6}" srcId="{29A3E0BD-A1A9-45E4-A571-681B4FC3ABD0}" destId="{DD9AFFFE-60D4-42CB-A590-414F6A4E3594}" srcOrd="4" destOrd="0" parTransId="{D0F27DAD-0947-4F02-9C51-CE4575E4B1C0}" sibTransId="{98C7CD16-B115-454F-9696-EAD5DC73C18A}"/>
    <dgm:cxn modelId="{65BAF78F-37D3-47B6-9AC9-2E7EE924893F}" type="presOf" srcId="{F7330A48-C0D3-4D3E-8164-09523C7BC884}" destId="{58128B04-4084-4B8A-AFB2-324949AEE220}" srcOrd="0" destOrd="0" presId="urn:microsoft.com/office/officeart/2018/2/layout/IconVerticalSolidList"/>
    <dgm:cxn modelId="{FE6FC596-6F2D-44E4-93FD-B22B6CF9227F}" srcId="{29A3E0BD-A1A9-45E4-A571-681B4FC3ABD0}" destId="{F7330A48-C0D3-4D3E-8164-09523C7BC884}" srcOrd="1" destOrd="0" parTransId="{41B5E4D6-DF52-419F-A2AB-EA4C38FA86D3}" sibTransId="{0F0E02B6-6FF0-4477-9741-660D20C649A9}"/>
    <dgm:cxn modelId="{73BC58B3-7A34-449F-8DFE-BA4D5B44C938}" type="presOf" srcId="{29A3E0BD-A1A9-45E4-A571-681B4FC3ABD0}" destId="{56A4F5F4-2AD1-42DE-B406-BDF952CF79A6}" srcOrd="0" destOrd="0" presId="urn:microsoft.com/office/officeart/2018/2/layout/IconVerticalSolidList"/>
    <dgm:cxn modelId="{AB540A20-5845-45F5-B88B-53EA5546E09E}" type="presParOf" srcId="{56A4F5F4-2AD1-42DE-B406-BDF952CF79A6}" destId="{ECD6B429-4140-4600-8182-858531C27DA4}" srcOrd="0" destOrd="0" presId="urn:microsoft.com/office/officeart/2018/2/layout/IconVerticalSolidList"/>
    <dgm:cxn modelId="{A14777DD-18D6-4B08-9B80-FA4181061D79}" type="presParOf" srcId="{ECD6B429-4140-4600-8182-858531C27DA4}" destId="{F1066FDF-BB51-4A07-8AB8-9D8987DCD9C5}" srcOrd="0" destOrd="0" presId="urn:microsoft.com/office/officeart/2018/2/layout/IconVerticalSolidList"/>
    <dgm:cxn modelId="{BAAC5D0D-E8A4-43C6-A674-7BF9F4EEE062}" type="presParOf" srcId="{ECD6B429-4140-4600-8182-858531C27DA4}" destId="{04593D99-5BEB-4D7B-B049-588C664052B3}" srcOrd="1" destOrd="0" presId="urn:microsoft.com/office/officeart/2018/2/layout/IconVerticalSolidList"/>
    <dgm:cxn modelId="{D1BDA205-E864-4462-8491-C17D7A2FFF7A}" type="presParOf" srcId="{ECD6B429-4140-4600-8182-858531C27DA4}" destId="{8B4829AE-CB41-491D-9FD6-B72CC9564958}" srcOrd="2" destOrd="0" presId="urn:microsoft.com/office/officeart/2018/2/layout/IconVerticalSolidList"/>
    <dgm:cxn modelId="{5FE66190-D930-4C93-B831-3711F0A10169}" type="presParOf" srcId="{ECD6B429-4140-4600-8182-858531C27DA4}" destId="{3294197D-DF74-4564-945D-611D88C610F1}" srcOrd="3" destOrd="0" presId="urn:microsoft.com/office/officeart/2018/2/layout/IconVerticalSolidList"/>
    <dgm:cxn modelId="{ABDB7D08-F3BA-4ABC-915D-00F00EA99C32}" type="presParOf" srcId="{56A4F5F4-2AD1-42DE-B406-BDF952CF79A6}" destId="{1607CD30-0527-4FC3-983B-144D1B33D72A}" srcOrd="1" destOrd="0" presId="urn:microsoft.com/office/officeart/2018/2/layout/IconVerticalSolidList"/>
    <dgm:cxn modelId="{28EB441C-A258-429B-84D9-DCA9C3C5E196}" type="presParOf" srcId="{56A4F5F4-2AD1-42DE-B406-BDF952CF79A6}" destId="{66C0E235-50D3-41ED-A4B2-3845BAC3FEE4}" srcOrd="2" destOrd="0" presId="urn:microsoft.com/office/officeart/2018/2/layout/IconVerticalSolidList"/>
    <dgm:cxn modelId="{AEA22385-A6F6-4CC2-9CB5-6D5E38A04682}" type="presParOf" srcId="{66C0E235-50D3-41ED-A4B2-3845BAC3FEE4}" destId="{7ADAE73F-6627-498A-900C-9F313E669173}" srcOrd="0" destOrd="0" presId="urn:microsoft.com/office/officeart/2018/2/layout/IconVerticalSolidList"/>
    <dgm:cxn modelId="{3BD10FAD-D7FF-40B1-9833-7A7A7EBD934A}" type="presParOf" srcId="{66C0E235-50D3-41ED-A4B2-3845BAC3FEE4}" destId="{D224B196-0CDF-4C7A-B93A-541A187ED528}" srcOrd="1" destOrd="0" presId="urn:microsoft.com/office/officeart/2018/2/layout/IconVerticalSolidList"/>
    <dgm:cxn modelId="{C5626EF1-A45F-4E03-BE41-DBD2B406F4EE}" type="presParOf" srcId="{66C0E235-50D3-41ED-A4B2-3845BAC3FEE4}" destId="{2C92B5C9-AFE9-47C4-BD09-97CC9F517305}" srcOrd="2" destOrd="0" presId="urn:microsoft.com/office/officeart/2018/2/layout/IconVerticalSolidList"/>
    <dgm:cxn modelId="{962FFEB9-7F1C-4430-A070-0E18BB453BEF}" type="presParOf" srcId="{66C0E235-50D3-41ED-A4B2-3845BAC3FEE4}" destId="{58128B04-4084-4B8A-AFB2-324949AEE220}" srcOrd="3" destOrd="0" presId="urn:microsoft.com/office/officeart/2018/2/layout/IconVerticalSolidList"/>
    <dgm:cxn modelId="{E4506051-D063-4924-AA8A-76B7EC7B0051}" type="presParOf" srcId="{56A4F5F4-2AD1-42DE-B406-BDF952CF79A6}" destId="{2BEE5A94-ED7E-4C60-B218-199CB0D40A58}" srcOrd="3" destOrd="0" presId="urn:microsoft.com/office/officeart/2018/2/layout/IconVerticalSolidList"/>
    <dgm:cxn modelId="{C338E496-18F6-4335-948C-9987C920B157}" type="presParOf" srcId="{56A4F5F4-2AD1-42DE-B406-BDF952CF79A6}" destId="{C6083572-B270-47E8-B10D-224018CE6BF6}" srcOrd="4" destOrd="0" presId="urn:microsoft.com/office/officeart/2018/2/layout/IconVerticalSolidList"/>
    <dgm:cxn modelId="{D4609E21-3AC4-4DF0-8507-83B0E2B6375F}" type="presParOf" srcId="{C6083572-B270-47E8-B10D-224018CE6BF6}" destId="{E99A3AA7-6582-44CD-886D-73F970BD5DD6}" srcOrd="0" destOrd="0" presId="urn:microsoft.com/office/officeart/2018/2/layout/IconVerticalSolidList"/>
    <dgm:cxn modelId="{B47C2CF5-4784-4F09-8B98-57D123EB245A}" type="presParOf" srcId="{C6083572-B270-47E8-B10D-224018CE6BF6}" destId="{7811C0D9-0532-4653-8DA6-EBA9AB21F2ED}" srcOrd="1" destOrd="0" presId="urn:microsoft.com/office/officeart/2018/2/layout/IconVerticalSolidList"/>
    <dgm:cxn modelId="{6453B3FF-7275-44BB-98BD-6483DCD4AA4E}" type="presParOf" srcId="{C6083572-B270-47E8-B10D-224018CE6BF6}" destId="{C0F5ECB3-CA42-40E0-8B22-3501C7F11753}" srcOrd="2" destOrd="0" presId="urn:microsoft.com/office/officeart/2018/2/layout/IconVerticalSolidList"/>
    <dgm:cxn modelId="{32183EAC-EC4C-498B-A6DC-8E82A88349FE}" type="presParOf" srcId="{C6083572-B270-47E8-B10D-224018CE6BF6}" destId="{2BF41584-E756-4877-93CC-86AB7FDD2139}" srcOrd="3" destOrd="0" presId="urn:microsoft.com/office/officeart/2018/2/layout/IconVerticalSolidList"/>
    <dgm:cxn modelId="{EE3E94D0-47D5-4CD4-90AD-4AF2387051C5}" type="presParOf" srcId="{56A4F5F4-2AD1-42DE-B406-BDF952CF79A6}" destId="{492029A5-91FC-41D2-9959-68C111ACBA0F}" srcOrd="5" destOrd="0" presId="urn:microsoft.com/office/officeart/2018/2/layout/IconVerticalSolidList"/>
    <dgm:cxn modelId="{64800E9E-AD43-4376-B8CB-A4488BCD179F}" type="presParOf" srcId="{56A4F5F4-2AD1-42DE-B406-BDF952CF79A6}" destId="{5ECECFBA-3C7E-4665-90F9-FD51B66C63BD}" srcOrd="6" destOrd="0" presId="urn:microsoft.com/office/officeart/2018/2/layout/IconVerticalSolidList"/>
    <dgm:cxn modelId="{8E689EC0-4FC6-4112-9142-89CBABECBB47}" type="presParOf" srcId="{5ECECFBA-3C7E-4665-90F9-FD51B66C63BD}" destId="{9F0F164A-9921-4174-A060-F17DF3FF2522}" srcOrd="0" destOrd="0" presId="urn:microsoft.com/office/officeart/2018/2/layout/IconVerticalSolidList"/>
    <dgm:cxn modelId="{0A462DB4-6453-470B-A414-4227D4B5CAA1}" type="presParOf" srcId="{5ECECFBA-3C7E-4665-90F9-FD51B66C63BD}" destId="{7B1295EE-B715-4F04-9F46-DAE815CB5A0D}" srcOrd="1" destOrd="0" presId="urn:microsoft.com/office/officeart/2018/2/layout/IconVerticalSolidList"/>
    <dgm:cxn modelId="{DF4A6731-9E0E-47BB-88B7-C210B115516B}" type="presParOf" srcId="{5ECECFBA-3C7E-4665-90F9-FD51B66C63BD}" destId="{70019F86-35E4-4430-98B2-15AB6A9780C3}" srcOrd="2" destOrd="0" presId="urn:microsoft.com/office/officeart/2018/2/layout/IconVerticalSolidList"/>
    <dgm:cxn modelId="{4E54CE03-C132-4931-81F8-984F81BFA86C}" type="presParOf" srcId="{5ECECFBA-3C7E-4665-90F9-FD51B66C63BD}" destId="{36379562-CBF5-4C4C-9F15-96442DD69609}" srcOrd="3" destOrd="0" presId="urn:microsoft.com/office/officeart/2018/2/layout/IconVerticalSolidList"/>
    <dgm:cxn modelId="{34BD5831-755E-40BB-838F-E098ED68ECE7}" type="presParOf" srcId="{56A4F5F4-2AD1-42DE-B406-BDF952CF79A6}" destId="{9D998018-0CAD-47E1-B980-2345D6E1F10E}" srcOrd="7" destOrd="0" presId="urn:microsoft.com/office/officeart/2018/2/layout/IconVerticalSolidList"/>
    <dgm:cxn modelId="{F5199393-03EE-45D7-9C93-E67EA3DCFB95}" type="presParOf" srcId="{56A4F5F4-2AD1-42DE-B406-BDF952CF79A6}" destId="{F96288C7-F20C-41AB-B0F5-B2DF81C5A690}" srcOrd="8" destOrd="0" presId="urn:microsoft.com/office/officeart/2018/2/layout/IconVerticalSolidList"/>
    <dgm:cxn modelId="{08F5C128-2331-40D2-AEA4-2E9BE52BB82B}" type="presParOf" srcId="{F96288C7-F20C-41AB-B0F5-B2DF81C5A690}" destId="{71D3FA8F-0530-4F80-B18D-5C1680201F3A}" srcOrd="0" destOrd="0" presId="urn:microsoft.com/office/officeart/2018/2/layout/IconVerticalSolidList"/>
    <dgm:cxn modelId="{DF1C2DA1-63BC-4ECD-BEF5-510E6C839065}" type="presParOf" srcId="{F96288C7-F20C-41AB-B0F5-B2DF81C5A690}" destId="{523CC22E-8A6E-4B97-87F3-20CAEBA2E408}" srcOrd="1" destOrd="0" presId="urn:microsoft.com/office/officeart/2018/2/layout/IconVerticalSolidList"/>
    <dgm:cxn modelId="{9DF75BCA-00F2-4DC6-A52C-84D94C424161}" type="presParOf" srcId="{F96288C7-F20C-41AB-B0F5-B2DF81C5A690}" destId="{87299314-C98A-4011-A494-A0F93DB32994}" srcOrd="2" destOrd="0" presId="urn:microsoft.com/office/officeart/2018/2/layout/IconVerticalSolidList"/>
    <dgm:cxn modelId="{E2C8B144-26EE-4CF9-8C1C-7F29A39CBF0E}" type="presParOf" srcId="{F96288C7-F20C-41AB-B0F5-B2DF81C5A690}" destId="{93DC8DFC-47BB-4945-B076-2F49F4CBE8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43896-B878-4DBF-861B-F1462CF0E55F}">
      <dsp:nvSpPr>
        <dsp:cNvPr id="0" name=""/>
        <dsp:cNvSpPr/>
      </dsp:nvSpPr>
      <dsp:spPr>
        <a:xfrm>
          <a:off x="0" y="4584"/>
          <a:ext cx="7242320" cy="732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CF9F2-B55A-4B60-9178-9E09458DBDF2}">
      <dsp:nvSpPr>
        <dsp:cNvPr id="0" name=""/>
        <dsp:cNvSpPr/>
      </dsp:nvSpPr>
      <dsp:spPr>
        <a:xfrm>
          <a:off x="221510" y="169344"/>
          <a:ext cx="403140" cy="4027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7F8D-9284-44EF-9A04-29B1A4BDC7C2}">
      <dsp:nvSpPr>
        <dsp:cNvPr id="0" name=""/>
        <dsp:cNvSpPr/>
      </dsp:nvSpPr>
      <dsp:spPr>
        <a:xfrm>
          <a:off x="846161" y="4584"/>
          <a:ext cx="6370528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There</a:t>
          </a:r>
          <a:r>
            <a:rPr lang="cs-CZ" sz="1400" kern="1200" dirty="0"/>
            <a:t> are many </a:t>
          </a:r>
          <a:r>
            <a:rPr lang="cs-CZ" sz="1400" kern="1200" dirty="0" err="1"/>
            <a:t>different</a:t>
          </a:r>
          <a:r>
            <a:rPr lang="cs-CZ" sz="1400" kern="1200" dirty="0"/>
            <a:t> </a:t>
          </a:r>
          <a:r>
            <a:rPr lang="cs-CZ" sz="1400" kern="1200" dirty="0" err="1"/>
            <a:t>possible</a:t>
          </a:r>
          <a:r>
            <a:rPr lang="cs-CZ" sz="1400" kern="1200" dirty="0"/>
            <a:t> </a:t>
          </a:r>
          <a:r>
            <a:rPr lang="cs-CZ" sz="1400" kern="1200" dirty="0" err="1"/>
            <a:t>understandings</a:t>
          </a:r>
          <a:r>
            <a:rPr lang="cs-CZ" sz="1400" kern="1200" dirty="0"/>
            <a:t> </a:t>
          </a:r>
          <a:r>
            <a:rPr lang="cs-CZ" sz="1400" kern="1200" dirty="0" err="1"/>
            <a:t>of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term </a:t>
          </a:r>
          <a:r>
            <a:rPr lang="cs-CZ" sz="1400" b="1" kern="1200" dirty="0" err="1"/>
            <a:t>alternative</a:t>
          </a:r>
          <a:r>
            <a:rPr lang="cs-CZ" sz="1400" b="1" kern="1200" dirty="0"/>
            <a:t> </a:t>
          </a:r>
          <a:r>
            <a:rPr lang="cs-CZ" sz="1400" b="1" kern="1200" dirty="0" err="1"/>
            <a:t>schools</a:t>
          </a:r>
          <a:r>
            <a:rPr lang="cs-CZ" sz="1400" b="1" kern="1200" dirty="0"/>
            <a:t>.</a:t>
          </a:r>
          <a:endParaRPr lang="en-US" sz="1400" kern="1200" dirty="0"/>
        </a:p>
      </dsp:txBody>
      <dsp:txXfrm>
        <a:off x="846161" y="4584"/>
        <a:ext cx="6370528" cy="778033"/>
      </dsp:txXfrm>
    </dsp:sp>
    <dsp:sp modelId="{A765CA6F-C629-4793-BEF6-31D023E4E994}">
      <dsp:nvSpPr>
        <dsp:cNvPr id="0" name=""/>
        <dsp:cNvSpPr/>
      </dsp:nvSpPr>
      <dsp:spPr>
        <a:xfrm>
          <a:off x="0" y="977126"/>
          <a:ext cx="7242320" cy="732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73323-AF35-4036-A4B6-97E39DF55E90}">
      <dsp:nvSpPr>
        <dsp:cNvPr id="0" name=""/>
        <dsp:cNvSpPr/>
      </dsp:nvSpPr>
      <dsp:spPr>
        <a:xfrm>
          <a:off x="221510" y="1141886"/>
          <a:ext cx="403140" cy="40274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A7757-794B-46F0-A95C-AC3D5EF82F5D}">
      <dsp:nvSpPr>
        <dsp:cNvPr id="0" name=""/>
        <dsp:cNvSpPr/>
      </dsp:nvSpPr>
      <dsp:spPr>
        <a:xfrm>
          <a:off x="846161" y="977126"/>
          <a:ext cx="6370528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We</a:t>
          </a:r>
          <a:r>
            <a:rPr lang="cs-CZ" sz="1400" kern="1200" dirty="0"/>
            <a:t> </a:t>
          </a:r>
          <a:r>
            <a:rPr lang="cs-CZ" sz="1400" kern="1200" dirty="0" err="1"/>
            <a:t>can</a:t>
          </a:r>
          <a:r>
            <a:rPr lang="cs-CZ" sz="1400" kern="1200" dirty="0"/>
            <a:t> </a:t>
          </a:r>
          <a:r>
            <a:rPr lang="cs-CZ" sz="1400" kern="1200" dirty="0" err="1"/>
            <a:t>see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alternative</a:t>
          </a:r>
          <a:r>
            <a:rPr lang="cs-CZ" sz="1400" kern="1200" dirty="0"/>
            <a:t> </a:t>
          </a:r>
          <a:r>
            <a:rPr lang="cs-CZ" sz="1400" kern="1200" dirty="0" err="1"/>
            <a:t>from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view</a:t>
          </a:r>
          <a:r>
            <a:rPr lang="cs-CZ" sz="1400" kern="1200" dirty="0"/>
            <a:t> </a:t>
          </a:r>
          <a:r>
            <a:rPr lang="cs-CZ" sz="1400" kern="1200" dirty="0" err="1"/>
            <a:t>of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organizer</a:t>
          </a:r>
          <a:r>
            <a:rPr lang="cs-CZ" sz="1400" kern="1200" dirty="0"/>
            <a:t>, </a:t>
          </a:r>
          <a:r>
            <a:rPr lang="cs-CZ" sz="1400" kern="1200" dirty="0" err="1"/>
            <a:t>financing</a:t>
          </a:r>
          <a:r>
            <a:rPr lang="cs-CZ" sz="1400" kern="1200" dirty="0"/>
            <a:t> </a:t>
          </a:r>
          <a:r>
            <a:rPr lang="cs-CZ" sz="1400" kern="1200" dirty="0" err="1"/>
            <a:t>or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padagogical</a:t>
          </a:r>
          <a:r>
            <a:rPr lang="cs-CZ" sz="1400" kern="1200" dirty="0"/>
            <a:t> </a:t>
          </a:r>
          <a:r>
            <a:rPr lang="cs-CZ" sz="1400" kern="1200" dirty="0" err="1"/>
            <a:t>perspective</a:t>
          </a:r>
          <a:r>
            <a:rPr lang="cs-CZ" sz="1400" kern="1200" dirty="0"/>
            <a:t>.</a:t>
          </a:r>
        </a:p>
      </dsp:txBody>
      <dsp:txXfrm>
        <a:off x="846161" y="977126"/>
        <a:ext cx="6370528" cy="778033"/>
      </dsp:txXfrm>
    </dsp:sp>
    <dsp:sp modelId="{3EBD5953-FE82-484D-B4E6-81F214FB90AC}">
      <dsp:nvSpPr>
        <dsp:cNvPr id="0" name=""/>
        <dsp:cNvSpPr/>
      </dsp:nvSpPr>
      <dsp:spPr>
        <a:xfrm>
          <a:off x="0" y="1949668"/>
          <a:ext cx="7242320" cy="7322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DBAD2-CC2C-4254-AA91-A110D8BA54F4}">
      <dsp:nvSpPr>
        <dsp:cNvPr id="0" name=""/>
        <dsp:cNvSpPr/>
      </dsp:nvSpPr>
      <dsp:spPr>
        <a:xfrm>
          <a:off x="221510" y="2114428"/>
          <a:ext cx="403140" cy="40274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041B3-3454-4A11-A6A4-6ECFD458DD9B}">
      <dsp:nvSpPr>
        <dsp:cNvPr id="0" name=""/>
        <dsp:cNvSpPr/>
      </dsp:nvSpPr>
      <dsp:spPr>
        <a:xfrm>
          <a:off x="846161" y="1949668"/>
          <a:ext cx="6370528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Generally</a:t>
          </a:r>
          <a:r>
            <a:rPr lang="cs-CZ" sz="1400" kern="1200" dirty="0"/>
            <a:t>,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alternative</a:t>
          </a:r>
          <a:r>
            <a:rPr lang="cs-CZ" sz="1400" kern="1200" dirty="0"/>
            <a:t> </a:t>
          </a:r>
          <a:r>
            <a:rPr lang="cs-CZ" sz="1400" kern="1200" dirty="0" err="1"/>
            <a:t>can</a:t>
          </a:r>
          <a:r>
            <a:rPr lang="cs-CZ" sz="1400" kern="1200" dirty="0"/>
            <a:t> </a:t>
          </a:r>
          <a:r>
            <a:rPr lang="cs-CZ" sz="1400" kern="1200" dirty="0" err="1"/>
            <a:t>be</a:t>
          </a:r>
          <a:r>
            <a:rPr lang="cs-CZ" sz="1400" kern="1200" dirty="0"/>
            <a:t> </a:t>
          </a:r>
          <a:r>
            <a:rPr lang="cs-CZ" sz="1400" kern="1200" dirty="0" err="1"/>
            <a:t>realized</a:t>
          </a:r>
          <a:r>
            <a:rPr lang="cs-CZ" sz="1400" kern="1200" dirty="0"/>
            <a:t> in </a:t>
          </a:r>
          <a:r>
            <a:rPr lang="cs-CZ" sz="1400" kern="1200" dirty="0" err="1"/>
            <a:t>all</a:t>
          </a:r>
          <a:r>
            <a:rPr lang="cs-CZ" sz="1400" kern="1200" dirty="0"/>
            <a:t> </a:t>
          </a:r>
          <a:r>
            <a:rPr lang="cs-CZ" sz="1400" kern="1200" dirty="0" err="1"/>
            <a:t>types</a:t>
          </a:r>
          <a:r>
            <a:rPr lang="cs-CZ" sz="1400" kern="1200" dirty="0"/>
            <a:t> </a:t>
          </a:r>
          <a:r>
            <a:rPr lang="cs-CZ" sz="1400" kern="1200" dirty="0" err="1"/>
            <a:t>of</a:t>
          </a:r>
          <a:r>
            <a:rPr lang="cs-CZ" sz="1400" kern="1200" dirty="0"/>
            <a:t> </a:t>
          </a:r>
          <a:r>
            <a:rPr lang="cs-CZ" sz="1400" kern="1200" dirty="0" err="1"/>
            <a:t>schools</a:t>
          </a:r>
          <a:r>
            <a:rPr lang="cs-CZ" sz="1400" kern="1200" dirty="0"/>
            <a:t> (</a:t>
          </a:r>
          <a:r>
            <a:rPr lang="cs-CZ" sz="1400" kern="1200" dirty="0" err="1"/>
            <a:t>private</a:t>
          </a:r>
          <a:r>
            <a:rPr lang="cs-CZ" sz="1400" kern="1200" dirty="0"/>
            <a:t>, public, </a:t>
          </a:r>
          <a:r>
            <a:rPr lang="cs-CZ" sz="1400" kern="1200" dirty="0" err="1"/>
            <a:t>state</a:t>
          </a:r>
          <a:r>
            <a:rPr lang="cs-CZ" sz="1400" kern="1200" dirty="0"/>
            <a:t>) - </a:t>
          </a:r>
          <a:r>
            <a:rPr lang="cs-CZ" sz="1400" kern="1200" dirty="0" err="1"/>
            <a:t>if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school</a:t>
          </a:r>
          <a:r>
            <a:rPr lang="cs-CZ" sz="1400" kern="1200" dirty="0"/>
            <a:t> </a:t>
          </a:r>
          <a:r>
            <a:rPr lang="cs-CZ" sz="1400" kern="1200" dirty="0" err="1"/>
            <a:t>is</a:t>
          </a:r>
          <a:r>
            <a:rPr lang="cs-CZ" sz="1400" kern="1200" dirty="0"/>
            <a:t> </a:t>
          </a:r>
          <a:r>
            <a:rPr lang="cs-CZ" sz="1400" b="1" kern="1200" dirty="0" err="1"/>
            <a:t>different</a:t>
          </a:r>
          <a:r>
            <a:rPr lang="cs-CZ" sz="1400" b="1" kern="1200" dirty="0"/>
            <a:t> </a:t>
          </a:r>
          <a:r>
            <a:rPr lang="cs-CZ" sz="1400" b="1" kern="1200" dirty="0" err="1"/>
            <a:t>from</a:t>
          </a:r>
          <a:r>
            <a:rPr lang="cs-CZ" sz="1400" b="1" kern="1200" dirty="0"/>
            <a:t> </a:t>
          </a:r>
          <a:r>
            <a:rPr lang="cs-CZ" sz="1400" b="1" kern="1200" dirty="0" err="1"/>
            <a:t>the</a:t>
          </a:r>
          <a:r>
            <a:rPr lang="cs-CZ" sz="1400" b="1" kern="1200" dirty="0"/>
            <a:t> </a:t>
          </a:r>
          <a:r>
            <a:rPr lang="cs-CZ" sz="1400" b="1" kern="1200" dirty="0" err="1"/>
            <a:t>mainstream</a:t>
          </a:r>
          <a:r>
            <a:rPr lang="cs-CZ" sz="1400" b="0" kern="1200" dirty="0"/>
            <a:t> standard </a:t>
          </a:r>
          <a:r>
            <a:rPr lang="cs-CZ" sz="1400" b="0" kern="1200" dirty="0" err="1"/>
            <a:t>schools</a:t>
          </a:r>
          <a:r>
            <a:rPr lang="cs-CZ" sz="1400" b="0" kern="1200" dirty="0"/>
            <a:t> in </a:t>
          </a:r>
          <a:r>
            <a:rPr lang="cs-CZ" sz="1400" b="0" kern="1200" dirty="0" err="1"/>
            <a:t>an</a:t>
          </a:r>
          <a:r>
            <a:rPr lang="cs-CZ" sz="1400" b="0" kern="1200" dirty="0"/>
            <a:t> </a:t>
          </a:r>
          <a:r>
            <a:rPr lang="cs-CZ" sz="1400" b="0" kern="1200" dirty="0" err="1"/>
            <a:t>eductional</a:t>
          </a:r>
          <a:r>
            <a:rPr lang="cs-CZ" sz="1400" b="0" kern="1200" dirty="0"/>
            <a:t> </a:t>
          </a:r>
          <a:r>
            <a:rPr lang="cs-CZ" sz="1400" b="0" kern="1200" dirty="0" err="1"/>
            <a:t>system</a:t>
          </a:r>
          <a:r>
            <a:rPr lang="cs-CZ" sz="1400" b="0" kern="1200" dirty="0"/>
            <a:t>.</a:t>
          </a:r>
          <a:r>
            <a:rPr lang="cs-CZ" sz="1400" b="1" kern="1200" dirty="0"/>
            <a:t> </a:t>
          </a:r>
          <a:endParaRPr lang="en-US" sz="1400" kern="1200" dirty="0"/>
        </a:p>
      </dsp:txBody>
      <dsp:txXfrm>
        <a:off x="846161" y="1949668"/>
        <a:ext cx="6370528" cy="778033"/>
      </dsp:txXfrm>
    </dsp:sp>
    <dsp:sp modelId="{BCA52F3B-3852-4F17-95B9-7B51336BB627}">
      <dsp:nvSpPr>
        <dsp:cNvPr id="0" name=""/>
        <dsp:cNvSpPr/>
      </dsp:nvSpPr>
      <dsp:spPr>
        <a:xfrm>
          <a:off x="0" y="2922210"/>
          <a:ext cx="7242320" cy="7322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52970-28F2-4D2A-ADC2-8AA1D92F0E87}">
      <dsp:nvSpPr>
        <dsp:cNvPr id="0" name=""/>
        <dsp:cNvSpPr/>
      </dsp:nvSpPr>
      <dsp:spPr>
        <a:xfrm>
          <a:off x="221510" y="3086970"/>
          <a:ext cx="403140" cy="40274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30C35-8BB3-44E4-A504-13C5FBBEAFC2}">
      <dsp:nvSpPr>
        <dsp:cNvPr id="0" name=""/>
        <dsp:cNvSpPr/>
      </dsp:nvSpPr>
      <dsp:spPr>
        <a:xfrm>
          <a:off x="846161" y="2922210"/>
          <a:ext cx="6370528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Schools</a:t>
          </a:r>
          <a:r>
            <a:rPr lang="cs-CZ" sz="1400" kern="1200" dirty="0"/>
            <a:t> </a:t>
          </a:r>
          <a:r>
            <a:rPr lang="cs-CZ" sz="1400" kern="1200" dirty="0" err="1"/>
            <a:t>with</a:t>
          </a:r>
          <a:r>
            <a:rPr lang="cs-CZ" sz="1400" kern="1200" dirty="0"/>
            <a:t> </a:t>
          </a:r>
          <a:r>
            <a:rPr lang="cs-CZ" sz="1400" kern="1200" dirty="0" err="1"/>
            <a:t>different</a:t>
          </a:r>
          <a:r>
            <a:rPr lang="cs-CZ" sz="1400" kern="1200" dirty="0"/>
            <a:t> </a:t>
          </a:r>
          <a:r>
            <a:rPr lang="cs-CZ" sz="1400" kern="1200" dirty="0" err="1"/>
            <a:t>methods</a:t>
          </a:r>
          <a:r>
            <a:rPr lang="cs-CZ" sz="1400" kern="1200" dirty="0"/>
            <a:t> and </a:t>
          </a:r>
          <a:r>
            <a:rPr lang="cs-CZ" sz="1400" kern="1200" dirty="0" err="1"/>
            <a:t>teaching</a:t>
          </a:r>
          <a:r>
            <a:rPr lang="cs-CZ" sz="1400" kern="1200" dirty="0"/>
            <a:t> </a:t>
          </a:r>
          <a:r>
            <a:rPr lang="cs-CZ" sz="1400" kern="1200" dirty="0" err="1"/>
            <a:t>organization</a:t>
          </a:r>
          <a:r>
            <a:rPr lang="cs-CZ" sz="1400" kern="1200" dirty="0"/>
            <a:t> </a:t>
          </a:r>
          <a:r>
            <a:rPr lang="cs-CZ" sz="1400" kern="1200" dirty="0" err="1"/>
            <a:t>that</a:t>
          </a:r>
          <a:r>
            <a:rPr lang="cs-CZ" sz="1400" kern="1200" dirty="0"/>
            <a:t> </a:t>
          </a:r>
          <a:r>
            <a:rPr lang="cs-CZ" sz="1400" kern="1200" dirty="0" err="1"/>
            <a:t>aim</a:t>
          </a:r>
          <a:r>
            <a:rPr lang="cs-CZ" sz="1400" kern="1200" dirty="0"/>
            <a:t> to </a:t>
          </a:r>
          <a:r>
            <a:rPr lang="cs-CZ" sz="1400" kern="1200" dirty="0" err="1"/>
            <a:t>bring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curriculum </a:t>
          </a:r>
          <a:r>
            <a:rPr lang="cs-CZ" sz="1400" kern="1200" dirty="0" err="1"/>
            <a:t>closer</a:t>
          </a:r>
          <a:r>
            <a:rPr lang="cs-CZ" sz="1400" kern="1200" dirty="0"/>
            <a:t> to </a:t>
          </a:r>
          <a:r>
            <a:rPr lang="cs-CZ" sz="1400" kern="1200" dirty="0" err="1"/>
            <a:t>children</a:t>
          </a:r>
          <a:r>
            <a:rPr lang="cs-CZ" sz="1400" kern="1200" dirty="0"/>
            <a:t>, </a:t>
          </a:r>
          <a:r>
            <a:rPr lang="cs-CZ" sz="1400" kern="1200" dirty="0" err="1"/>
            <a:t>mostly</a:t>
          </a:r>
          <a:r>
            <a:rPr lang="cs-CZ" sz="1400" kern="1200" dirty="0"/>
            <a:t> by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form</a:t>
          </a:r>
          <a:r>
            <a:rPr lang="cs-CZ" sz="1400" kern="1200" dirty="0"/>
            <a:t> </a:t>
          </a:r>
          <a:r>
            <a:rPr lang="cs-CZ" sz="1400" kern="1200" dirty="0" err="1"/>
            <a:t>of</a:t>
          </a:r>
          <a:r>
            <a:rPr lang="cs-CZ" sz="1400" kern="1200" dirty="0"/>
            <a:t> game, </a:t>
          </a:r>
          <a:r>
            <a:rPr lang="cs-CZ" sz="1400" kern="1200" dirty="0" err="1"/>
            <a:t>discussion</a:t>
          </a:r>
          <a:r>
            <a:rPr lang="cs-CZ" sz="1400" kern="1200" dirty="0"/>
            <a:t>, </a:t>
          </a:r>
          <a:r>
            <a:rPr lang="cs-CZ" sz="1400" kern="1200" dirty="0" err="1"/>
            <a:t>problem</a:t>
          </a:r>
          <a:r>
            <a:rPr lang="cs-CZ" sz="1400" kern="1200" dirty="0"/>
            <a:t> </a:t>
          </a:r>
          <a:r>
            <a:rPr lang="cs-CZ" sz="1400" kern="1200" dirty="0" err="1"/>
            <a:t>solving</a:t>
          </a:r>
          <a:r>
            <a:rPr lang="cs-CZ" sz="1400" kern="1200" dirty="0"/>
            <a:t>, </a:t>
          </a:r>
          <a:r>
            <a:rPr lang="cs-CZ" sz="1400" kern="1200" dirty="0" err="1"/>
            <a:t>individual</a:t>
          </a:r>
          <a:r>
            <a:rPr lang="cs-CZ" sz="1400" kern="1200" dirty="0"/>
            <a:t> </a:t>
          </a:r>
          <a:r>
            <a:rPr lang="cs-CZ" sz="1400" kern="1200" dirty="0" err="1"/>
            <a:t>work</a:t>
          </a:r>
          <a:r>
            <a:rPr lang="cs-CZ" sz="1400" kern="1200" dirty="0"/>
            <a:t> </a:t>
          </a:r>
          <a:r>
            <a:rPr lang="cs-CZ" sz="1400" kern="1200" dirty="0" err="1"/>
            <a:t>etc</a:t>
          </a:r>
          <a:r>
            <a:rPr lang="cs-CZ" sz="1400" kern="1200" dirty="0"/>
            <a:t>. </a:t>
          </a:r>
          <a:endParaRPr lang="en-US" sz="1400" kern="1200" dirty="0"/>
        </a:p>
      </dsp:txBody>
      <dsp:txXfrm>
        <a:off x="846161" y="2922210"/>
        <a:ext cx="6370528" cy="778033"/>
      </dsp:txXfrm>
    </dsp:sp>
    <dsp:sp modelId="{5C33A46E-F8D8-4ECF-992F-1C4E17477389}">
      <dsp:nvSpPr>
        <dsp:cNvPr id="0" name=""/>
        <dsp:cNvSpPr/>
      </dsp:nvSpPr>
      <dsp:spPr>
        <a:xfrm>
          <a:off x="0" y="3894752"/>
          <a:ext cx="7242320" cy="7322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91CEA-78D1-484A-9D44-9730F3CCC95E}">
      <dsp:nvSpPr>
        <dsp:cNvPr id="0" name=""/>
        <dsp:cNvSpPr/>
      </dsp:nvSpPr>
      <dsp:spPr>
        <a:xfrm>
          <a:off x="221510" y="4059512"/>
          <a:ext cx="403140" cy="40274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5D522-5051-47F6-84C4-64B94070F593}">
      <dsp:nvSpPr>
        <dsp:cNvPr id="0" name=""/>
        <dsp:cNvSpPr/>
      </dsp:nvSpPr>
      <dsp:spPr>
        <a:xfrm>
          <a:off x="846161" y="3894752"/>
          <a:ext cx="6370528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There</a:t>
          </a:r>
          <a:r>
            <a:rPr lang="cs-CZ" sz="1400" kern="1200" dirty="0"/>
            <a:t> are </a:t>
          </a:r>
          <a:r>
            <a:rPr lang="cs-CZ" sz="1400" kern="1200" dirty="0" err="1"/>
            <a:t>differences</a:t>
          </a:r>
          <a:r>
            <a:rPr lang="cs-CZ" sz="1400" kern="1200" dirty="0"/>
            <a:t> in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school</a:t>
          </a:r>
          <a:r>
            <a:rPr lang="cs-CZ" sz="1400" kern="1200" dirty="0"/>
            <a:t> </a:t>
          </a:r>
          <a:r>
            <a:rPr lang="cs-CZ" sz="1400" kern="1200" dirty="0" err="1"/>
            <a:t>curriculums</a:t>
          </a:r>
          <a:r>
            <a:rPr lang="cs-CZ" sz="1400" kern="1200" dirty="0"/>
            <a:t>, </a:t>
          </a:r>
          <a:r>
            <a:rPr lang="cs-CZ" sz="1400" kern="1200" dirty="0" err="1"/>
            <a:t>types</a:t>
          </a:r>
          <a:r>
            <a:rPr lang="cs-CZ" sz="1400" kern="1200" dirty="0"/>
            <a:t> </a:t>
          </a:r>
          <a:r>
            <a:rPr lang="cs-CZ" sz="1400" kern="1200" dirty="0" err="1"/>
            <a:t>of</a:t>
          </a:r>
          <a:r>
            <a:rPr lang="cs-CZ" sz="1400" kern="1200" dirty="0"/>
            <a:t> </a:t>
          </a:r>
          <a:r>
            <a:rPr lang="cs-CZ" sz="1400" kern="1200" dirty="0" err="1"/>
            <a:t>assessment</a:t>
          </a:r>
          <a:r>
            <a:rPr lang="cs-CZ" sz="1400" kern="1200" dirty="0"/>
            <a:t> and </a:t>
          </a:r>
          <a:r>
            <a:rPr lang="cs-CZ" sz="1400" kern="1200" dirty="0" err="1"/>
            <a:t>evaluation</a:t>
          </a:r>
          <a:r>
            <a:rPr lang="cs-CZ" sz="1400" kern="1200" dirty="0"/>
            <a:t>, </a:t>
          </a:r>
          <a:r>
            <a:rPr lang="cs-CZ" sz="1400" kern="1200" dirty="0" err="1"/>
            <a:t>relationship</a:t>
          </a:r>
          <a:r>
            <a:rPr lang="cs-CZ" sz="1400" kern="1200" dirty="0"/>
            <a:t> </a:t>
          </a:r>
          <a:r>
            <a:rPr lang="cs-CZ" sz="1400" kern="1200" dirty="0" err="1"/>
            <a:t>between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school</a:t>
          </a:r>
          <a:r>
            <a:rPr lang="cs-CZ" sz="1400" kern="1200" dirty="0"/>
            <a:t> and </a:t>
          </a:r>
          <a:r>
            <a:rPr lang="cs-CZ" sz="1400" kern="1200" dirty="0" err="1"/>
            <a:t>parents</a:t>
          </a:r>
          <a:r>
            <a:rPr lang="cs-CZ" sz="1400" kern="1200" dirty="0"/>
            <a:t> </a:t>
          </a:r>
          <a:r>
            <a:rPr lang="cs-CZ" sz="1400" kern="1200" dirty="0" err="1"/>
            <a:t>or</a:t>
          </a:r>
          <a:r>
            <a:rPr lang="cs-CZ" sz="1400" kern="1200" dirty="0"/>
            <a:t> </a:t>
          </a:r>
          <a:r>
            <a:rPr lang="cs-CZ" sz="1400" kern="1200" dirty="0" err="1"/>
            <a:t>local</a:t>
          </a:r>
          <a:r>
            <a:rPr lang="cs-CZ" sz="1400" kern="1200" dirty="0"/>
            <a:t> </a:t>
          </a:r>
          <a:r>
            <a:rPr lang="cs-CZ" sz="1400" kern="1200" dirty="0" err="1"/>
            <a:t>community</a:t>
          </a:r>
          <a:r>
            <a:rPr lang="cs-CZ" sz="1400" kern="1200" dirty="0"/>
            <a:t> (Průcha, 2004).</a:t>
          </a:r>
          <a:endParaRPr lang="en-US" sz="1400" kern="1200" dirty="0"/>
        </a:p>
      </dsp:txBody>
      <dsp:txXfrm>
        <a:off x="846161" y="3894752"/>
        <a:ext cx="6370528" cy="778033"/>
      </dsp:txXfrm>
    </dsp:sp>
    <dsp:sp modelId="{1F4ECC8B-371C-4513-8798-BD95A30F2ADC}">
      <dsp:nvSpPr>
        <dsp:cNvPr id="0" name=""/>
        <dsp:cNvSpPr/>
      </dsp:nvSpPr>
      <dsp:spPr>
        <a:xfrm>
          <a:off x="0" y="4867293"/>
          <a:ext cx="7242320" cy="732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8B5EA-1875-4E5D-BD7F-671825E45043}">
      <dsp:nvSpPr>
        <dsp:cNvPr id="0" name=""/>
        <dsp:cNvSpPr/>
      </dsp:nvSpPr>
      <dsp:spPr>
        <a:xfrm>
          <a:off x="221510" y="5032053"/>
          <a:ext cx="403140" cy="40274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2E3F8-EBAF-4D92-B468-C38A60661A79}">
      <dsp:nvSpPr>
        <dsp:cNvPr id="0" name=""/>
        <dsp:cNvSpPr/>
      </dsp:nvSpPr>
      <dsp:spPr>
        <a:xfrm>
          <a:off x="846161" y="4867293"/>
          <a:ext cx="6370528" cy="77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342" tIns="82342" rIns="82342" bIns="823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There</a:t>
          </a:r>
          <a:r>
            <a:rPr lang="cs-CZ" sz="1400" kern="1200" dirty="0"/>
            <a:t> are </a:t>
          </a:r>
          <a:r>
            <a:rPr lang="cs-CZ" sz="1400" kern="1200" dirty="0" err="1"/>
            <a:t>also</a:t>
          </a:r>
          <a:r>
            <a:rPr lang="cs-CZ" sz="1400" kern="1200" dirty="0"/>
            <a:t> standard </a:t>
          </a:r>
          <a:r>
            <a:rPr lang="cs-CZ" sz="1400" kern="1200" dirty="0" err="1"/>
            <a:t>schools</a:t>
          </a:r>
          <a:r>
            <a:rPr lang="cs-CZ" sz="1400" kern="1200" dirty="0"/>
            <a:t> </a:t>
          </a:r>
          <a:r>
            <a:rPr lang="cs-CZ" sz="1400" kern="1200" dirty="0" err="1"/>
            <a:t>that</a:t>
          </a:r>
          <a:r>
            <a:rPr lang="cs-CZ" sz="1400" kern="1200" dirty="0"/>
            <a:t> </a:t>
          </a:r>
          <a:r>
            <a:rPr lang="cs-CZ" sz="1400" kern="1200" dirty="0" err="1"/>
            <a:t>apply</a:t>
          </a:r>
          <a:r>
            <a:rPr lang="cs-CZ" sz="1400" kern="1200" dirty="0"/>
            <a:t> </a:t>
          </a:r>
          <a:r>
            <a:rPr lang="cs-CZ" sz="1400" kern="1200" dirty="0" err="1"/>
            <a:t>some</a:t>
          </a:r>
          <a:r>
            <a:rPr lang="cs-CZ" sz="1400" kern="1200" dirty="0"/>
            <a:t> </a:t>
          </a:r>
          <a:r>
            <a:rPr lang="cs-CZ" sz="1400" kern="1200" dirty="0" err="1"/>
            <a:t>alternative</a:t>
          </a:r>
          <a:r>
            <a:rPr lang="cs-CZ" sz="1400" kern="1200" dirty="0"/>
            <a:t> </a:t>
          </a:r>
          <a:r>
            <a:rPr lang="cs-CZ" sz="1400" kern="1200" dirty="0" err="1"/>
            <a:t>programmes</a:t>
          </a:r>
          <a:r>
            <a:rPr lang="cs-CZ" sz="1400" kern="1200" dirty="0"/>
            <a:t> (</a:t>
          </a:r>
          <a:r>
            <a:rPr lang="cs-CZ" sz="1400" kern="1200" dirty="0" err="1"/>
            <a:t>like</a:t>
          </a:r>
          <a:r>
            <a:rPr lang="cs-CZ" sz="1400" kern="1200" dirty="0"/>
            <a:t> in just </a:t>
          </a:r>
          <a:r>
            <a:rPr lang="cs-CZ" sz="1400" kern="1200" dirty="0" err="1"/>
            <a:t>one</a:t>
          </a:r>
          <a:r>
            <a:rPr lang="cs-CZ" sz="1400" kern="1200" dirty="0"/>
            <a:t> </a:t>
          </a:r>
          <a:r>
            <a:rPr lang="cs-CZ" sz="1400" kern="1200" dirty="0" err="1"/>
            <a:t>class</a:t>
          </a:r>
          <a:r>
            <a:rPr lang="cs-CZ" sz="1400" kern="1200" dirty="0"/>
            <a:t>).</a:t>
          </a:r>
        </a:p>
      </dsp:txBody>
      <dsp:txXfrm>
        <a:off x="846161" y="4867293"/>
        <a:ext cx="6370528" cy="778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179E2-AFDF-47A3-A9F3-5A2054B09D94}">
      <dsp:nvSpPr>
        <dsp:cNvPr id="0" name=""/>
        <dsp:cNvSpPr/>
      </dsp:nvSpPr>
      <dsp:spPr>
        <a:xfrm>
          <a:off x="0" y="782"/>
          <a:ext cx="75608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FE269-D503-4964-BB7A-3EFF6768F0DA}">
      <dsp:nvSpPr>
        <dsp:cNvPr id="0" name=""/>
        <dsp:cNvSpPr/>
      </dsp:nvSpPr>
      <dsp:spPr>
        <a:xfrm>
          <a:off x="0" y="782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Waldorf</a:t>
          </a:r>
          <a:r>
            <a:rPr lang="cs-CZ" sz="1700" kern="1200" dirty="0"/>
            <a:t> (</a:t>
          </a:r>
          <a:r>
            <a:rPr lang="cs-CZ" sz="1700" kern="1200" dirty="0" err="1"/>
            <a:t>kindergarten</a:t>
          </a:r>
          <a:r>
            <a:rPr lang="cs-CZ" sz="1700" kern="1200" dirty="0"/>
            <a:t>, </a:t>
          </a:r>
          <a:r>
            <a:rPr lang="cs-CZ" sz="1700" kern="1200" dirty="0" err="1"/>
            <a:t>primary</a:t>
          </a:r>
          <a:r>
            <a:rPr lang="cs-CZ" sz="1700" kern="1200" dirty="0"/>
            <a:t> and </a:t>
          </a:r>
          <a:r>
            <a:rPr lang="cs-CZ" sz="1700" kern="1200" dirty="0" err="1"/>
            <a:t>sedondary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 [</a:t>
          </a:r>
          <a:r>
            <a:rPr lang="cs-CZ" sz="1700" kern="1200" dirty="0" err="1"/>
            <a:t>lower</a:t>
          </a:r>
          <a:r>
            <a:rPr lang="cs-CZ" sz="1700" kern="1200" dirty="0"/>
            <a:t> and </a:t>
          </a:r>
          <a:r>
            <a:rPr lang="cs-CZ" sz="1700" kern="1200" dirty="0" err="1"/>
            <a:t>higher</a:t>
          </a:r>
          <a:r>
            <a:rPr lang="cs-CZ" sz="1700" kern="1200" dirty="0"/>
            <a:t>])</a:t>
          </a:r>
          <a:endParaRPr lang="en-US" sz="1700" kern="1200" dirty="0"/>
        </a:p>
      </dsp:txBody>
      <dsp:txXfrm>
        <a:off x="0" y="782"/>
        <a:ext cx="7560840" cy="711905"/>
      </dsp:txXfrm>
    </dsp:sp>
    <dsp:sp modelId="{16DCD7A2-6A04-4110-9803-CA93FBBF8CC7}">
      <dsp:nvSpPr>
        <dsp:cNvPr id="0" name=""/>
        <dsp:cNvSpPr/>
      </dsp:nvSpPr>
      <dsp:spPr>
        <a:xfrm>
          <a:off x="0" y="712687"/>
          <a:ext cx="7560840" cy="0"/>
        </a:xfrm>
        <a:prstGeom prst="line">
          <a:avLst/>
        </a:prstGeom>
        <a:solidFill>
          <a:schemeClr val="accent2">
            <a:hueOff val="4880"/>
            <a:satOff val="-3360"/>
            <a:lumOff val="-858"/>
            <a:alphaOff val="0"/>
          </a:schemeClr>
        </a:solidFill>
        <a:ln w="15875" cap="flat" cmpd="sng" algn="ctr">
          <a:solidFill>
            <a:schemeClr val="accent2">
              <a:hueOff val="4880"/>
              <a:satOff val="-3360"/>
              <a:lumOff val="-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1B7F-BC78-4799-9E6D-CB7B3C7FEF5F}">
      <dsp:nvSpPr>
        <dsp:cNvPr id="0" name=""/>
        <dsp:cNvSpPr/>
      </dsp:nvSpPr>
      <dsp:spPr>
        <a:xfrm>
          <a:off x="0" y="712687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Montessori</a:t>
          </a:r>
          <a:r>
            <a:rPr lang="cs-CZ" sz="1700" kern="1200" dirty="0"/>
            <a:t> (</a:t>
          </a:r>
          <a:r>
            <a:rPr lang="cs-CZ" sz="1700" kern="1200" dirty="0" err="1"/>
            <a:t>kindergarten</a:t>
          </a:r>
          <a:r>
            <a:rPr lang="cs-CZ" sz="1700" kern="1200" dirty="0"/>
            <a:t>, </a:t>
          </a:r>
          <a:r>
            <a:rPr lang="cs-CZ" sz="1700" kern="1200" dirty="0" err="1"/>
            <a:t>primary</a:t>
          </a:r>
          <a:r>
            <a:rPr lang="cs-CZ" sz="1700" kern="1200" dirty="0"/>
            <a:t> and </a:t>
          </a:r>
          <a:r>
            <a:rPr lang="cs-CZ" sz="1700" kern="1200" dirty="0" err="1"/>
            <a:t>lower</a:t>
          </a:r>
          <a:r>
            <a:rPr lang="cs-CZ" sz="1700" kern="1200" dirty="0"/>
            <a:t> </a:t>
          </a:r>
          <a:r>
            <a:rPr lang="cs-CZ" sz="1700" kern="1200" dirty="0" err="1"/>
            <a:t>sedondary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)</a:t>
          </a:r>
          <a:endParaRPr lang="en-US" sz="1700" kern="1200" dirty="0"/>
        </a:p>
      </dsp:txBody>
      <dsp:txXfrm>
        <a:off x="0" y="712687"/>
        <a:ext cx="7560840" cy="711905"/>
      </dsp:txXfrm>
    </dsp:sp>
    <dsp:sp modelId="{E8A9956F-42E2-4B44-8DC9-508F32AAA271}">
      <dsp:nvSpPr>
        <dsp:cNvPr id="0" name=""/>
        <dsp:cNvSpPr/>
      </dsp:nvSpPr>
      <dsp:spPr>
        <a:xfrm>
          <a:off x="0" y="1424592"/>
          <a:ext cx="7560840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A674B-9D10-463A-A68A-5085CBB27427}">
      <dsp:nvSpPr>
        <dsp:cNvPr id="0" name=""/>
        <dsp:cNvSpPr/>
      </dsp:nvSpPr>
      <dsp:spPr>
        <a:xfrm>
          <a:off x="0" y="1424592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Dalton (</a:t>
          </a:r>
          <a:r>
            <a:rPr lang="cs-CZ" sz="1700" kern="1200" dirty="0" err="1"/>
            <a:t>kindergarten</a:t>
          </a:r>
          <a:r>
            <a:rPr lang="cs-CZ" sz="1700" kern="1200" dirty="0"/>
            <a:t>, </a:t>
          </a:r>
          <a:r>
            <a:rPr lang="cs-CZ" sz="1700" kern="1200" dirty="0" err="1"/>
            <a:t>primary</a:t>
          </a:r>
          <a:r>
            <a:rPr lang="cs-CZ" sz="1700" kern="1200" dirty="0"/>
            <a:t> and </a:t>
          </a:r>
          <a:r>
            <a:rPr lang="cs-CZ" sz="1700" kern="1200" dirty="0" err="1"/>
            <a:t>sedondary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 [</a:t>
          </a:r>
          <a:r>
            <a:rPr lang="cs-CZ" sz="1700" kern="1200" dirty="0" err="1"/>
            <a:t>lower</a:t>
          </a:r>
          <a:r>
            <a:rPr lang="cs-CZ" sz="1700" kern="1200" dirty="0"/>
            <a:t> and </a:t>
          </a:r>
          <a:r>
            <a:rPr lang="cs-CZ" sz="1700" kern="1200" dirty="0" err="1"/>
            <a:t>higher</a:t>
          </a:r>
          <a:r>
            <a:rPr lang="cs-CZ" sz="1700" kern="1200" dirty="0"/>
            <a:t>])</a:t>
          </a:r>
          <a:endParaRPr lang="en-US" sz="1700" kern="1200" dirty="0"/>
        </a:p>
      </dsp:txBody>
      <dsp:txXfrm>
        <a:off x="0" y="1424592"/>
        <a:ext cx="7560840" cy="711905"/>
      </dsp:txXfrm>
    </dsp:sp>
    <dsp:sp modelId="{37D24AF4-C50A-4038-9DB1-8F7B8E100879}">
      <dsp:nvSpPr>
        <dsp:cNvPr id="0" name=""/>
        <dsp:cNvSpPr/>
      </dsp:nvSpPr>
      <dsp:spPr>
        <a:xfrm>
          <a:off x="0" y="2136498"/>
          <a:ext cx="7560840" cy="0"/>
        </a:xfrm>
        <a:prstGeom prst="line">
          <a:avLst/>
        </a:prstGeom>
        <a:solidFill>
          <a:schemeClr val="accent2">
            <a:hueOff val="14639"/>
            <a:satOff val="-10079"/>
            <a:lumOff val="-2574"/>
            <a:alphaOff val="0"/>
          </a:schemeClr>
        </a:solidFill>
        <a:ln w="15875" cap="flat" cmpd="sng" algn="ctr">
          <a:solidFill>
            <a:schemeClr val="accent2">
              <a:hueOff val="14639"/>
              <a:satOff val="-10079"/>
              <a:lumOff val="-2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3A30E-848F-47D4-8674-96A1A278EC71}">
      <dsp:nvSpPr>
        <dsp:cNvPr id="0" name=""/>
        <dsp:cNvSpPr/>
      </dsp:nvSpPr>
      <dsp:spPr>
        <a:xfrm>
          <a:off x="0" y="2136498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Jenaplan</a:t>
          </a:r>
          <a:r>
            <a:rPr lang="cs-CZ" sz="1700" kern="1200" dirty="0"/>
            <a:t> (</a:t>
          </a:r>
          <a:r>
            <a:rPr lang="cs-CZ" sz="1700" kern="1200" dirty="0" err="1"/>
            <a:t>primary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)</a:t>
          </a:r>
          <a:endParaRPr lang="en-US" sz="1700" kern="1200" dirty="0"/>
        </a:p>
      </dsp:txBody>
      <dsp:txXfrm>
        <a:off x="0" y="2136498"/>
        <a:ext cx="7560840" cy="711905"/>
      </dsp:txXfrm>
    </dsp:sp>
    <dsp:sp modelId="{2DE3C46B-0288-4E4E-8ACD-E7F21356B10D}">
      <dsp:nvSpPr>
        <dsp:cNvPr id="0" name=""/>
        <dsp:cNvSpPr/>
      </dsp:nvSpPr>
      <dsp:spPr>
        <a:xfrm>
          <a:off x="0" y="2848403"/>
          <a:ext cx="7560840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5B5F3-43E0-4464-974E-BAEAB7078072}">
      <dsp:nvSpPr>
        <dsp:cNvPr id="0" name=""/>
        <dsp:cNvSpPr/>
      </dsp:nvSpPr>
      <dsp:spPr>
        <a:xfrm>
          <a:off x="0" y="2848403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Step by Step (</a:t>
          </a:r>
          <a:r>
            <a:rPr lang="cs-CZ" sz="1700" kern="1200" dirty="0" err="1"/>
            <a:t>kindergarten</a:t>
          </a:r>
          <a:r>
            <a:rPr lang="cs-CZ" sz="1700" kern="1200" dirty="0"/>
            <a:t>, </a:t>
          </a:r>
          <a:r>
            <a:rPr lang="cs-CZ" sz="1700" kern="1200" dirty="0" err="1"/>
            <a:t>primary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)</a:t>
          </a:r>
          <a:endParaRPr lang="en-US" sz="1700" kern="1200" dirty="0"/>
        </a:p>
      </dsp:txBody>
      <dsp:txXfrm>
        <a:off x="0" y="2848403"/>
        <a:ext cx="7560840" cy="711905"/>
      </dsp:txXfrm>
    </dsp:sp>
    <dsp:sp modelId="{46414BCE-DDB9-4D61-990D-D3A87BDDF546}">
      <dsp:nvSpPr>
        <dsp:cNvPr id="0" name=""/>
        <dsp:cNvSpPr/>
      </dsp:nvSpPr>
      <dsp:spPr>
        <a:xfrm>
          <a:off x="0" y="3560308"/>
          <a:ext cx="7560840" cy="0"/>
        </a:xfrm>
        <a:prstGeom prst="line">
          <a:avLst/>
        </a:prstGeom>
        <a:solidFill>
          <a:schemeClr val="accent2">
            <a:hueOff val="24399"/>
            <a:satOff val="-16798"/>
            <a:lumOff val="-4289"/>
            <a:alphaOff val="0"/>
          </a:schemeClr>
        </a:solidFill>
        <a:ln w="15875" cap="flat" cmpd="sng" algn="ctr">
          <a:solidFill>
            <a:schemeClr val="accent2">
              <a:hueOff val="24399"/>
              <a:satOff val="-16798"/>
              <a:lumOff val="-4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A1368-4FA6-40DD-8BE4-CA7349F5F1EE}">
      <dsp:nvSpPr>
        <dsp:cNvPr id="0" name=""/>
        <dsp:cNvSpPr/>
      </dsp:nvSpPr>
      <dsp:spPr>
        <a:xfrm>
          <a:off x="0" y="3560308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Healt</a:t>
          </a:r>
          <a:r>
            <a:rPr lang="cs-CZ" sz="1700" kern="1200" dirty="0"/>
            <a:t> </a:t>
          </a:r>
          <a:r>
            <a:rPr lang="cs-CZ" sz="1700" kern="1200" dirty="0" err="1"/>
            <a:t>Promoting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 (</a:t>
          </a:r>
          <a:r>
            <a:rPr lang="cs-CZ" sz="1700" kern="1200" dirty="0" err="1"/>
            <a:t>kindergarten</a:t>
          </a:r>
          <a:r>
            <a:rPr lang="cs-CZ" sz="1700" kern="1200" dirty="0"/>
            <a:t>, </a:t>
          </a:r>
          <a:r>
            <a:rPr lang="cs-CZ" sz="1700" kern="1200" dirty="0" err="1"/>
            <a:t>primary</a:t>
          </a:r>
          <a:r>
            <a:rPr lang="cs-CZ" sz="1700" kern="1200" dirty="0"/>
            <a:t> and </a:t>
          </a:r>
          <a:r>
            <a:rPr lang="cs-CZ" sz="1700" kern="1200" dirty="0" err="1"/>
            <a:t>sedondary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 [</a:t>
          </a:r>
          <a:r>
            <a:rPr lang="cs-CZ" sz="1700" kern="1200" dirty="0" err="1"/>
            <a:t>lower</a:t>
          </a:r>
          <a:r>
            <a:rPr lang="cs-CZ" sz="1700" kern="1200" dirty="0"/>
            <a:t> and </a:t>
          </a:r>
          <a:r>
            <a:rPr lang="cs-CZ" sz="1700" kern="1200" dirty="0" err="1"/>
            <a:t>higher</a:t>
          </a:r>
          <a:r>
            <a:rPr lang="cs-CZ" sz="1700" kern="1200" dirty="0"/>
            <a:t>])</a:t>
          </a:r>
          <a:endParaRPr lang="en-US" sz="1700" kern="1200" dirty="0"/>
        </a:p>
      </dsp:txBody>
      <dsp:txXfrm>
        <a:off x="0" y="3560308"/>
        <a:ext cx="7560840" cy="711905"/>
      </dsp:txXfrm>
    </dsp:sp>
    <dsp:sp modelId="{6F642F2C-5FAA-4DF2-A944-C473DBA9E013}">
      <dsp:nvSpPr>
        <dsp:cNvPr id="0" name=""/>
        <dsp:cNvSpPr/>
      </dsp:nvSpPr>
      <dsp:spPr>
        <a:xfrm>
          <a:off x="0" y="4272213"/>
          <a:ext cx="7560840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6F95D-606D-4D14-A57D-AF6D7E7A7CD5}">
      <dsp:nvSpPr>
        <dsp:cNvPr id="0" name=""/>
        <dsp:cNvSpPr/>
      </dsp:nvSpPr>
      <dsp:spPr>
        <a:xfrm>
          <a:off x="0" y="4272213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Integrated</a:t>
          </a:r>
          <a:r>
            <a:rPr lang="cs-CZ" sz="1700" kern="1200" dirty="0"/>
            <a:t> </a:t>
          </a:r>
          <a:r>
            <a:rPr lang="cs-CZ" sz="1700" kern="1200" dirty="0" err="1"/>
            <a:t>Thematical</a:t>
          </a:r>
          <a:r>
            <a:rPr lang="cs-CZ" sz="1700" kern="1200" dirty="0"/>
            <a:t> </a:t>
          </a:r>
          <a:r>
            <a:rPr lang="cs-CZ" sz="1700" kern="1200" dirty="0" err="1"/>
            <a:t>Learning</a:t>
          </a:r>
          <a:r>
            <a:rPr lang="cs-CZ" sz="1700" kern="1200" dirty="0"/>
            <a:t> (</a:t>
          </a:r>
          <a:r>
            <a:rPr lang="cs-CZ" sz="1700" kern="1200" dirty="0" err="1"/>
            <a:t>kindergarten</a:t>
          </a:r>
          <a:r>
            <a:rPr lang="cs-CZ" sz="1700" kern="1200" dirty="0"/>
            <a:t>, </a:t>
          </a:r>
          <a:r>
            <a:rPr lang="cs-CZ" sz="1700" kern="1200" dirty="0" err="1"/>
            <a:t>primary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)</a:t>
          </a:r>
        </a:p>
      </dsp:txBody>
      <dsp:txXfrm>
        <a:off x="0" y="4272213"/>
        <a:ext cx="7560840" cy="711905"/>
      </dsp:txXfrm>
    </dsp:sp>
    <dsp:sp modelId="{12CF52BE-4BB0-4319-9151-D169D87D76F2}">
      <dsp:nvSpPr>
        <dsp:cNvPr id="0" name=""/>
        <dsp:cNvSpPr/>
      </dsp:nvSpPr>
      <dsp:spPr>
        <a:xfrm>
          <a:off x="0" y="4984119"/>
          <a:ext cx="7560840" cy="0"/>
        </a:xfrm>
        <a:prstGeom prst="line">
          <a:avLst/>
        </a:prstGeom>
        <a:solidFill>
          <a:schemeClr val="accent2">
            <a:hueOff val="34158"/>
            <a:satOff val="-23517"/>
            <a:lumOff val="-6005"/>
            <a:alphaOff val="0"/>
          </a:schemeClr>
        </a:solidFill>
        <a:ln w="15875" cap="flat" cmpd="sng" algn="ctr">
          <a:solidFill>
            <a:schemeClr val="accent2">
              <a:hueOff val="34158"/>
              <a:satOff val="-23517"/>
              <a:lumOff val="-6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452AA-F09D-412E-9E0E-0A5BD1B2EEB6}">
      <dsp:nvSpPr>
        <dsp:cNvPr id="0" name=""/>
        <dsp:cNvSpPr/>
      </dsp:nvSpPr>
      <dsp:spPr>
        <a:xfrm>
          <a:off x="0" y="4984119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>
              <a:solidFill>
                <a:schemeClr val="tx1"/>
              </a:solidFill>
            </a:rPr>
            <a:t>Forrest</a:t>
          </a:r>
          <a:r>
            <a:rPr lang="cs-CZ" sz="1700" kern="1200" dirty="0">
              <a:solidFill>
                <a:schemeClr val="tx1"/>
              </a:solidFill>
            </a:rPr>
            <a:t>/</a:t>
          </a:r>
          <a:r>
            <a:rPr lang="cs-CZ" sz="1700" kern="1200" dirty="0" err="1">
              <a:solidFill>
                <a:schemeClr val="tx1"/>
              </a:solidFill>
            </a:rPr>
            <a:t>nature</a:t>
          </a:r>
          <a:r>
            <a:rPr lang="cs-CZ" sz="1700" kern="1200" dirty="0">
              <a:solidFill>
                <a:schemeClr val="tx1"/>
              </a:solidFill>
            </a:rPr>
            <a:t> </a:t>
          </a:r>
          <a:r>
            <a:rPr lang="cs-CZ" sz="1700" kern="1200" dirty="0" err="1">
              <a:solidFill>
                <a:schemeClr val="tx1"/>
              </a:solidFill>
            </a:rPr>
            <a:t>school</a:t>
          </a:r>
          <a:r>
            <a:rPr lang="cs-CZ" sz="1700" kern="1200" dirty="0">
              <a:solidFill>
                <a:schemeClr val="tx1"/>
              </a:solidFill>
            </a:rPr>
            <a:t> (</a:t>
          </a:r>
          <a:r>
            <a:rPr lang="cs-CZ" sz="1700" kern="1200" dirty="0" err="1">
              <a:solidFill>
                <a:schemeClr val="tx1"/>
              </a:solidFill>
            </a:rPr>
            <a:t>kindergarten</a:t>
          </a:r>
          <a:r>
            <a:rPr lang="cs-CZ" sz="1700" kern="1200" dirty="0">
              <a:solidFill>
                <a:schemeClr val="tx1"/>
              </a:solidFill>
            </a:rPr>
            <a:t>, </a:t>
          </a:r>
          <a:r>
            <a:rPr lang="cs-CZ" sz="1700" kern="1200" dirty="0" err="1">
              <a:solidFill>
                <a:schemeClr val="tx1"/>
              </a:solidFill>
            </a:rPr>
            <a:t>higher</a:t>
          </a:r>
          <a:r>
            <a:rPr lang="cs-CZ" sz="1700" kern="1200" dirty="0">
              <a:solidFill>
                <a:schemeClr val="tx1"/>
              </a:solidFill>
            </a:rPr>
            <a:t> </a:t>
          </a:r>
          <a:r>
            <a:rPr lang="cs-CZ" sz="1700" kern="1200" dirty="0" err="1">
              <a:solidFill>
                <a:schemeClr val="tx1"/>
              </a:solidFill>
            </a:rPr>
            <a:t>secondaryschool</a:t>
          </a:r>
          <a:r>
            <a:rPr lang="cs-CZ" sz="1700" kern="1200" dirty="0">
              <a:solidFill>
                <a:schemeClr val="tx1"/>
              </a:solidFill>
            </a:rPr>
            <a:t>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solidFill>
                <a:schemeClr val="tx1"/>
              </a:solidFill>
            </a:rPr>
            <a:t>Lesní / přírodní škola (MŠ, SŠ)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4984119"/>
        <a:ext cx="7560840" cy="711905"/>
      </dsp:txXfrm>
    </dsp:sp>
    <dsp:sp modelId="{D9C4C68C-5DD6-4556-8078-DC67AABAEFD2}">
      <dsp:nvSpPr>
        <dsp:cNvPr id="0" name=""/>
        <dsp:cNvSpPr/>
      </dsp:nvSpPr>
      <dsp:spPr>
        <a:xfrm>
          <a:off x="0" y="5696024"/>
          <a:ext cx="7560840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EC302-A195-4280-B451-6A5F39BCA6F6}">
      <dsp:nvSpPr>
        <dsp:cNvPr id="0" name=""/>
        <dsp:cNvSpPr/>
      </dsp:nvSpPr>
      <dsp:spPr>
        <a:xfrm>
          <a:off x="0" y="5696024"/>
          <a:ext cx="7560840" cy="711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Teaching</a:t>
          </a:r>
          <a:r>
            <a:rPr lang="cs-CZ" sz="1700" kern="1200" dirty="0"/>
            <a:t> </a:t>
          </a:r>
          <a:r>
            <a:rPr lang="cs-CZ" sz="1700" kern="1200" dirty="0" err="1"/>
            <a:t>home</a:t>
          </a:r>
          <a:r>
            <a:rPr lang="cs-CZ" sz="1700" kern="1200" dirty="0"/>
            <a:t> (</a:t>
          </a:r>
          <a:r>
            <a:rPr lang="cs-CZ" sz="1700" kern="1200" dirty="0" err="1"/>
            <a:t>primary</a:t>
          </a:r>
          <a:r>
            <a:rPr lang="cs-CZ" sz="1700" kern="1200" dirty="0"/>
            <a:t> and </a:t>
          </a:r>
          <a:r>
            <a:rPr lang="cs-CZ" sz="1700" kern="1200" dirty="0" err="1"/>
            <a:t>lower</a:t>
          </a:r>
          <a:r>
            <a:rPr lang="cs-CZ" sz="1700" kern="1200" dirty="0"/>
            <a:t> </a:t>
          </a:r>
          <a:r>
            <a:rPr lang="cs-CZ" sz="1700" kern="1200" dirty="0" err="1"/>
            <a:t>secondary</a:t>
          </a:r>
          <a:r>
            <a:rPr lang="cs-CZ" sz="1700" kern="1200" dirty="0"/>
            <a:t> </a:t>
          </a:r>
          <a:r>
            <a:rPr lang="cs-CZ" sz="1700" kern="1200" dirty="0" err="1"/>
            <a:t>school</a:t>
          </a:r>
          <a:r>
            <a:rPr lang="cs-CZ" sz="1700" kern="1200" dirty="0"/>
            <a:t>)</a:t>
          </a:r>
          <a:endParaRPr lang="en-US" sz="1700" kern="1200" dirty="0"/>
        </a:p>
      </dsp:txBody>
      <dsp:txXfrm>
        <a:off x="0" y="5696024"/>
        <a:ext cx="7560840" cy="711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043CE-FA0E-480F-BAE3-21D7C20CC985}">
      <dsp:nvSpPr>
        <dsp:cNvPr id="0" name=""/>
        <dsp:cNvSpPr/>
      </dsp:nvSpPr>
      <dsp:spPr>
        <a:xfrm>
          <a:off x="954913" y="1213"/>
          <a:ext cx="2051014" cy="12306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the</a:t>
          </a:r>
          <a:r>
            <a:rPr lang="cs-CZ" sz="1200" kern="1200" dirty="0"/>
            <a:t> idea to support </a:t>
          </a:r>
          <a:r>
            <a:rPr lang="cs-CZ" sz="1200" kern="1200" dirty="0" err="1"/>
            <a:t>the</a:t>
          </a:r>
          <a:r>
            <a:rPr lang="cs-CZ" sz="1200" kern="1200" dirty="0"/>
            <a:t> natural </a:t>
          </a:r>
          <a:r>
            <a:rPr lang="cs-CZ" sz="1200" kern="1200" dirty="0" err="1"/>
            <a:t>desire</a:t>
          </a:r>
          <a:r>
            <a:rPr lang="cs-CZ" sz="1200" kern="1200" dirty="0"/>
            <a:t> to </a:t>
          </a:r>
          <a:r>
            <a:rPr lang="cs-CZ" sz="1200" kern="1200" dirty="0" err="1"/>
            <a:t>get</a:t>
          </a:r>
          <a:r>
            <a:rPr lang="cs-CZ" sz="1200" kern="1200" dirty="0"/>
            <a:t> to </a:t>
          </a:r>
          <a:r>
            <a:rPr lang="cs-CZ" sz="1200" kern="1200" dirty="0" err="1"/>
            <a:t>know</a:t>
          </a:r>
          <a:r>
            <a:rPr lang="cs-CZ" sz="1200" kern="1200" dirty="0"/>
            <a:t> </a:t>
          </a:r>
          <a:r>
            <a:rPr lang="cs-CZ" sz="1200" kern="1200" dirty="0" err="1"/>
            <a:t>the</a:t>
          </a:r>
          <a:r>
            <a:rPr lang="cs-CZ" sz="1200" kern="1200" dirty="0"/>
            <a:t> </a:t>
          </a:r>
          <a:r>
            <a:rPr lang="cs-CZ" sz="1200" kern="1200" dirty="0" err="1"/>
            <a:t>new</a:t>
          </a:r>
          <a:r>
            <a:rPr lang="cs-CZ" sz="1200" kern="1200" dirty="0"/>
            <a:t> </a:t>
          </a:r>
          <a:r>
            <a:rPr lang="cs-CZ" sz="1200" kern="1200" dirty="0" err="1"/>
            <a:t>things</a:t>
          </a:r>
          <a:endParaRPr lang="en-US" sz="1200" kern="1200" dirty="0"/>
        </a:p>
      </dsp:txBody>
      <dsp:txXfrm>
        <a:off x="954913" y="1213"/>
        <a:ext cx="2051014" cy="1230608"/>
      </dsp:txXfrm>
    </dsp:sp>
    <dsp:sp modelId="{8B7FD4C5-249A-4DAF-B164-A3A2CA0BAC3C}">
      <dsp:nvSpPr>
        <dsp:cNvPr id="0" name=""/>
        <dsp:cNvSpPr/>
      </dsp:nvSpPr>
      <dsp:spPr>
        <a:xfrm>
          <a:off x="3211029" y="1213"/>
          <a:ext cx="2051014" cy="12306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partnership</a:t>
          </a:r>
          <a:r>
            <a:rPr lang="cs-CZ" sz="1200" kern="1200" dirty="0"/>
            <a:t> </a:t>
          </a:r>
          <a:r>
            <a:rPr lang="cs-CZ" sz="1200" kern="1200" dirty="0" err="1"/>
            <a:t>between</a:t>
          </a:r>
          <a:r>
            <a:rPr lang="cs-CZ" sz="1200" kern="1200" dirty="0"/>
            <a:t> </a:t>
          </a:r>
          <a:r>
            <a:rPr lang="cs-CZ" sz="1200" kern="1200" dirty="0" err="1"/>
            <a:t>teacher</a:t>
          </a:r>
          <a:r>
            <a:rPr lang="cs-CZ" sz="1200" kern="1200" dirty="0"/>
            <a:t> and student, </a:t>
          </a:r>
          <a:r>
            <a:rPr lang="cs-CZ" sz="1200" kern="1200" dirty="0" err="1"/>
            <a:t>supporting</a:t>
          </a:r>
          <a:r>
            <a:rPr lang="cs-CZ" sz="1200" kern="1200" dirty="0"/>
            <a:t> </a:t>
          </a:r>
          <a:r>
            <a:rPr lang="cs-CZ" sz="1200" kern="1200" dirty="0" err="1"/>
            <a:t>students</a:t>
          </a:r>
          <a:r>
            <a:rPr lang="cs-CZ" sz="1200" kern="1200" dirty="0"/>
            <a:t>‘ </a:t>
          </a:r>
          <a:r>
            <a:rPr lang="cs-CZ" sz="1200" kern="1200" dirty="0" err="1"/>
            <a:t>qualities</a:t>
          </a:r>
          <a:r>
            <a:rPr lang="cs-CZ" sz="1200" kern="1200" dirty="0"/>
            <a:t> and originality (</a:t>
          </a:r>
          <a:r>
            <a:rPr lang="cs-CZ" sz="1200" kern="1200" dirty="0" err="1"/>
            <a:t>mistake</a:t>
          </a:r>
          <a:r>
            <a:rPr lang="cs-CZ" sz="1200" kern="1200" dirty="0"/>
            <a:t> </a:t>
          </a:r>
          <a:r>
            <a:rPr lang="cs-CZ" sz="1200" kern="1200" dirty="0" err="1"/>
            <a:t>is</a:t>
          </a:r>
          <a:r>
            <a:rPr lang="cs-CZ" sz="1200" kern="1200" dirty="0"/>
            <a:t> </a:t>
          </a:r>
          <a:r>
            <a:rPr lang="cs-CZ" sz="1200" kern="1200" dirty="0" err="1"/>
            <a:t>understood</a:t>
          </a:r>
          <a:r>
            <a:rPr lang="cs-CZ" sz="1200" kern="1200" dirty="0"/>
            <a:t> as </a:t>
          </a:r>
          <a:r>
            <a:rPr lang="cs-CZ" sz="1200" kern="1200" dirty="0" err="1"/>
            <a:t>gate</a:t>
          </a:r>
          <a:r>
            <a:rPr lang="cs-CZ" sz="1200" kern="1200" dirty="0"/>
            <a:t> to a </a:t>
          </a:r>
          <a:r>
            <a:rPr lang="cs-CZ" sz="1200" kern="1200" dirty="0" err="1"/>
            <a:t>higher</a:t>
          </a:r>
          <a:r>
            <a:rPr lang="cs-CZ" sz="1200" kern="1200" dirty="0"/>
            <a:t> </a:t>
          </a:r>
          <a:r>
            <a:rPr lang="cs-CZ" sz="1200" kern="1200" dirty="0" err="1"/>
            <a:t>level</a:t>
          </a:r>
          <a:r>
            <a:rPr lang="cs-CZ" sz="1200" kern="1200" dirty="0"/>
            <a:t> </a:t>
          </a:r>
          <a:r>
            <a:rPr lang="cs-CZ" sz="1200" kern="1200" dirty="0" err="1"/>
            <a:t>of</a:t>
          </a:r>
          <a:r>
            <a:rPr lang="cs-CZ" sz="1200" kern="1200" dirty="0"/>
            <a:t> </a:t>
          </a:r>
          <a:r>
            <a:rPr lang="cs-CZ" sz="1200" kern="1200" dirty="0" err="1"/>
            <a:t>learning</a:t>
          </a:r>
          <a:r>
            <a:rPr lang="cs-CZ" sz="1200" kern="1200" dirty="0"/>
            <a:t>, not a </a:t>
          </a:r>
          <a:r>
            <a:rPr lang="cs-CZ" sz="1200" kern="1200" dirty="0" err="1"/>
            <a:t>delict</a:t>
          </a:r>
          <a:r>
            <a:rPr lang="cs-CZ" sz="1200" kern="1200" dirty="0"/>
            <a:t>)</a:t>
          </a:r>
        </a:p>
      </dsp:txBody>
      <dsp:txXfrm>
        <a:off x="3211029" y="1213"/>
        <a:ext cx="2051014" cy="1230608"/>
      </dsp:txXfrm>
    </dsp:sp>
    <dsp:sp modelId="{702D5BF2-3BAB-48BF-90E2-B6C68BF1A97C}">
      <dsp:nvSpPr>
        <dsp:cNvPr id="0" name=""/>
        <dsp:cNvSpPr/>
      </dsp:nvSpPr>
      <dsp:spPr>
        <a:xfrm>
          <a:off x="5467146" y="1213"/>
          <a:ext cx="2051014" cy="12306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cooperation</a:t>
          </a:r>
          <a:r>
            <a:rPr lang="cs-CZ" sz="1200" kern="1200" dirty="0"/>
            <a:t> </a:t>
          </a:r>
          <a:r>
            <a:rPr lang="cs-CZ" sz="1200" kern="1200" dirty="0" err="1"/>
            <a:t>with</a:t>
          </a:r>
          <a:r>
            <a:rPr lang="cs-CZ" sz="1200" kern="1200" dirty="0"/>
            <a:t> </a:t>
          </a:r>
          <a:r>
            <a:rPr lang="cs-CZ" sz="1200" kern="1200" dirty="0" err="1"/>
            <a:t>family</a:t>
          </a:r>
          <a:r>
            <a:rPr lang="cs-CZ" sz="1200" kern="1200" dirty="0"/>
            <a:t>, </a:t>
          </a:r>
          <a:r>
            <a:rPr lang="cs-CZ" sz="1200" kern="1200" dirty="0" err="1"/>
            <a:t>school</a:t>
          </a:r>
          <a:r>
            <a:rPr lang="cs-CZ" sz="1200" kern="1200" dirty="0"/>
            <a:t> as a </a:t>
          </a:r>
          <a:r>
            <a:rPr lang="cs-CZ" sz="1200" kern="1200" dirty="0" err="1"/>
            <a:t>community</a:t>
          </a:r>
          <a:r>
            <a:rPr lang="cs-CZ" sz="1200" kern="1200" dirty="0"/>
            <a:t> </a:t>
          </a:r>
          <a:r>
            <a:rPr lang="cs-CZ" sz="1200" kern="1200" dirty="0" err="1"/>
            <a:t>of</a:t>
          </a:r>
          <a:r>
            <a:rPr lang="cs-CZ" sz="1200" kern="1200" dirty="0"/>
            <a:t> </a:t>
          </a:r>
          <a:r>
            <a:rPr lang="cs-CZ" sz="1200" kern="1200" dirty="0" err="1"/>
            <a:t>students</a:t>
          </a:r>
          <a:r>
            <a:rPr lang="cs-CZ" sz="1200" kern="1200" dirty="0"/>
            <a:t>, </a:t>
          </a:r>
          <a:r>
            <a:rPr lang="cs-CZ" sz="1200" kern="1200" dirty="0" err="1"/>
            <a:t>teachers</a:t>
          </a:r>
          <a:r>
            <a:rPr lang="cs-CZ" sz="1200" kern="1200" dirty="0"/>
            <a:t> and </a:t>
          </a:r>
          <a:r>
            <a:rPr lang="cs-CZ" sz="1200" kern="1200" dirty="0" err="1"/>
            <a:t>parents</a:t>
          </a:r>
          <a:endParaRPr lang="cs-CZ" sz="1200" kern="1200" dirty="0"/>
        </a:p>
      </dsp:txBody>
      <dsp:txXfrm>
        <a:off x="5467146" y="1213"/>
        <a:ext cx="2051014" cy="1230608"/>
      </dsp:txXfrm>
    </dsp:sp>
    <dsp:sp modelId="{5F9CDACA-5388-41F6-9965-0301C83022A1}">
      <dsp:nvSpPr>
        <dsp:cNvPr id="0" name=""/>
        <dsp:cNvSpPr/>
      </dsp:nvSpPr>
      <dsp:spPr>
        <a:xfrm>
          <a:off x="7723262" y="1213"/>
          <a:ext cx="2051014" cy="12306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child‘s</a:t>
          </a:r>
          <a:r>
            <a:rPr lang="cs-CZ" sz="1200" kern="1200" dirty="0"/>
            <a:t> </a:t>
          </a:r>
          <a:r>
            <a:rPr lang="cs-CZ" sz="1200" kern="1200" dirty="0" err="1"/>
            <a:t>active</a:t>
          </a:r>
          <a:r>
            <a:rPr lang="cs-CZ" sz="1200" kern="1200" dirty="0"/>
            <a:t> </a:t>
          </a:r>
          <a:r>
            <a:rPr lang="cs-CZ" sz="1200" kern="1200" dirty="0" err="1"/>
            <a:t>participation</a:t>
          </a:r>
          <a:r>
            <a:rPr lang="cs-CZ" sz="1200" kern="1200" dirty="0"/>
            <a:t>, support </a:t>
          </a:r>
          <a:r>
            <a:rPr lang="cs-CZ" sz="1200" kern="1200" dirty="0" err="1"/>
            <a:t>for</a:t>
          </a:r>
          <a:r>
            <a:rPr lang="cs-CZ" sz="1200" kern="1200" dirty="0"/>
            <a:t> </a:t>
          </a:r>
          <a:r>
            <a:rPr lang="cs-CZ" sz="1200" kern="1200" dirty="0" err="1"/>
            <a:t>cooperation</a:t>
          </a:r>
          <a:r>
            <a:rPr lang="cs-CZ" sz="1200" kern="1200" dirty="0"/>
            <a:t> and </a:t>
          </a:r>
          <a:r>
            <a:rPr lang="cs-CZ" sz="1200" kern="1200" dirty="0" err="1"/>
            <a:t>develoment</a:t>
          </a:r>
          <a:r>
            <a:rPr lang="cs-CZ" sz="1200" kern="1200" dirty="0"/>
            <a:t> </a:t>
          </a:r>
          <a:r>
            <a:rPr lang="cs-CZ" sz="1200" kern="1200" dirty="0" err="1"/>
            <a:t>of</a:t>
          </a:r>
          <a:r>
            <a:rPr lang="cs-CZ" sz="1200" kern="1200" dirty="0"/>
            <a:t> </a:t>
          </a:r>
          <a:r>
            <a:rPr lang="cs-CZ" sz="1200" kern="1200" dirty="0" err="1"/>
            <a:t>communication</a:t>
          </a:r>
          <a:endParaRPr lang="cs-CZ" sz="1200" kern="1200" dirty="0"/>
        </a:p>
      </dsp:txBody>
      <dsp:txXfrm>
        <a:off x="7723262" y="1213"/>
        <a:ext cx="2051014" cy="1230608"/>
      </dsp:txXfrm>
    </dsp:sp>
    <dsp:sp modelId="{0C94253F-52B0-4660-B357-884782FF53CB}">
      <dsp:nvSpPr>
        <dsp:cNvPr id="0" name=""/>
        <dsp:cNvSpPr/>
      </dsp:nvSpPr>
      <dsp:spPr>
        <a:xfrm>
          <a:off x="954913" y="1436923"/>
          <a:ext cx="2051014" cy="12306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Responsibility</a:t>
          </a:r>
          <a:r>
            <a:rPr lang="cs-CZ" sz="1200" kern="1200" dirty="0"/>
            <a:t> (</a:t>
          </a:r>
          <a:r>
            <a:rPr lang="cs-CZ" sz="1200" kern="1200" dirty="0" err="1"/>
            <a:t>involvement</a:t>
          </a:r>
          <a:r>
            <a:rPr lang="cs-CZ" sz="1200" kern="1200" dirty="0"/>
            <a:t>) </a:t>
          </a:r>
          <a:r>
            <a:rPr lang="cs-CZ" sz="1200" kern="1200" dirty="0" err="1"/>
            <a:t>transition</a:t>
          </a:r>
          <a:r>
            <a:rPr lang="cs-CZ" sz="1200" kern="1200" dirty="0"/>
            <a:t> to </a:t>
          </a:r>
          <a:r>
            <a:rPr lang="cs-CZ" sz="1200" kern="1200" dirty="0" err="1"/>
            <a:t>chidren</a:t>
          </a:r>
          <a:endParaRPr lang="cs-CZ" sz="1200" kern="1200" dirty="0"/>
        </a:p>
      </dsp:txBody>
      <dsp:txXfrm>
        <a:off x="954913" y="1436923"/>
        <a:ext cx="2051014" cy="1230608"/>
      </dsp:txXfrm>
    </dsp:sp>
    <dsp:sp modelId="{255AEDEA-EDFD-4C6E-9EDD-1DA35AD5973A}">
      <dsp:nvSpPr>
        <dsp:cNvPr id="0" name=""/>
        <dsp:cNvSpPr/>
      </dsp:nvSpPr>
      <dsp:spPr>
        <a:xfrm>
          <a:off x="3211029" y="1436923"/>
          <a:ext cx="2051014" cy="12306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Integration</a:t>
          </a:r>
          <a:r>
            <a:rPr lang="cs-CZ" sz="1200" kern="1200" dirty="0"/>
            <a:t> </a:t>
          </a:r>
          <a:r>
            <a:rPr lang="cs-CZ" sz="1200" kern="1200" dirty="0" err="1"/>
            <a:t>of</a:t>
          </a:r>
          <a:r>
            <a:rPr lang="cs-CZ" sz="1200" kern="1200" dirty="0"/>
            <a:t> </a:t>
          </a:r>
          <a:r>
            <a:rPr lang="cs-CZ" sz="1200" kern="1200" dirty="0" err="1"/>
            <a:t>subjects</a:t>
          </a:r>
          <a:r>
            <a:rPr lang="cs-CZ" sz="1200" kern="1200" dirty="0"/>
            <a:t> (</a:t>
          </a:r>
          <a:r>
            <a:rPr lang="cs-CZ" sz="1200" kern="1200" dirty="0" err="1"/>
            <a:t>globalism</a:t>
          </a:r>
          <a:r>
            <a:rPr lang="cs-CZ" sz="1200" kern="1200" dirty="0"/>
            <a:t>, </a:t>
          </a:r>
          <a:r>
            <a:rPr lang="cs-CZ" sz="1200" kern="1200" dirty="0" err="1"/>
            <a:t>thematical</a:t>
          </a:r>
          <a:r>
            <a:rPr lang="cs-CZ" sz="1200" kern="1200" dirty="0"/>
            <a:t> </a:t>
          </a:r>
          <a:r>
            <a:rPr lang="cs-CZ" sz="1200" kern="1200" dirty="0" err="1"/>
            <a:t>integrated</a:t>
          </a:r>
          <a:r>
            <a:rPr lang="cs-CZ" sz="1200" kern="1200" dirty="0"/>
            <a:t> </a:t>
          </a:r>
          <a:r>
            <a:rPr lang="cs-CZ" sz="1200" kern="1200" dirty="0" err="1"/>
            <a:t>learning</a:t>
          </a:r>
          <a:r>
            <a:rPr lang="cs-CZ" sz="1200" kern="1200" dirty="0"/>
            <a:t>, </a:t>
          </a:r>
          <a:r>
            <a:rPr lang="cs-CZ" sz="1200" kern="1200" dirty="0" err="1"/>
            <a:t>experience-based</a:t>
          </a:r>
          <a:r>
            <a:rPr lang="cs-CZ" sz="1200" kern="1200" dirty="0"/>
            <a:t> </a:t>
          </a:r>
          <a:r>
            <a:rPr lang="cs-CZ" sz="1200" kern="1200" dirty="0" err="1"/>
            <a:t>learning</a:t>
          </a:r>
          <a:r>
            <a:rPr lang="cs-CZ" sz="1200" kern="1200" dirty="0"/>
            <a:t>, </a:t>
          </a:r>
          <a:r>
            <a:rPr lang="cs-CZ" sz="1200" kern="1200" dirty="0" err="1"/>
            <a:t>practical</a:t>
          </a:r>
          <a:r>
            <a:rPr lang="cs-CZ" sz="1200" kern="1200" dirty="0"/>
            <a:t> </a:t>
          </a:r>
          <a:r>
            <a:rPr lang="cs-CZ" sz="1200" kern="1200" dirty="0" err="1"/>
            <a:t>learning</a:t>
          </a:r>
          <a:r>
            <a:rPr lang="cs-CZ" sz="1200" kern="1200" dirty="0"/>
            <a:t>)</a:t>
          </a:r>
        </a:p>
      </dsp:txBody>
      <dsp:txXfrm>
        <a:off x="3211029" y="1436923"/>
        <a:ext cx="2051014" cy="1230608"/>
      </dsp:txXfrm>
    </dsp:sp>
    <dsp:sp modelId="{2FC09D84-3BA5-41E5-A3BA-4132549C7A9D}">
      <dsp:nvSpPr>
        <dsp:cNvPr id="0" name=""/>
        <dsp:cNvSpPr/>
      </dsp:nvSpPr>
      <dsp:spPr>
        <a:xfrm>
          <a:off x="5467146" y="1436923"/>
          <a:ext cx="2051014" cy="12306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child-centered</a:t>
          </a:r>
          <a:r>
            <a:rPr lang="cs-CZ" sz="1200" kern="1200" dirty="0"/>
            <a:t> </a:t>
          </a:r>
          <a:r>
            <a:rPr lang="cs-CZ" sz="1200" kern="1200" dirty="0" err="1"/>
            <a:t>enviroment</a:t>
          </a:r>
          <a:r>
            <a:rPr lang="cs-CZ" sz="1200" kern="1200" dirty="0"/>
            <a:t> (</a:t>
          </a:r>
          <a:r>
            <a:rPr lang="cs-CZ" sz="1200" kern="1200" dirty="0" err="1"/>
            <a:t>available</a:t>
          </a:r>
          <a:r>
            <a:rPr lang="cs-CZ" sz="1200" kern="1200" dirty="0"/>
            <a:t> aids)</a:t>
          </a:r>
        </a:p>
      </dsp:txBody>
      <dsp:txXfrm>
        <a:off x="5467146" y="1436923"/>
        <a:ext cx="2051014" cy="1230608"/>
      </dsp:txXfrm>
    </dsp:sp>
    <dsp:sp modelId="{972F7127-4EAD-4BB1-82CC-84624A26BB8F}">
      <dsp:nvSpPr>
        <dsp:cNvPr id="0" name=""/>
        <dsp:cNvSpPr/>
      </dsp:nvSpPr>
      <dsp:spPr>
        <a:xfrm>
          <a:off x="7723262" y="1436923"/>
          <a:ext cx="2051014" cy="12306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Lessons</a:t>
          </a:r>
          <a:r>
            <a:rPr lang="cs-CZ" sz="1200" kern="1200" dirty="0"/>
            <a:t> are not limited by </a:t>
          </a:r>
          <a:r>
            <a:rPr lang="cs-CZ" sz="1200" kern="1200" dirty="0" err="1"/>
            <a:t>the</a:t>
          </a:r>
          <a:r>
            <a:rPr lang="cs-CZ" sz="1200" kern="1200" dirty="0"/>
            <a:t> </a:t>
          </a:r>
          <a:r>
            <a:rPr lang="cs-CZ" sz="1200" kern="1200" dirty="0" err="1"/>
            <a:t>bells</a:t>
          </a:r>
          <a:r>
            <a:rPr lang="cs-CZ" sz="1200" kern="1200" dirty="0"/>
            <a:t> </a:t>
          </a:r>
          <a:r>
            <a:rPr lang="cs-CZ" sz="1200" kern="1200" dirty="0" err="1"/>
            <a:t>ringing</a:t>
          </a:r>
          <a:r>
            <a:rPr lang="cs-CZ" sz="1200" kern="1200" dirty="0"/>
            <a:t>, but </a:t>
          </a:r>
          <a:r>
            <a:rPr lang="cs-CZ" sz="1200" kern="1200" dirty="0" err="1"/>
            <a:t>the</a:t>
          </a:r>
          <a:r>
            <a:rPr lang="cs-CZ" sz="1200" kern="1200" dirty="0"/>
            <a:t> </a:t>
          </a:r>
          <a:r>
            <a:rPr lang="cs-CZ" sz="1200" kern="1200" dirty="0" err="1"/>
            <a:t>students</a:t>
          </a:r>
          <a:r>
            <a:rPr lang="cs-CZ" sz="1200" kern="1200" dirty="0"/>
            <a:t>‘ </a:t>
          </a:r>
          <a:r>
            <a:rPr lang="cs-CZ" sz="1200" kern="1200" dirty="0" err="1"/>
            <a:t>concern</a:t>
          </a:r>
          <a:r>
            <a:rPr lang="cs-CZ" sz="1200" kern="1200" dirty="0"/>
            <a:t> and </a:t>
          </a:r>
          <a:r>
            <a:rPr lang="cs-CZ" sz="1200" kern="1200" dirty="0" err="1"/>
            <a:t>weariness</a:t>
          </a:r>
          <a:endParaRPr lang="cs-CZ" sz="1200" kern="1200" dirty="0"/>
        </a:p>
      </dsp:txBody>
      <dsp:txXfrm>
        <a:off x="7723262" y="1436923"/>
        <a:ext cx="2051014" cy="1230608"/>
      </dsp:txXfrm>
    </dsp:sp>
    <dsp:sp modelId="{EAC9279D-4FC5-434C-8080-C05F3AF2AF86}">
      <dsp:nvSpPr>
        <dsp:cNvPr id="0" name=""/>
        <dsp:cNvSpPr/>
      </dsp:nvSpPr>
      <dsp:spPr>
        <a:xfrm>
          <a:off x="3211378" y="2769102"/>
          <a:ext cx="2051014" cy="12306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verbal</a:t>
          </a:r>
          <a:r>
            <a:rPr lang="cs-CZ" sz="1200" kern="1200" dirty="0"/>
            <a:t> </a:t>
          </a:r>
          <a:r>
            <a:rPr lang="cs-CZ" sz="1200" kern="1200" dirty="0" err="1"/>
            <a:t>assessment</a:t>
          </a:r>
          <a:endParaRPr lang="cs-CZ" sz="1200" kern="1200" dirty="0"/>
        </a:p>
      </dsp:txBody>
      <dsp:txXfrm>
        <a:off x="3211378" y="2769102"/>
        <a:ext cx="2051014" cy="1230608"/>
      </dsp:txXfrm>
    </dsp:sp>
    <dsp:sp modelId="{0E23A96F-5928-4EAC-943D-54C1966E9EFA}">
      <dsp:nvSpPr>
        <dsp:cNvPr id="0" name=""/>
        <dsp:cNvSpPr/>
      </dsp:nvSpPr>
      <dsp:spPr>
        <a:xfrm>
          <a:off x="5396099" y="2769102"/>
          <a:ext cx="2051014" cy="12306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individual</a:t>
          </a:r>
          <a:r>
            <a:rPr lang="cs-CZ" sz="1200" kern="1200" dirty="0"/>
            <a:t> </a:t>
          </a:r>
          <a:r>
            <a:rPr lang="cs-CZ" sz="1200" kern="1200" dirty="0" err="1"/>
            <a:t>educational</a:t>
          </a:r>
          <a:r>
            <a:rPr lang="cs-CZ" sz="1200" kern="1200" dirty="0"/>
            <a:t> </a:t>
          </a:r>
          <a:r>
            <a:rPr lang="cs-CZ" sz="1200" kern="1200" dirty="0" err="1"/>
            <a:t>goals</a:t>
          </a:r>
          <a:endParaRPr lang="en-US" sz="1200" kern="1200" dirty="0"/>
        </a:p>
      </dsp:txBody>
      <dsp:txXfrm>
        <a:off x="5396099" y="2769102"/>
        <a:ext cx="2051014" cy="1230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24BC-F171-4B05-BA05-754F954DC351}">
      <dsp:nvSpPr>
        <dsp:cNvPr id="0" name=""/>
        <dsp:cNvSpPr/>
      </dsp:nvSpPr>
      <dsp:spPr>
        <a:xfrm>
          <a:off x="0" y="1474"/>
          <a:ext cx="7211700" cy="7327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A784E-4EFD-440A-84D5-6F825884F4FB}">
      <dsp:nvSpPr>
        <dsp:cNvPr id="0" name=""/>
        <dsp:cNvSpPr/>
      </dsp:nvSpPr>
      <dsp:spPr>
        <a:xfrm>
          <a:off x="221657" y="166343"/>
          <a:ext cx="403012" cy="403012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264BA-0D2D-4E24-87A2-FDA60A77583D}">
      <dsp:nvSpPr>
        <dsp:cNvPr id="0" name=""/>
        <dsp:cNvSpPr/>
      </dsp:nvSpPr>
      <dsp:spPr>
        <a:xfrm>
          <a:off x="846326" y="1474"/>
          <a:ext cx="6365373" cy="73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9" tIns="77549" rIns="77549" bIns="775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Health</a:t>
          </a:r>
          <a:r>
            <a:rPr lang="cs-CZ" sz="1500" kern="1200" dirty="0"/>
            <a:t> </a:t>
          </a:r>
          <a:r>
            <a:rPr lang="cs-CZ" sz="1500" kern="1200" dirty="0" err="1"/>
            <a:t>promoting</a:t>
          </a:r>
          <a:r>
            <a:rPr lang="cs-CZ" sz="1500" kern="1200" dirty="0"/>
            <a:t> </a:t>
          </a:r>
          <a:r>
            <a:rPr lang="cs-CZ" sz="1500" kern="1200" dirty="0" err="1"/>
            <a:t>school</a:t>
          </a:r>
          <a:r>
            <a:rPr lang="cs-CZ" sz="1500" kern="1200" dirty="0"/>
            <a:t> has </a:t>
          </a:r>
          <a:r>
            <a:rPr lang="cs-CZ" sz="1500" kern="1200" dirty="0" err="1"/>
            <a:t>been</a:t>
          </a:r>
          <a:r>
            <a:rPr lang="cs-CZ" sz="1500" kern="1200" dirty="0"/>
            <a:t> a part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the</a:t>
          </a:r>
          <a:r>
            <a:rPr lang="cs-CZ" sz="1500" kern="1200" dirty="0"/>
            <a:t> WHO‘s </a:t>
          </a:r>
          <a:r>
            <a:rPr lang="cs-CZ" sz="1500" kern="1200" dirty="0" err="1"/>
            <a:t>programme</a:t>
          </a:r>
          <a:r>
            <a:rPr lang="cs-CZ" sz="1500" kern="1200" dirty="0"/>
            <a:t>  </a:t>
          </a:r>
          <a:r>
            <a:rPr lang="cs-CZ" sz="1500" kern="1200" dirty="0" err="1"/>
            <a:t>Health</a:t>
          </a:r>
          <a:r>
            <a:rPr lang="cs-CZ" sz="1500" kern="1200" dirty="0"/>
            <a:t> </a:t>
          </a:r>
          <a:r>
            <a:rPr lang="cs-CZ" sz="1500" kern="1200" dirty="0" err="1"/>
            <a:t>for</a:t>
          </a:r>
          <a:r>
            <a:rPr lang="cs-CZ" sz="1500" kern="1200" dirty="0"/>
            <a:t> </a:t>
          </a:r>
          <a:r>
            <a:rPr lang="cs-CZ" sz="1500" kern="1200" dirty="0" err="1"/>
            <a:t>All</a:t>
          </a:r>
          <a:r>
            <a:rPr lang="cs-CZ" sz="1500" kern="1200" dirty="0"/>
            <a:t> </a:t>
          </a:r>
          <a:r>
            <a:rPr lang="cs-CZ" sz="1500" kern="1200" dirty="0" err="1"/>
            <a:t>since</a:t>
          </a:r>
          <a:r>
            <a:rPr lang="cs-CZ" sz="1500" kern="1200" dirty="0"/>
            <a:t> </a:t>
          </a:r>
          <a:r>
            <a:rPr lang="cs-CZ" sz="1500" kern="1200" dirty="0" err="1"/>
            <a:t>the</a:t>
          </a:r>
          <a:r>
            <a:rPr lang="cs-CZ" sz="1500" kern="1200" dirty="0"/>
            <a:t> half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the</a:t>
          </a:r>
          <a:r>
            <a:rPr lang="cs-CZ" sz="1500" kern="1200" dirty="0"/>
            <a:t> 1980‘.</a:t>
          </a:r>
        </a:p>
      </dsp:txBody>
      <dsp:txXfrm>
        <a:off x="846326" y="1474"/>
        <a:ext cx="6365373" cy="732750"/>
      </dsp:txXfrm>
    </dsp:sp>
    <dsp:sp modelId="{86A4522A-5B47-452C-8ACC-FB5B0CD2504C}">
      <dsp:nvSpPr>
        <dsp:cNvPr id="0" name=""/>
        <dsp:cNvSpPr/>
      </dsp:nvSpPr>
      <dsp:spPr>
        <a:xfrm>
          <a:off x="0" y="1146162"/>
          <a:ext cx="7211700" cy="7327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8486-2AD2-4909-ABF7-1F4D6301B90D}">
      <dsp:nvSpPr>
        <dsp:cNvPr id="0" name=""/>
        <dsp:cNvSpPr/>
      </dsp:nvSpPr>
      <dsp:spPr>
        <a:xfrm>
          <a:off x="282213" y="1289039"/>
          <a:ext cx="403012" cy="403012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79925-AAE5-4B6E-A4B9-D507337E4BE1}">
      <dsp:nvSpPr>
        <dsp:cNvPr id="0" name=""/>
        <dsp:cNvSpPr/>
      </dsp:nvSpPr>
      <dsp:spPr>
        <a:xfrm>
          <a:off x="846326" y="1217605"/>
          <a:ext cx="6365373" cy="73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9" tIns="77549" rIns="77549" bIns="775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The</a:t>
          </a:r>
          <a:r>
            <a:rPr lang="cs-CZ" sz="1500" kern="1200" dirty="0"/>
            <a:t> </a:t>
          </a:r>
          <a:r>
            <a:rPr lang="cs-CZ" sz="1500" kern="1200" dirty="0" err="1"/>
            <a:t>project</a:t>
          </a:r>
          <a:r>
            <a:rPr lang="cs-CZ" sz="1500" kern="1200" dirty="0"/>
            <a:t> </a:t>
          </a:r>
          <a:r>
            <a:rPr lang="cs-CZ" sz="1500" kern="1200" dirty="0" err="1"/>
            <a:t>is</a:t>
          </a:r>
          <a:r>
            <a:rPr lang="cs-CZ" sz="1500" kern="1200" dirty="0"/>
            <a:t> </a:t>
          </a:r>
          <a:r>
            <a:rPr lang="cs-CZ" sz="1500" kern="1200" dirty="0" err="1"/>
            <a:t>based</a:t>
          </a:r>
          <a:r>
            <a:rPr lang="cs-CZ" sz="1500" kern="1200" dirty="0"/>
            <a:t> on </a:t>
          </a:r>
          <a:r>
            <a:rPr lang="cs-CZ" sz="1500" kern="1200" dirty="0" err="1"/>
            <a:t>friendly</a:t>
          </a:r>
          <a:r>
            <a:rPr lang="cs-CZ" sz="1500" kern="1200" dirty="0"/>
            <a:t> </a:t>
          </a:r>
          <a:r>
            <a:rPr lang="cs-CZ" sz="1500" kern="1200" dirty="0" err="1"/>
            <a:t>athmosphere</a:t>
          </a:r>
          <a:r>
            <a:rPr lang="cs-CZ" sz="1500" kern="1200" dirty="0"/>
            <a:t>, </a:t>
          </a:r>
          <a:r>
            <a:rPr lang="cs-CZ" sz="1500" kern="1200" dirty="0" err="1"/>
            <a:t>healthy</a:t>
          </a:r>
          <a:r>
            <a:rPr lang="cs-CZ" sz="1500" kern="1200" dirty="0"/>
            <a:t> </a:t>
          </a:r>
          <a:r>
            <a:rPr lang="cs-CZ" sz="1500" kern="1200" dirty="0" err="1"/>
            <a:t>learning</a:t>
          </a:r>
          <a:r>
            <a:rPr lang="cs-CZ" sz="1500" kern="1200" dirty="0"/>
            <a:t>, </a:t>
          </a:r>
          <a:r>
            <a:rPr lang="cs-CZ" sz="1500" kern="1200" dirty="0" err="1"/>
            <a:t>and</a:t>
          </a:r>
          <a:r>
            <a:rPr lang="cs-CZ" sz="1500" kern="1200" dirty="0"/>
            <a:t> open </a:t>
          </a:r>
          <a:r>
            <a:rPr lang="cs-CZ" sz="1500" kern="1200" dirty="0" err="1"/>
            <a:t>partnership</a:t>
          </a:r>
          <a:r>
            <a:rPr lang="cs-CZ" sz="1500" kern="1200" dirty="0"/>
            <a:t>.</a:t>
          </a:r>
          <a:endParaRPr lang="en-US" sz="1500" kern="1200" dirty="0"/>
        </a:p>
      </dsp:txBody>
      <dsp:txXfrm>
        <a:off x="846326" y="1217605"/>
        <a:ext cx="6365373" cy="732750"/>
      </dsp:txXfrm>
    </dsp:sp>
    <dsp:sp modelId="{63A77716-BB5E-46C5-90E2-52861EDE4376}">
      <dsp:nvSpPr>
        <dsp:cNvPr id="0" name=""/>
        <dsp:cNvSpPr/>
      </dsp:nvSpPr>
      <dsp:spPr>
        <a:xfrm>
          <a:off x="0" y="2286014"/>
          <a:ext cx="7211700" cy="12176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10343-B8E6-441B-9D57-74851428579F}">
      <dsp:nvSpPr>
        <dsp:cNvPr id="0" name=""/>
        <dsp:cNvSpPr/>
      </dsp:nvSpPr>
      <dsp:spPr>
        <a:xfrm>
          <a:off x="221657" y="2693310"/>
          <a:ext cx="403012" cy="403012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D9BBA-24BC-4619-B5D1-286FEDC7C87A}">
      <dsp:nvSpPr>
        <dsp:cNvPr id="0" name=""/>
        <dsp:cNvSpPr/>
      </dsp:nvSpPr>
      <dsp:spPr>
        <a:xfrm>
          <a:off x="846326" y="1833350"/>
          <a:ext cx="6365373" cy="2122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9" tIns="77549" rIns="77549" bIns="775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 promoting school develops independence, creativity, responsibility, cooperation, positive self-concept and self-evaluation, tends to increase stimulation of school </a:t>
          </a:r>
          <a:r>
            <a:rPr lang="en-US" sz="1500" kern="1200" dirty="0" err="1"/>
            <a:t>enviroment</a:t>
          </a:r>
          <a:r>
            <a:rPr lang="en-US" sz="1500" kern="1200" dirty="0"/>
            <a:t>, to improve methods of verbal assessment and to increase respect to ethnic and social minorities. </a:t>
          </a:r>
        </a:p>
      </dsp:txBody>
      <dsp:txXfrm>
        <a:off x="846326" y="1833350"/>
        <a:ext cx="6365373" cy="2122931"/>
      </dsp:txXfrm>
    </dsp:sp>
    <dsp:sp modelId="{4436710D-8BB9-4A3D-A402-04B40BBBB2CF}">
      <dsp:nvSpPr>
        <dsp:cNvPr id="0" name=""/>
        <dsp:cNvSpPr/>
      </dsp:nvSpPr>
      <dsp:spPr>
        <a:xfrm>
          <a:off x="0" y="4003684"/>
          <a:ext cx="7211700" cy="7327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93BC0-9C91-49CE-AB44-C792D1302902}">
      <dsp:nvSpPr>
        <dsp:cNvPr id="0" name=""/>
        <dsp:cNvSpPr/>
      </dsp:nvSpPr>
      <dsp:spPr>
        <a:xfrm>
          <a:off x="210775" y="4146559"/>
          <a:ext cx="403012" cy="403012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5B023-0F97-443C-BAD2-FC2DFE407C98}">
      <dsp:nvSpPr>
        <dsp:cNvPr id="0" name=""/>
        <dsp:cNvSpPr/>
      </dsp:nvSpPr>
      <dsp:spPr>
        <a:xfrm>
          <a:off x="782291" y="4146563"/>
          <a:ext cx="6365373" cy="73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9" tIns="77549" rIns="77549" bIns="775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Methodology </a:t>
          </a:r>
          <a:r>
            <a:rPr lang="cs-CZ" sz="1500" kern="1200" dirty="0" err="1"/>
            <a:t>of</a:t>
          </a:r>
          <a:r>
            <a:rPr lang="cs-CZ" sz="1500" kern="1200" dirty="0"/>
            <a:t> </a:t>
          </a:r>
          <a:r>
            <a:rPr lang="cs-CZ" sz="1500" kern="1200" dirty="0" err="1"/>
            <a:t>the</a:t>
          </a:r>
          <a:r>
            <a:rPr lang="cs-CZ" sz="1500" kern="1200" dirty="0"/>
            <a:t> </a:t>
          </a:r>
          <a:r>
            <a:rPr lang="cs-CZ" sz="1500" b="0" i="0" kern="1200" dirty="0" err="1"/>
            <a:t>School</a:t>
          </a:r>
          <a:r>
            <a:rPr lang="cs-CZ" sz="1500" b="0" i="0" kern="1200" dirty="0"/>
            <a:t> </a:t>
          </a:r>
          <a:r>
            <a:rPr lang="cs-CZ" sz="1500" b="0" i="0" kern="1200" dirty="0" err="1"/>
            <a:t>Health</a:t>
          </a:r>
          <a:r>
            <a:rPr lang="cs-CZ" sz="1500" b="0" i="0" kern="1200" dirty="0"/>
            <a:t> </a:t>
          </a:r>
          <a:r>
            <a:rPr lang="cs-CZ" sz="1500" b="0" i="0" kern="1200" dirty="0" err="1"/>
            <a:t>Promotion</a:t>
          </a:r>
          <a:r>
            <a:rPr lang="cs-CZ" sz="1500" b="0" i="0" kern="1200" dirty="0"/>
            <a:t> Program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82291" y="4146563"/>
        <a:ext cx="6365373" cy="732750"/>
      </dsp:txXfrm>
    </dsp:sp>
    <dsp:sp modelId="{9D608ACE-3962-4997-A59F-EA3356BA448D}">
      <dsp:nvSpPr>
        <dsp:cNvPr id="0" name=""/>
        <dsp:cNvSpPr/>
      </dsp:nvSpPr>
      <dsp:spPr>
        <a:xfrm>
          <a:off x="0" y="5055408"/>
          <a:ext cx="7211700" cy="73275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1A12C-6959-4606-B4F3-F3BBEFC23FEA}">
      <dsp:nvSpPr>
        <dsp:cNvPr id="0" name=""/>
        <dsp:cNvSpPr/>
      </dsp:nvSpPr>
      <dsp:spPr>
        <a:xfrm>
          <a:off x="221657" y="5220276"/>
          <a:ext cx="403012" cy="403012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C7926-AF03-4D49-AE4A-B0CF31CF448A}">
      <dsp:nvSpPr>
        <dsp:cNvPr id="0" name=""/>
        <dsp:cNvSpPr/>
      </dsp:nvSpPr>
      <dsp:spPr>
        <a:xfrm>
          <a:off x="846326" y="5055408"/>
          <a:ext cx="6365373" cy="73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49" tIns="77549" rIns="77549" bIns="775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There</a:t>
          </a:r>
          <a:r>
            <a:rPr lang="cs-CZ" sz="1500" kern="1200" dirty="0"/>
            <a:t> are </a:t>
          </a:r>
          <a:r>
            <a:rPr lang="cs-CZ" sz="1500" kern="1200" dirty="0" err="1"/>
            <a:t>aproximately</a:t>
          </a:r>
          <a:r>
            <a:rPr lang="cs-CZ" sz="1500" kern="1200" dirty="0"/>
            <a:t> 92 </a:t>
          </a:r>
          <a:r>
            <a:rPr lang="cs-CZ" sz="1500" kern="1200" dirty="0" err="1"/>
            <a:t>Health</a:t>
          </a:r>
          <a:r>
            <a:rPr lang="cs-CZ" sz="1500" kern="1200" dirty="0"/>
            <a:t> </a:t>
          </a:r>
          <a:r>
            <a:rPr lang="cs-CZ" sz="1500" kern="1200" dirty="0" err="1"/>
            <a:t>promoting</a:t>
          </a:r>
          <a:r>
            <a:rPr lang="cs-CZ" sz="1500" kern="1200" dirty="0"/>
            <a:t> </a:t>
          </a:r>
          <a:r>
            <a:rPr lang="cs-CZ" sz="1500" kern="1200" dirty="0" err="1"/>
            <a:t>schools</a:t>
          </a:r>
          <a:r>
            <a:rPr lang="cs-CZ" sz="1500" kern="1200" dirty="0"/>
            <a:t> in </a:t>
          </a:r>
          <a:r>
            <a:rPr lang="cs-CZ" sz="1500" kern="1200" dirty="0" err="1"/>
            <a:t>the</a:t>
          </a:r>
          <a:r>
            <a:rPr lang="cs-CZ" sz="1500" kern="1200" dirty="0"/>
            <a:t> Czech Republic (</a:t>
          </a:r>
          <a:r>
            <a:rPr lang="cs-CZ" sz="1500" kern="1200" dirty="0" err="1"/>
            <a:t>for</a:t>
          </a:r>
          <a:r>
            <a:rPr lang="cs-CZ" sz="1500" kern="1200" dirty="0"/>
            <a:t>. </a:t>
          </a:r>
          <a:r>
            <a:rPr lang="cs-CZ" sz="1500" kern="1200" dirty="0" err="1"/>
            <a:t>example</a:t>
          </a:r>
          <a:r>
            <a:rPr lang="cs-CZ" sz="1500" kern="1200" dirty="0"/>
            <a:t> in </a:t>
          </a:r>
          <a:r>
            <a:rPr lang="cs-CZ" sz="1500" kern="1200" dirty="0" err="1"/>
            <a:t>Prague</a:t>
          </a:r>
          <a:r>
            <a:rPr lang="cs-CZ" sz="1500" kern="1200" dirty="0"/>
            <a:t>, Blansko, Jihlava, Karviná, Ostrava, Zlín). </a:t>
          </a:r>
          <a:endParaRPr lang="en-US" sz="1500" kern="1200" dirty="0"/>
        </a:p>
      </dsp:txBody>
      <dsp:txXfrm>
        <a:off x="846326" y="5055408"/>
        <a:ext cx="6365373" cy="732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66FDF-BB51-4A07-8AB8-9D8987DCD9C5}">
      <dsp:nvSpPr>
        <dsp:cNvPr id="0" name=""/>
        <dsp:cNvSpPr/>
      </dsp:nvSpPr>
      <dsp:spPr>
        <a:xfrm>
          <a:off x="0" y="4413"/>
          <a:ext cx="6795904" cy="940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93D99-5BEB-4D7B-B049-588C664052B3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4197D-DF74-4564-945D-611D88C610F1}">
      <dsp:nvSpPr>
        <dsp:cNvPr id="0" name=""/>
        <dsp:cNvSpPr/>
      </dsp:nvSpPr>
      <dsp:spPr>
        <a:xfrm>
          <a:off x="1085908" y="4413"/>
          <a:ext cx="5709995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The</a:t>
          </a:r>
          <a:r>
            <a:rPr lang="cs-CZ" sz="1700" kern="1200" dirty="0"/>
            <a:t> Step by Step </a:t>
          </a:r>
          <a:r>
            <a:rPr lang="cs-CZ" sz="1700" kern="1200" dirty="0" err="1"/>
            <a:t>programme</a:t>
          </a:r>
          <a:r>
            <a:rPr lang="cs-CZ" sz="1700" kern="1200" dirty="0"/>
            <a:t> has </a:t>
          </a:r>
          <a:r>
            <a:rPr lang="cs-CZ" sz="1700" kern="1200" dirty="0" err="1"/>
            <a:t>been</a:t>
          </a:r>
          <a:r>
            <a:rPr lang="cs-CZ" sz="1700" kern="1200" dirty="0"/>
            <a:t> </a:t>
          </a:r>
          <a:r>
            <a:rPr lang="cs-CZ" sz="1700" kern="1200" dirty="0" err="1"/>
            <a:t>running</a:t>
          </a:r>
          <a:r>
            <a:rPr lang="cs-CZ" sz="1700" kern="1200" dirty="0"/>
            <a:t> in </a:t>
          </a:r>
          <a:r>
            <a:rPr lang="cs-CZ" sz="1700" kern="1200" dirty="0" err="1"/>
            <a:t>the</a:t>
          </a:r>
          <a:r>
            <a:rPr lang="cs-CZ" sz="1700" kern="1200" dirty="0"/>
            <a:t> </a:t>
          </a:r>
          <a:r>
            <a:rPr lang="cs-CZ" sz="1700" kern="1200" dirty="0" err="1"/>
            <a:t>Czech</a:t>
          </a:r>
          <a:r>
            <a:rPr lang="cs-CZ" sz="1700" kern="1200" dirty="0"/>
            <a:t> </a:t>
          </a:r>
          <a:r>
            <a:rPr lang="cs-CZ" sz="1700" kern="1200" dirty="0" err="1"/>
            <a:t>Republic</a:t>
          </a:r>
          <a:r>
            <a:rPr lang="cs-CZ" sz="1700" kern="1200" dirty="0"/>
            <a:t> </a:t>
          </a:r>
          <a:r>
            <a:rPr lang="cs-CZ" sz="1700" kern="1200" dirty="0" err="1"/>
            <a:t>since</a:t>
          </a:r>
          <a:r>
            <a:rPr lang="cs-CZ" sz="1700" kern="1200" dirty="0"/>
            <a:t> </a:t>
          </a:r>
          <a:r>
            <a:rPr lang="cs-CZ" sz="1700" kern="1200" dirty="0" err="1"/>
            <a:t>the</a:t>
          </a:r>
          <a:r>
            <a:rPr lang="cs-CZ" sz="1700" kern="1200" dirty="0"/>
            <a:t> </a:t>
          </a:r>
          <a:r>
            <a:rPr lang="cs-CZ" sz="1700" kern="1200" dirty="0" err="1"/>
            <a:t>year</a:t>
          </a:r>
          <a:r>
            <a:rPr lang="cs-CZ" sz="1700" kern="1200" dirty="0"/>
            <a:t> </a:t>
          </a:r>
          <a:r>
            <a:rPr lang="cs-CZ" sz="1700" kern="1200" dirty="0" err="1"/>
            <a:t>of</a:t>
          </a:r>
          <a:r>
            <a:rPr lang="cs-CZ" sz="1700" kern="1200" dirty="0"/>
            <a:t> 1994 in </a:t>
          </a:r>
          <a:r>
            <a:rPr lang="cs-CZ" sz="1700" kern="1200" dirty="0" err="1"/>
            <a:t>nursery</a:t>
          </a:r>
          <a:r>
            <a:rPr lang="cs-CZ" sz="1700" kern="1200" dirty="0"/>
            <a:t> </a:t>
          </a:r>
          <a:r>
            <a:rPr lang="cs-CZ" sz="1700" kern="1200" dirty="0" err="1"/>
            <a:t>schools</a:t>
          </a:r>
          <a:r>
            <a:rPr lang="cs-CZ" sz="1700" kern="1200" dirty="0"/>
            <a:t> </a:t>
          </a:r>
          <a:r>
            <a:rPr lang="cs-CZ" sz="1700" kern="1200" dirty="0" err="1"/>
            <a:t>and</a:t>
          </a:r>
          <a:r>
            <a:rPr lang="cs-CZ" sz="1700" kern="1200" dirty="0"/>
            <a:t> </a:t>
          </a:r>
          <a:r>
            <a:rPr lang="cs-CZ" sz="1700" kern="1200" dirty="0" err="1"/>
            <a:t>since</a:t>
          </a:r>
          <a:r>
            <a:rPr lang="cs-CZ" sz="1700" kern="1200" dirty="0"/>
            <a:t> 1994 in „basic“ </a:t>
          </a:r>
          <a:r>
            <a:rPr lang="cs-CZ" sz="1700" kern="1200" dirty="0" err="1"/>
            <a:t>schools</a:t>
          </a:r>
          <a:r>
            <a:rPr lang="cs-CZ" sz="1700" kern="1200" dirty="0"/>
            <a:t> (</a:t>
          </a:r>
          <a:r>
            <a:rPr lang="cs-CZ" sz="1700" kern="1200" dirty="0" err="1"/>
            <a:t>primary</a:t>
          </a:r>
          <a:r>
            <a:rPr lang="cs-CZ" sz="1700" kern="1200" dirty="0"/>
            <a:t> + </a:t>
          </a:r>
          <a:r>
            <a:rPr lang="cs-CZ" sz="1700" kern="1200" dirty="0" err="1"/>
            <a:t>lower</a:t>
          </a:r>
          <a:r>
            <a:rPr lang="cs-CZ" sz="1700" kern="1200" dirty="0"/>
            <a:t> </a:t>
          </a:r>
          <a:r>
            <a:rPr lang="cs-CZ" sz="1700" kern="1200" dirty="0" err="1"/>
            <a:t>secondary</a:t>
          </a:r>
          <a:r>
            <a:rPr lang="cs-CZ" sz="1700" kern="1200" dirty="0"/>
            <a:t>).</a:t>
          </a:r>
        </a:p>
      </dsp:txBody>
      <dsp:txXfrm>
        <a:off x="1085908" y="4413"/>
        <a:ext cx="5709995" cy="940180"/>
      </dsp:txXfrm>
    </dsp:sp>
    <dsp:sp modelId="{7ADAE73F-6627-498A-900C-9F313E669173}">
      <dsp:nvSpPr>
        <dsp:cNvPr id="0" name=""/>
        <dsp:cNvSpPr/>
      </dsp:nvSpPr>
      <dsp:spPr>
        <a:xfrm>
          <a:off x="0" y="1179639"/>
          <a:ext cx="6795904" cy="940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4B196-0CDF-4C7A-B93A-541A187ED528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28B04-4084-4B8A-AFB2-324949AEE220}">
      <dsp:nvSpPr>
        <dsp:cNvPr id="0" name=""/>
        <dsp:cNvSpPr/>
      </dsp:nvSpPr>
      <dsp:spPr>
        <a:xfrm>
          <a:off x="1085908" y="1179639"/>
          <a:ext cx="5709995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Origins</a:t>
          </a:r>
          <a:r>
            <a:rPr lang="cs-CZ" sz="1700" kern="1200" dirty="0"/>
            <a:t> in USA</a:t>
          </a:r>
          <a:endParaRPr lang="en-US" sz="1700" kern="1200" dirty="0"/>
        </a:p>
      </dsp:txBody>
      <dsp:txXfrm>
        <a:off x="1085908" y="1179639"/>
        <a:ext cx="5709995" cy="940180"/>
      </dsp:txXfrm>
    </dsp:sp>
    <dsp:sp modelId="{E99A3AA7-6582-44CD-886D-73F970BD5DD6}">
      <dsp:nvSpPr>
        <dsp:cNvPr id="0" name=""/>
        <dsp:cNvSpPr/>
      </dsp:nvSpPr>
      <dsp:spPr>
        <a:xfrm>
          <a:off x="0" y="2354865"/>
          <a:ext cx="6795904" cy="940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1C0D9-0532-4653-8DA6-EBA9AB21F2ED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41584-E756-4877-93CC-86AB7FDD2139}">
      <dsp:nvSpPr>
        <dsp:cNvPr id="0" name=""/>
        <dsp:cNvSpPr/>
      </dsp:nvSpPr>
      <dsp:spPr>
        <a:xfrm>
          <a:off x="1085908" y="2354865"/>
          <a:ext cx="5709995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Individual</a:t>
          </a:r>
          <a:r>
            <a:rPr lang="cs-CZ" sz="1700" kern="1200" dirty="0"/>
            <a:t> </a:t>
          </a:r>
          <a:r>
            <a:rPr lang="cs-CZ" sz="1700" kern="1200" dirty="0" err="1"/>
            <a:t>approcach</a:t>
          </a:r>
          <a:r>
            <a:rPr lang="cs-CZ" sz="1700" kern="1200" dirty="0"/>
            <a:t> to a </a:t>
          </a:r>
          <a:r>
            <a:rPr lang="cs-CZ" sz="1700" kern="1200" dirty="0" err="1"/>
            <a:t>child</a:t>
          </a:r>
          <a:r>
            <a:rPr lang="cs-CZ" sz="1700" kern="1200" dirty="0"/>
            <a:t>, </a:t>
          </a:r>
          <a:r>
            <a:rPr lang="cs-CZ" sz="1700" kern="1200" dirty="0" err="1"/>
            <a:t>inclusion</a:t>
          </a:r>
          <a:r>
            <a:rPr lang="cs-CZ" sz="1700" kern="1200" dirty="0"/>
            <a:t> </a:t>
          </a:r>
          <a:r>
            <a:rPr lang="cs-CZ" sz="1700" kern="1200" dirty="0" err="1"/>
            <a:t>of</a:t>
          </a:r>
          <a:r>
            <a:rPr lang="cs-CZ" sz="1700" kern="1200" dirty="0"/>
            <a:t> </a:t>
          </a:r>
          <a:r>
            <a:rPr lang="cs-CZ" sz="1700" kern="1200" dirty="0" err="1"/>
            <a:t>children</a:t>
          </a:r>
          <a:r>
            <a:rPr lang="cs-CZ" sz="1700" kern="1200" dirty="0"/>
            <a:t> </a:t>
          </a:r>
          <a:r>
            <a:rPr lang="cs-CZ" sz="1700" kern="1200" dirty="0" err="1"/>
            <a:t>with</a:t>
          </a:r>
          <a:r>
            <a:rPr lang="cs-CZ" sz="1700" kern="1200" dirty="0"/>
            <a:t> </a:t>
          </a:r>
          <a:r>
            <a:rPr lang="cs-CZ" sz="1700" kern="1200" dirty="0" err="1"/>
            <a:t>special</a:t>
          </a:r>
          <a:r>
            <a:rPr lang="cs-CZ" sz="1700" kern="1200" dirty="0"/>
            <a:t> </a:t>
          </a:r>
          <a:r>
            <a:rPr lang="cs-CZ" sz="1700" kern="1200" dirty="0" err="1"/>
            <a:t>educational</a:t>
          </a:r>
          <a:r>
            <a:rPr lang="cs-CZ" sz="1700" kern="1200" dirty="0"/>
            <a:t> </a:t>
          </a:r>
          <a:r>
            <a:rPr lang="cs-CZ" sz="1700" kern="1200" dirty="0" err="1"/>
            <a:t>needs</a:t>
          </a:r>
          <a:r>
            <a:rPr lang="cs-CZ" sz="1700" kern="1200" dirty="0"/>
            <a:t>, </a:t>
          </a:r>
          <a:r>
            <a:rPr lang="cs-CZ" sz="1700" kern="1200" dirty="0" err="1"/>
            <a:t>cooperation</a:t>
          </a:r>
          <a:r>
            <a:rPr lang="cs-CZ" sz="1700" kern="1200" dirty="0"/>
            <a:t> in </a:t>
          </a:r>
          <a:r>
            <a:rPr lang="cs-CZ" sz="1700" kern="1200" dirty="0" err="1"/>
            <a:t>teams</a:t>
          </a:r>
          <a:r>
            <a:rPr lang="cs-CZ" sz="1700" kern="1200" dirty="0"/>
            <a:t>, </a:t>
          </a:r>
          <a:r>
            <a:rPr lang="cs-CZ" sz="1700" kern="1200" dirty="0" err="1"/>
            <a:t>partnership</a:t>
          </a:r>
          <a:r>
            <a:rPr lang="cs-CZ" sz="1700" kern="1200" dirty="0"/>
            <a:t> </a:t>
          </a:r>
          <a:r>
            <a:rPr lang="cs-CZ" sz="1700" kern="1200" dirty="0" err="1"/>
            <a:t>of</a:t>
          </a:r>
          <a:r>
            <a:rPr lang="cs-CZ" sz="1700" kern="1200" dirty="0"/>
            <a:t> </a:t>
          </a:r>
          <a:r>
            <a:rPr lang="cs-CZ" sz="1700" kern="1200" dirty="0" err="1"/>
            <a:t>family</a:t>
          </a:r>
          <a:r>
            <a:rPr lang="cs-CZ" sz="1700" kern="1200" dirty="0"/>
            <a:t>, </a:t>
          </a:r>
          <a:r>
            <a:rPr lang="cs-CZ" sz="1700" kern="1200" dirty="0" err="1"/>
            <a:t>school</a:t>
          </a:r>
          <a:r>
            <a:rPr lang="cs-CZ" sz="1700" kern="1200" dirty="0"/>
            <a:t> </a:t>
          </a:r>
          <a:r>
            <a:rPr lang="cs-CZ" sz="1700" kern="1200" dirty="0" err="1"/>
            <a:t>and</a:t>
          </a:r>
          <a:r>
            <a:rPr lang="cs-CZ" sz="1700" kern="1200" dirty="0"/>
            <a:t> </a:t>
          </a:r>
          <a:r>
            <a:rPr lang="cs-CZ" sz="1700" kern="1200" dirty="0" err="1"/>
            <a:t>broader</a:t>
          </a:r>
          <a:r>
            <a:rPr lang="cs-CZ" sz="1700" kern="1200" dirty="0"/>
            <a:t> society.</a:t>
          </a:r>
          <a:endParaRPr lang="en-US" sz="1700" kern="1200" dirty="0"/>
        </a:p>
      </dsp:txBody>
      <dsp:txXfrm>
        <a:off x="1085908" y="2354865"/>
        <a:ext cx="5709995" cy="940180"/>
      </dsp:txXfrm>
    </dsp:sp>
    <dsp:sp modelId="{9F0F164A-9921-4174-A060-F17DF3FF2522}">
      <dsp:nvSpPr>
        <dsp:cNvPr id="0" name=""/>
        <dsp:cNvSpPr/>
      </dsp:nvSpPr>
      <dsp:spPr>
        <a:xfrm>
          <a:off x="0" y="3530091"/>
          <a:ext cx="6795904" cy="940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295EE-B715-4F04-9F46-DAE815CB5A0D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79562-CBF5-4C4C-9F15-96442DD69609}">
      <dsp:nvSpPr>
        <dsp:cNvPr id="0" name=""/>
        <dsp:cNvSpPr/>
      </dsp:nvSpPr>
      <dsp:spPr>
        <a:xfrm>
          <a:off x="1085908" y="3530091"/>
          <a:ext cx="5709995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Child</a:t>
          </a:r>
          <a:r>
            <a:rPr lang="cs-CZ" sz="1700" kern="1200" dirty="0"/>
            <a:t>‘s </a:t>
          </a:r>
          <a:r>
            <a:rPr lang="cs-CZ" sz="1700" kern="1200" dirty="0" err="1"/>
            <a:t>day</a:t>
          </a:r>
          <a:r>
            <a:rPr lang="cs-CZ" sz="1700" kern="1200" dirty="0"/>
            <a:t> </a:t>
          </a:r>
          <a:r>
            <a:rPr lang="cs-CZ" sz="1700" kern="1200" dirty="0" err="1"/>
            <a:t>work</a:t>
          </a:r>
          <a:r>
            <a:rPr lang="cs-CZ" sz="1700" kern="1200" dirty="0"/>
            <a:t> </a:t>
          </a:r>
          <a:r>
            <a:rPr lang="cs-CZ" sz="1700" kern="1200" dirty="0" err="1"/>
            <a:t>is</a:t>
          </a:r>
          <a:r>
            <a:rPr lang="cs-CZ" sz="1700" kern="1200" dirty="0"/>
            <a:t> </a:t>
          </a:r>
          <a:r>
            <a:rPr lang="cs-CZ" sz="1700" kern="1200" dirty="0" err="1"/>
            <a:t>managed</a:t>
          </a:r>
          <a:r>
            <a:rPr lang="cs-CZ" sz="1700" kern="1200" dirty="0"/>
            <a:t> </a:t>
          </a:r>
          <a:r>
            <a:rPr lang="cs-CZ" sz="1700" kern="1200" dirty="0" err="1"/>
            <a:t>accorging</a:t>
          </a:r>
          <a:r>
            <a:rPr lang="cs-CZ" sz="1700" kern="1200" dirty="0"/>
            <a:t> to </a:t>
          </a:r>
          <a:r>
            <a:rPr lang="cs-CZ" sz="1700" kern="1200" dirty="0" err="1"/>
            <a:t>the</a:t>
          </a:r>
          <a:r>
            <a:rPr lang="cs-CZ" sz="1700" kern="1200" dirty="0"/>
            <a:t> </a:t>
          </a:r>
          <a:r>
            <a:rPr lang="cs-CZ" sz="1700" kern="1200" dirty="0" err="1"/>
            <a:t>daily</a:t>
          </a:r>
          <a:r>
            <a:rPr lang="cs-CZ" sz="1700" kern="1200" dirty="0"/>
            <a:t> </a:t>
          </a:r>
          <a:r>
            <a:rPr lang="cs-CZ" sz="1700" kern="1200" dirty="0" err="1"/>
            <a:t>plans</a:t>
          </a:r>
          <a:r>
            <a:rPr lang="cs-CZ" sz="1700" kern="1200" dirty="0"/>
            <a:t>.</a:t>
          </a:r>
          <a:endParaRPr lang="en-US" sz="1700" kern="1200" dirty="0"/>
        </a:p>
      </dsp:txBody>
      <dsp:txXfrm>
        <a:off x="1085908" y="3530091"/>
        <a:ext cx="5709995" cy="940180"/>
      </dsp:txXfrm>
    </dsp:sp>
    <dsp:sp modelId="{71D3FA8F-0530-4F80-B18D-5C1680201F3A}">
      <dsp:nvSpPr>
        <dsp:cNvPr id="0" name=""/>
        <dsp:cNvSpPr/>
      </dsp:nvSpPr>
      <dsp:spPr>
        <a:xfrm>
          <a:off x="0" y="4705317"/>
          <a:ext cx="6795904" cy="9401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CC22E-8A6E-4B97-87F3-20CAEBA2E408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8DFC-47BB-4945-B076-2F49F4CBE87F}">
      <dsp:nvSpPr>
        <dsp:cNvPr id="0" name=""/>
        <dsp:cNvSpPr/>
      </dsp:nvSpPr>
      <dsp:spPr>
        <a:xfrm>
          <a:off x="1085908" y="4705317"/>
          <a:ext cx="5709995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Pupils also works individually or in groups in the activity </a:t>
          </a:r>
          <a:r>
            <a:rPr lang="en-US" sz="1700" kern="1200" dirty="0" err="1"/>
            <a:t>centres</a:t>
          </a:r>
          <a:r>
            <a:rPr lang="en-US" sz="1700" kern="1200" dirty="0"/>
            <a:t> along with their </a:t>
          </a:r>
          <a:r>
            <a:rPr lang="cs-CZ" sz="1700" kern="1200" dirty="0" err="1"/>
            <a:t>preferences</a:t>
          </a:r>
          <a:r>
            <a:rPr lang="en-US" sz="1700" kern="1200" dirty="0"/>
            <a:t>.</a:t>
          </a:r>
        </a:p>
      </dsp:txBody>
      <dsp:txXfrm>
        <a:off x="1085908" y="4705317"/>
        <a:ext cx="5709995" cy="94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773D-2A45-4ED3-BB0E-BC79B0613579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96D7-96D9-4A75-ACE3-40659C83C51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2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5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24.09.2019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12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24.09.2019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1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0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24.09.2019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1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7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EDF33987-6305-4E2A-BF18-EF013ECE927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0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24.09.2019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6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24.09.2019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6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aldorf.cz/" TargetMode="External"/><Relationship Id="rId7" Type="http://schemas.openxmlformats.org/officeDocument/2006/relationships/hyperlink" Target="http://www.dalton.org/" TargetMode="External"/><Relationship Id="rId2" Type="http://schemas.openxmlformats.org/officeDocument/2006/relationships/hyperlink" Target="http://www.waldor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lton.cz/" TargetMode="External"/><Relationship Id="rId5" Type="http://schemas.openxmlformats.org/officeDocument/2006/relationships/hyperlink" Target="http://www.montessori-ami.org/" TargetMode="External"/><Relationship Id="rId4" Type="http://schemas.openxmlformats.org/officeDocument/2006/relationships/hyperlink" Target="http://www.montessori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Republic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Petra Vystrčilová, Ph.D.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6994" y="286603"/>
            <a:ext cx="10055780" cy="1450757"/>
          </a:xfrm>
        </p:spPr>
        <p:txBody>
          <a:bodyPr>
            <a:normAutofit/>
          </a:bodyPr>
          <a:lstStyle/>
          <a:p>
            <a:r>
              <a:rPr lang="cs-CZ" dirty="0" err="1"/>
              <a:t>Montessori</a:t>
            </a:r>
            <a:r>
              <a:rPr lang="cs-CZ" dirty="0"/>
              <a:t> Pedagogy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6993" y="1845734"/>
            <a:ext cx="6453306" cy="4023360"/>
          </a:xfrm>
        </p:spPr>
        <p:txBody>
          <a:bodyPr>
            <a:normAutofit/>
          </a:bodyPr>
          <a:lstStyle/>
          <a:p>
            <a:r>
              <a:rPr lang="cs-CZ" dirty="0" err="1"/>
              <a:t>Founder</a:t>
            </a:r>
            <a:r>
              <a:rPr lang="cs-CZ" dirty="0"/>
              <a:t> Maria Montessori (1870 – 1952)</a:t>
            </a:r>
          </a:p>
          <a:p>
            <a:r>
              <a:rPr lang="cs-CZ" dirty="0" err="1"/>
              <a:t>Founded</a:t>
            </a:r>
            <a:r>
              <a:rPr lang="cs-CZ" dirty="0"/>
              <a:t> 1907 (Řím – </a:t>
            </a:r>
            <a:r>
              <a:rPr lang="cs-CZ" dirty="0" err="1"/>
              <a:t>Cassa</a:t>
            </a:r>
            <a:r>
              <a:rPr lang="cs-CZ" dirty="0"/>
              <a:t> di Bambina)</a:t>
            </a:r>
          </a:p>
          <a:p>
            <a:r>
              <a:rPr lang="cs-CZ" dirty="0" err="1"/>
              <a:t>Dildren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 in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abilities</a:t>
            </a:r>
            <a:r>
              <a:rPr lang="cs-CZ" dirty="0"/>
              <a:t> and </a:t>
            </a:r>
            <a:r>
              <a:rPr lang="cs-CZ" dirty="0" err="1"/>
              <a:t>talents</a:t>
            </a:r>
            <a:r>
              <a:rPr lang="cs-CZ" dirty="0"/>
              <a:t>, to </a:t>
            </a:r>
            <a:r>
              <a:rPr lang="cs-CZ" dirty="0" err="1"/>
              <a:t>the</a:t>
            </a:r>
            <a:r>
              <a:rPr lang="cs-CZ" dirty="0"/>
              <a:t> pace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child‘s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(„</a:t>
            </a:r>
            <a:r>
              <a:rPr lang="cs-CZ" i="1" dirty="0" err="1"/>
              <a:t>Help</a:t>
            </a:r>
            <a:r>
              <a:rPr lang="cs-CZ" i="1" dirty="0"/>
              <a:t> </a:t>
            </a:r>
            <a:r>
              <a:rPr lang="cs-CZ" i="1" dirty="0" err="1"/>
              <a:t>me</a:t>
            </a:r>
            <a:r>
              <a:rPr lang="cs-CZ" i="1" dirty="0"/>
              <a:t> to do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myself</a:t>
            </a:r>
            <a:r>
              <a:rPr lang="cs-CZ" i="1" dirty="0"/>
              <a:t>.</a:t>
            </a:r>
            <a:r>
              <a:rPr lang="cs-CZ" dirty="0"/>
              <a:t>“)</a:t>
            </a:r>
          </a:p>
          <a:p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concrete</a:t>
            </a:r>
            <a:r>
              <a:rPr lang="cs-CZ" dirty="0"/>
              <a:t> to </a:t>
            </a:r>
            <a:r>
              <a:rPr lang="cs-CZ" dirty="0" err="1"/>
              <a:t>abstract</a:t>
            </a:r>
            <a:r>
              <a:rPr lang="cs-CZ" dirty="0"/>
              <a:t>,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,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.</a:t>
            </a:r>
          </a:p>
          <a:p>
            <a:r>
              <a:rPr lang="cs-CZ" dirty="0" err="1"/>
              <a:t>Fields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: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, </a:t>
            </a:r>
            <a:r>
              <a:rPr lang="cs-CZ" dirty="0" err="1"/>
              <a:t>sensual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cs-CZ" dirty="0" err="1"/>
              <a:t>math</a:t>
            </a:r>
            <a:r>
              <a:rPr lang="cs-CZ" dirty="0"/>
              <a:t>, </a:t>
            </a:r>
            <a:r>
              <a:rPr lang="cs-CZ" dirty="0" err="1"/>
              <a:t>psychomotor</a:t>
            </a:r>
            <a:r>
              <a:rPr lang="cs-CZ" dirty="0"/>
              <a:t>, musical and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abilities</a:t>
            </a:r>
            <a:r>
              <a:rPr lang="cs-CZ" dirty="0"/>
              <a:t>, </a:t>
            </a:r>
            <a:r>
              <a:rPr lang="cs-CZ" dirty="0" err="1"/>
              <a:t>cosmic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37" y="1916318"/>
            <a:ext cx="281197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Montessori</a:t>
            </a:r>
            <a:r>
              <a:rPr lang="cs-CZ" dirty="0"/>
              <a:t> Pedagogy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Cosmic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study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</a:t>
            </a:r>
            <a:r>
              <a:rPr lang="cs-CZ" dirty="0" err="1"/>
              <a:t>us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be</a:t>
            </a:r>
            <a:r>
              <a:rPr lang="cs-CZ" dirty="0"/>
              <a:t> free </a:t>
            </a:r>
            <a:r>
              <a:rPr lang="cs-CZ" dirty="0" err="1"/>
              <a:t>means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independent and </a:t>
            </a:r>
            <a:r>
              <a:rPr lang="cs-CZ" dirty="0" err="1"/>
              <a:t>responsible</a:t>
            </a:r>
            <a:endParaRPr lang="cs-CZ" dirty="0"/>
          </a:p>
          <a:p>
            <a:r>
              <a:rPr lang="cs-CZ" dirty="0"/>
              <a:t>Silence and </a:t>
            </a:r>
            <a:r>
              <a:rPr lang="cs-CZ" dirty="0" err="1"/>
              <a:t>calm</a:t>
            </a:r>
            <a:r>
              <a:rPr lang="cs-CZ" dirty="0"/>
              <a:t> support </a:t>
            </a:r>
            <a:r>
              <a:rPr lang="cs-CZ" dirty="0" err="1"/>
              <a:t>concentration</a:t>
            </a:r>
            <a:r>
              <a:rPr lang="cs-CZ" dirty="0"/>
              <a:t> on </a:t>
            </a:r>
            <a:r>
              <a:rPr lang="cs-CZ" dirty="0" err="1"/>
              <a:t>work</a:t>
            </a:r>
            <a:endParaRPr lang="cs-CZ" dirty="0"/>
          </a:p>
          <a:p>
            <a:r>
              <a:rPr lang="cs-CZ" dirty="0" err="1"/>
              <a:t>Work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accomplished</a:t>
            </a:r>
            <a:r>
              <a:rPr lang="cs-CZ" dirty="0"/>
              <a:t>.</a:t>
            </a:r>
          </a:p>
          <a:p>
            <a:r>
              <a:rPr lang="cs-CZ" dirty="0" err="1"/>
              <a:t>Mistake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natural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.</a:t>
            </a:r>
          </a:p>
          <a:p>
            <a:r>
              <a:rPr lang="cs-CZ" dirty="0"/>
              <a:t>Student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centre, </a:t>
            </a:r>
            <a:r>
              <a:rPr lang="cs-CZ" dirty="0" err="1"/>
              <a:t>teacher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background.</a:t>
            </a:r>
          </a:p>
          <a:p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 (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grades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7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0015" y="634946"/>
            <a:ext cx="5125836" cy="1450757"/>
          </a:xfrm>
        </p:spPr>
        <p:txBody>
          <a:bodyPr>
            <a:normAutofit/>
          </a:bodyPr>
          <a:lstStyle/>
          <a:p>
            <a:r>
              <a:rPr lang="cs-CZ" dirty="0" err="1"/>
              <a:t>Montessori</a:t>
            </a:r>
            <a:r>
              <a:rPr lang="cs-CZ" dirty="0"/>
              <a:t> Pedagogy</a:t>
            </a:r>
          </a:p>
        </p:txBody>
      </p:sp>
      <p:pic>
        <p:nvPicPr>
          <p:cNvPr id="4" name="Picture 4" descr="kmenova_tri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4" y="1225152"/>
            <a:ext cx="5450207" cy="408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0014" y="2086188"/>
            <a:ext cx="474757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0014" y="2198914"/>
            <a:ext cx="5125837" cy="3670180"/>
          </a:xfrm>
        </p:spPr>
        <p:txBody>
          <a:bodyPr>
            <a:normAutofit/>
          </a:bodyPr>
          <a:lstStyle/>
          <a:p>
            <a:r>
              <a:rPr lang="cs-CZ" sz="1800" dirty="0"/>
              <a:t>Support </a:t>
            </a:r>
            <a:r>
              <a:rPr lang="cs-CZ" sz="1800" dirty="0" err="1"/>
              <a:t>for</a:t>
            </a:r>
            <a:r>
              <a:rPr lang="cs-CZ" sz="1800" dirty="0"/>
              <a:t> natural </a:t>
            </a:r>
            <a:r>
              <a:rPr lang="cs-CZ" sz="1800" dirty="0" err="1"/>
              <a:t>movement</a:t>
            </a:r>
            <a:r>
              <a:rPr lang="cs-CZ" sz="1800" dirty="0"/>
              <a:t>, </a:t>
            </a:r>
            <a:r>
              <a:rPr lang="cs-CZ" sz="1800" dirty="0" err="1"/>
              <a:t>wakling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ellipse</a:t>
            </a:r>
            <a:r>
              <a:rPr lang="cs-CZ" sz="1800" dirty="0"/>
              <a:t>.</a:t>
            </a:r>
          </a:p>
          <a:p>
            <a:r>
              <a:rPr lang="cs-CZ" sz="1800" dirty="0" err="1"/>
              <a:t>Specially</a:t>
            </a:r>
            <a:r>
              <a:rPr lang="cs-CZ" sz="1800" dirty="0"/>
              <a:t> </a:t>
            </a:r>
            <a:r>
              <a:rPr lang="cs-CZ" sz="1800" dirty="0" err="1"/>
              <a:t>developed</a:t>
            </a:r>
            <a:r>
              <a:rPr lang="cs-CZ" sz="1800" dirty="0"/>
              <a:t> </a:t>
            </a:r>
            <a:r>
              <a:rPr lang="cs-CZ" sz="1800" dirty="0" err="1"/>
              <a:t>system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aids to </a:t>
            </a:r>
            <a:r>
              <a:rPr lang="cs-CZ" sz="1800" dirty="0" err="1"/>
              <a:t>each</a:t>
            </a:r>
            <a:r>
              <a:rPr lang="cs-CZ" sz="1800" dirty="0"/>
              <a:t>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fields</a:t>
            </a:r>
            <a:r>
              <a:rPr lang="cs-CZ" sz="1800" dirty="0"/>
              <a:t>.</a:t>
            </a:r>
          </a:p>
          <a:p>
            <a:r>
              <a:rPr lang="cs-CZ" sz="1800" dirty="0"/>
              <a:t>Sensitive </a:t>
            </a:r>
            <a:r>
              <a:rPr lang="cs-CZ" sz="1800" dirty="0" err="1"/>
              <a:t>phases</a:t>
            </a:r>
            <a:r>
              <a:rPr lang="cs-CZ" sz="1800" dirty="0"/>
              <a:t> (</a:t>
            </a:r>
            <a:r>
              <a:rPr lang="cs-CZ" sz="1800" dirty="0" err="1"/>
              <a:t>ages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more sensitivity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child</a:t>
            </a:r>
            <a:r>
              <a:rPr lang="cs-CZ" sz="1800" dirty="0"/>
              <a:t>)  are </a:t>
            </a:r>
            <a:r>
              <a:rPr lang="cs-CZ" sz="1800" dirty="0" err="1"/>
              <a:t>used</a:t>
            </a:r>
            <a:r>
              <a:rPr lang="cs-CZ" sz="1800" dirty="0"/>
              <a:t> to </a:t>
            </a:r>
            <a:r>
              <a:rPr lang="cs-CZ" sz="1800" dirty="0" err="1"/>
              <a:t>obtain</a:t>
            </a:r>
            <a:r>
              <a:rPr lang="cs-CZ" sz="1800" dirty="0"/>
              <a:t> </a:t>
            </a:r>
            <a:r>
              <a:rPr lang="cs-CZ" sz="1800" dirty="0" err="1"/>
              <a:t>some</a:t>
            </a:r>
            <a:r>
              <a:rPr lang="cs-CZ" sz="1800" dirty="0"/>
              <a:t> </a:t>
            </a:r>
            <a:r>
              <a:rPr lang="cs-CZ" sz="1800" dirty="0" err="1"/>
              <a:t>skills</a:t>
            </a:r>
            <a:r>
              <a:rPr lang="cs-CZ" sz="1800" dirty="0"/>
              <a:t>.</a:t>
            </a:r>
          </a:p>
          <a:p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based</a:t>
            </a:r>
            <a:r>
              <a:rPr lang="cs-CZ" sz="1800" dirty="0"/>
              <a:t> on </a:t>
            </a:r>
            <a:r>
              <a:rPr lang="cs-CZ" sz="1800" dirty="0" err="1"/>
              <a:t>weekly</a:t>
            </a:r>
            <a:r>
              <a:rPr lang="cs-CZ" sz="1800" dirty="0"/>
              <a:t> </a:t>
            </a:r>
            <a:r>
              <a:rPr lang="cs-CZ" sz="1800" dirty="0" err="1"/>
              <a:t>cycles</a:t>
            </a:r>
            <a:r>
              <a:rPr lang="cs-CZ" sz="1800" dirty="0"/>
              <a:t>.</a:t>
            </a:r>
          </a:p>
          <a:p>
            <a:r>
              <a:rPr lang="cs-CZ" sz="1800" dirty="0" err="1"/>
              <a:t>Sompulsory</a:t>
            </a:r>
            <a:r>
              <a:rPr lang="cs-CZ" sz="1800" dirty="0"/>
              <a:t> team </a:t>
            </a:r>
            <a:r>
              <a:rPr lang="cs-CZ" sz="1800" dirty="0" err="1"/>
              <a:t>lections</a:t>
            </a:r>
            <a:r>
              <a:rPr lang="cs-CZ" sz="1800" dirty="0"/>
              <a:t>, market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teachers</a:t>
            </a:r>
            <a:r>
              <a:rPr lang="cs-CZ" sz="1800" dirty="0"/>
              <a:t> (</a:t>
            </a:r>
            <a:r>
              <a:rPr lang="cs-CZ" sz="1800" dirty="0" err="1"/>
              <a:t>programmes</a:t>
            </a:r>
            <a:r>
              <a:rPr lang="cs-CZ" sz="1800" dirty="0"/>
              <a:t> are </a:t>
            </a:r>
            <a:r>
              <a:rPr lang="cs-CZ" sz="1800" dirty="0" err="1"/>
              <a:t>offered</a:t>
            </a:r>
            <a:r>
              <a:rPr lang="cs-CZ" sz="1800" dirty="0"/>
              <a:t> to a </a:t>
            </a:r>
            <a:r>
              <a:rPr lang="cs-CZ" sz="1800" dirty="0" err="1"/>
              <a:t>child</a:t>
            </a:r>
            <a:r>
              <a:rPr lang="cs-CZ" sz="1800" dirty="0"/>
              <a:t> </a:t>
            </a:r>
            <a:r>
              <a:rPr lang="cs-CZ" sz="1800" dirty="0" err="1"/>
              <a:t>who</a:t>
            </a:r>
            <a:r>
              <a:rPr lang="cs-CZ" sz="1800" dirty="0"/>
              <a:t> </a:t>
            </a:r>
            <a:r>
              <a:rPr lang="cs-CZ" sz="1800" dirty="0" err="1"/>
              <a:t>aslo</a:t>
            </a:r>
            <a:r>
              <a:rPr lang="cs-CZ" sz="1800" dirty="0"/>
              <a:t> </a:t>
            </a:r>
            <a:r>
              <a:rPr lang="cs-CZ" sz="1800" dirty="0" err="1"/>
              <a:t>choose</a:t>
            </a:r>
            <a:r>
              <a:rPr lang="cs-CZ" sz="1800" dirty="0"/>
              <a:t> his </a:t>
            </a:r>
            <a:r>
              <a:rPr lang="cs-CZ" sz="1800" dirty="0" err="1"/>
              <a:t>teacher</a:t>
            </a:r>
            <a:r>
              <a:rPr lang="cs-CZ" sz="1800" dirty="0"/>
              <a:t>)</a:t>
            </a:r>
          </a:p>
          <a:p>
            <a:r>
              <a:rPr lang="cs-CZ" sz="1800" dirty="0" err="1"/>
              <a:t>Tribas</a:t>
            </a:r>
            <a:r>
              <a:rPr lang="cs-CZ" sz="1800" dirty="0"/>
              <a:t> </a:t>
            </a:r>
            <a:r>
              <a:rPr lang="cs-CZ" sz="1800" dirty="0" err="1"/>
              <a:t>classrooms</a:t>
            </a:r>
            <a:r>
              <a:rPr lang="cs-CZ" sz="1800" dirty="0"/>
              <a:t>, cca 20 </a:t>
            </a:r>
            <a:r>
              <a:rPr lang="cs-CZ" sz="1800" dirty="0" err="1"/>
              <a:t>pupils</a:t>
            </a:r>
            <a:r>
              <a:rPr lang="cs-CZ" sz="1800" dirty="0"/>
              <a:t> in </a:t>
            </a:r>
            <a:r>
              <a:rPr lang="cs-CZ" sz="1800" dirty="0" err="1"/>
              <a:t>each</a:t>
            </a:r>
            <a:r>
              <a:rPr lang="cs-CZ" sz="1800" dirty="0"/>
              <a:t> </a:t>
            </a:r>
            <a:r>
              <a:rPr lang="cs-CZ" sz="1800" dirty="0" err="1"/>
              <a:t>class</a:t>
            </a:r>
            <a:r>
              <a:rPr lang="cs-CZ" sz="18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8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339" y="634946"/>
            <a:ext cx="6403395" cy="1450757"/>
          </a:xfrm>
        </p:spPr>
        <p:txBody>
          <a:bodyPr>
            <a:normAutofit/>
          </a:bodyPr>
          <a:lstStyle/>
          <a:p>
            <a:r>
              <a:rPr lang="cs-CZ" dirty="0" err="1"/>
              <a:t>Montessori</a:t>
            </a:r>
            <a:r>
              <a:rPr lang="cs-CZ" dirty="0"/>
              <a:t> Pedagogy</a:t>
            </a:r>
          </a:p>
        </p:txBody>
      </p:sp>
      <p:pic>
        <p:nvPicPr>
          <p:cNvPr id="5" name="Picture 2" descr="100_40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r="-1" b="10528"/>
          <a:stretch/>
        </p:blipFill>
        <p:spPr bwMode="auto">
          <a:xfrm>
            <a:off x="633833" y="581098"/>
            <a:ext cx="4019250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79897" y="2086188"/>
            <a:ext cx="585063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00_409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299"/>
          <a:stretch/>
        </p:blipFill>
        <p:spPr bwMode="auto">
          <a:xfrm>
            <a:off x="633833" y="3218101"/>
            <a:ext cx="4019249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339" y="2198914"/>
            <a:ext cx="6403395" cy="3670180"/>
          </a:xfrm>
        </p:spPr>
        <p:txBody>
          <a:bodyPr>
            <a:normAutofit/>
          </a:bodyPr>
          <a:lstStyle/>
          <a:p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cs-CZ" dirty="0"/>
              <a:t> and </a:t>
            </a:r>
            <a:r>
              <a:rPr lang="cs-CZ" dirty="0" err="1"/>
              <a:t>child‘s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.</a:t>
            </a:r>
          </a:p>
          <a:p>
            <a:r>
              <a:rPr lang="cs-CZ" dirty="0" err="1"/>
              <a:t>Prepared</a:t>
            </a:r>
            <a:r>
              <a:rPr lang="cs-CZ" dirty="0"/>
              <a:t> background – </a:t>
            </a:r>
            <a:r>
              <a:rPr lang="cs-CZ" dirty="0" err="1"/>
              <a:t>libraries</a:t>
            </a:r>
            <a:r>
              <a:rPr lang="cs-CZ" dirty="0"/>
              <a:t>, aids…</a:t>
            </a:r>
          </a:p>
          <a:p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supervises</a:t>
            </a:r>
            <a:r>
              <a:rPr lang="cs-CZ" dirty="0"/>
              <a:t>, </a:t>
            </a:r>
            <a:r>
              <a:rPr lang="cs-CZ" dirty="0" err="1"/>
              <a:t>konsultes</a:t>
            </a:r>
            <a:r>
              <a:rPr lang="cs-CZ" dirty="0"/>
              <a:t> –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guide</a:t>
            </a:r>
            <a:r>
              <a:rPr lang="cs-CZ" dirty="0"/>
              <a:t> in </a:t>
            </a:r>
            <a:r>
              <a:rPr lang="cs-CZ" dirty="0" err="1"/>
              <a:t>learning</a:t>
            </a:r>
            <a:r>
              <a:rPr lang="cs-CZ" dirty="0"/>
              <a:t>.</a:t>
            </a:r>
          </a:p>
          <a:p>
            <a:r>
              <a:rPr lang="cs-CZ" dirty="0" err="1"/>
              <a:t>Student‘s</a:t>
            </a:r>
            <a:r>
              <a:rPr lang="cs-CZ" dirty="0"/>
              <a:t> </a:t>
            </a:r>
            <a:r>
              <a:rPr lang="cs-CZ" dirty="0" err="1"/>
              <a:t>self-assessment</a:t>
            </a:r>
            <a:r>
              <a:rPr lang="cs-CZ" dirty="0"/>
              <a:t> and </a:t>
            </a:r>
            <a:r>
              <a:rPr lang="cs-CZ" dirty="0" err="1"/>
              <a:t>self-evaluation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promoted</a:t>
            </a:r>
            <a:r>
              <a:rPr lang="cs-CZ" dirty="0"/>
              <a:t>.</a:t>
            </a:r>
          </a:p>
          <a:p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assesses</a:t>
            </a:r>
            <a:r>
              <a:rPr lang="cs-CZ" dirty="0"/>
              <a:t> </a:t>
            </a:r>
            <a:r>
              <a:rPr lang="cs-CZ" dirty="0" err="1"/>
              <a:t>student‘s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twice</a:t>
            </a:r>
            <a:r>
              <a:rPr lang="cs-CZ" dirty="0"/>
              <a:t> a </a:t>
            </a:r>
            <a:r>
              <a:rPr lang="cs-CZ" dirty="0" err="1"/>
              <a:t>year</a:t>
            </a:r>
            <a:r>
              <a:rPr lang="cs-CZ" dirty="0"/>
              <a:t> and </a:t>
            </a:r>
            <a:r>
              <a:rPr lang="cs-CZ" dirty="0" err="1"/>
              <a:t>student‘s</a:t>
            </a:r>
            <a:r>
              <a:rPr lang="cs-CZ" dirty="0"/>
              <a:t> profile (more </a:t>
            </a:r>
            <a:r>
              <a:rPr lang="cs-CZ" dirty="0" err="1"/>
              <a:t>teachers</a:t>
            </a:r>
            <a:r>
              <a:rPr lang="cs-CZ" dirty="0"/>
              <a:t>) </a:t>
            </a:r>
            <a:r>
              <a:rPr lang="cs-CZ" dirty="0" err="1"/>
              <a:t>once</a:t>
            </a:r>
            <a:r>
              <a:rPr lang="cs-CZ" dirty="0"/>
              <a:t> a </a:t>
            </a:r>
            <a:r>
              <a:rPr lang="cs-CZ" dirty="0" err="1"/>
              <a:t>year</a:t>
            </a:r>
            <a:r>
              <a:rPr lang="cs-CZ" dirty="0"/>
              <a:t>.</a:t>
            </a:r>
          </a:p>
          <a:p>
            <a:r>
              <a:rPr lang="cs-CZ" dirty="0" err="1"/>
              <a:t>Parents</a:t>
            </a:r>
            <a:r>
              <a:rPr lang="cs-CZ" dirty="0"/>
              <a:t> </a:t>
            </a:r>
            <a:r>
              <a:rPr lang="cs-CZ" dirty="0" err="1"/>
              <a:t>participate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lessons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.</a:t>
            </a:r>
          </a:p>
          <a:p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transition</a:t>
            </a:r>
            <a:r>
              <a:rPr lang="cs-CZ" dirty="0"/>
              <a:t> – a </a:t>
            </a:r>
            <a:r>
              <a:rPr lang="cs-CZ" dirty="0" err="1"/>
              <a:t>year</a:t>
            </a:r>
            <a:r>
              <a:rPr lang="cs-CZ" dirty="0"/>
              <a:t> </a:t>
            </a:r>
            <a:r>
              <a:rPr lang="cs-CZ" dirty="0" err="1"/>
              <a:t>acclimatization</a:t>
            </a:r>
            <a:r>
              <a:rPr lang="cs-CZ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90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6994" y="286603"/>
            <a:ext cx="10055780" cy="1450757"/>
          </a:xfrm>
        </p:spPr>
        <p:txBody>
          <a:bodyPr>
            <a:normAutofit/>
          </a:bodyPr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6993" y="1845734"/>
            <a:ext cx="6453306" cy="4023360"/>
          </a:xfrm>
        </p:spPr>
        <p:txBody>
          <a:bodyPr>
            <a:normAutofit/>
          </a:bodyPr>
          <a:lstStyle/>
          <a:p>
            <a:r>
              <a:rPr lang="cs-CZ" dirty="0" err="1"/>
              <a:t>Founder</a:t>
            </a:r>
            <a:r>
              <a:rPr lang="cs-CZ" dirty="0"/>
              <a:t> Helen </a:t>
            </a:r>
            <a:r>
              <a:rPr lang="cs-CZ" dirty="0" err="1"/>
              <a:t>Parkhurst</a:t>
            </a:r>
            <a:r>
              <a:rPr lang="cs-CZ" dirty="0"/>
              <a:t> (1886 – 1973)</a:t>
            </a:r>
          </a:p>
          <a:p>
            <a:r>
              <a:rPr lang="cs-CZ" dirty="0" err="1"/>
              <a:t>Founded</a:t>
            </a:r>
            <a:r>
              <a:rPr lang="cs-CZ" dirty="0"/>
              <a:t> 1920 (</a:t>
            </a:r>
            <a:r>
              <a:rPr lang="cs-CZ" dirty="0" err="1"/>
              <a:t>town</a:t>
            </a:r>
            <a:r>
              <a:rPr lang="cs-CZ" dirty="0"/>
              <a:t> Dalton, USA)</a:t>
            </a:r>
          </a:p>
          <a:p>
            <a:r>
              <a:rPr lang="cs-CZ" dirty="0"/>
              <a:t>Dalton </a:t>
            </a:r>
            <a:r>
              <a:rPr lang="cs-CZ" dirty="0" err="1"/>
              <a:t>is</a:t>
            </a:r>
            <a:r>
              <a:rPr lang="cs-CZ" dirty="0"/>
              <a:t> not a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system</a:t>
            </a:r>
            <a:r>
              <a:rPr lang="cs-CZ" dirty="0"/>
              <a:t> but </a:t>
            </a:r>
            <a:r>
              <a:rPr lang="cs-CZ" dirty="0" err="1"/>
              <a:t>an</a:t>
            </a:r>
            <a:r>
              <a:rPr lang="cs-CZ" dirty="0"/>
              <a:t> influence.</a:t>
            </a:r>
          </a:p>
          <a:p>
            <a:r>
              <a:rPr lang="cs-CZ" dirty="0" err="1"/>
              <a:t>Main</a:t>
            </a:r>
            <a:r>
              <a:rPr lang="cs-CZ" dirty="0"/>
              <a:t> 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Dalton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student‘s</a:t>
            </a:r>
            <a:r>
              <a:rPr lang="cs-CZ" dirty="0"/>
              <a:t> individuality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self-education</a:t>
            </a:r>
            <a:r>
              <a:rPr lang="cs-CZ" dirty="0"/>
              <a:t>.</a:t>
            </a:r>
          </a:p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fundamental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: 1) </a:t>
            </a:r>
            <a:r>
              <a:rPr lang="cs-CZ" dirty="0" err="1"/>
              <a:t>freedom</a:t>
            </a:r>
            <a:r>
              <a:rPr lang="cs-CZ" dirty="0"/>
              <a:t> (and </a:t>
            </a:r>
            <a:r>
              <a:rPr lang="cs-CZ" dirty="0" err="1"/>
              <a:t>responsibility</a:t>
            </a:r>
            <a:r>
              <a:rPr lang="cs-CZ" dirty="0"/>
              <a:t>), 2) </a:t>
            </a:r>
            <a:r>
              <a:rPr lang="cs-CZ" dirty="0" err="1"/>
              <a:t>independence</a:t>
            </a:r>
            <a:r>
              <a:rPr lang="cs-CZ" dirty="0"/>
              <a:t>, 3) </a:t>
            </a:r>
            <a:r>
              <a:rPr lang="cs-CZ" dirty="0" err="1"/>
              <a:t>cooperation</a:t>
            </a:r>
            <a:endParaRPr lang="cs-CZ" dirty="0"/>
          </a:p>
          <a:p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anarchy</a:t>
            </a:r>
            <a:r>
              <a:rPr lang="cs-CZ" dirty="0"/>
              <a:t> – student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and place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ideal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him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36" y="1916318"/>
            <a:ext cx="2875981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0015" y="634946"/>
            <a:ext cx="5125836" cy="1450757"/>
          </a:xfrm>
        </p:spPr>
        <p:txBody>
          <a:bodyPr>
            <a:normAutofit/>
          </a:bodyPr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pic>
        <p:nvPicPr>
          <p:cNvPr id="5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024" y="1456786"/>
            <a:ext cx="5450207" cy="3624387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0014" y="2086188"/>
            <a:ext cx="474757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0014" y="2198914"/>
            <a:ext cx="5517046" cy="3966390"/>
          </a:xfrm>
        </p:spPr>
        <p:txBody>
          <a:bodyPr>
            <a:normAutofit/>
          </a:bodyPr>
          <a:lstStyle/>
          <a:p>
            <a:r>
              <a:rPr lang="cs-CZ" sz="1800" dirty="0" err="1"/>
              <a:t>Child</a:t>
            </a:r>
            <a:r>
              <a:rPr lang="cs-CZ" sz="1800" dirty="0"/>
              <a:t> </a:t>
            </a:r>
            <a:r>
              <a:rPr lang="cs-CZ" sz="1800" dirty="0" err="1"/>
              <a:t>behaves</a:t>
            </a:r>
            <a:r>
              <a:rPr lang="cs-CZ" sz="1800" dirty="0"/>
              <a:t> </a:t>
            </a:r>
            <a:r>
              <a:rPr lang="cs-CZ" sz="1800" dirty="0" err="1"/>
              <a:t>independently</a:t>
            </a:r>
            <a:r>
              <a:rPr lang="cs-CZ" sz="1800" dirty="0"/>
              <a:t> and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responsible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his/her </a:t>
            </a:r>
            <a:r>
              <a:rPr lang="cs-CZ" sz="1800" dirty="0" err="1"/>
              <a:t>own</a:t>
            </a:r>
            <a:r>
              <a:rPr lang="cs-CZ" sz="1800" dirty="0"/>
              <a:t> </a:t>
            </a:r>
            <a:r>
              <a:rPr lang="cs-CZ" sz="1800" dirty="0" err="1"/>
              <a:t>learning</a:t>
            </a:r>
            <a:r>
              <a:rPr lang="cs-CZ" sz="1800" dirty="0"/>
              <a:t> </a:t>
            </a:r>
            <a:r>
              <a:rPr lang="cs-CZ" sz="1800" dirty="0" err="1"/>
              <a:t>outcomes</a:t>
            </a:r>
            <a:r>
              <a:rPr lang="cs-CZ" sz="1800" dirty="0"/>
              <a:t>.</a:t>
            </a:r>
          </a:p>
          <a:p>
            <a:r>
              <a:rPr lang="cs-CZ" sz="1800" dirty="0" err="1"/>
              <a:t>Teacher</a:t>
            </a:r>
            <a:r>
              <a:rPr lang="cs-CZ" sz="1800" dirty="0"/>
              <a:t> </a:t>
            </a:r>
            <a:r>
              <a:rPr lang="cs-CZ" sz="1800" dirty="0" err="1"/>
              <a:t>plays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role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assistant</a:t>
            </a:r>
            <a:r>
              <a:rPr lang="cs-CZ" sz="1800" dirty="0"/>
              <a:t>, </a:t>
            </a:r>
            <a:r>
              <a:rPr lang="cs-CZ" sz="1800" dirty="0" err="1"/>
              <a:t>guide</a:t>
            </a:r>
            <a:r>
              <a:rPr lang="cs-CZ" sz="1800" dirty="0"/>
              <a:t>.</a:t>
            </a:r>
          </a:p>
          <a:p>
            <a:r>
              <a:rPr lang="cs-CZ" sz="1800" dirty="0"/>
              <a:t>Student </a:t>
            </a:r>
            <a:r>
              <a:rPr lang="cs-CZ" sz="1800" dirty="0" err="1"/>
              <a:t>can</a:t>
            </a:r>
            <a:r>
              <a:rPr lang="cs-CZ" sz="1800" dirty="0"/>
              <a:t> </a:t>
            </a:r>
            <a:r>
              <a:rPr lang="cs-CZ" sz="1800" dirty="0" err="1"/>
              <a:t>cooperate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others</a:t>
            </a:r>
            <a:r>
              <a:rPr lang="cs-CZ" sz="1800" dirty="0"/>
              <a:t> in </a:t>
            </a:r>
            <a:r>
              <a:rPr lang="cs-CZ" sz="1800" dirty="0" err="1"/>
              <a:t>problem</a:t>
            </a:r>
            <a:r>
              <a:rPr lang="cs-CZ" sz="1800" dirty="0"/>
              <a:t> </a:t>
            </a:r>
            <a:r>
              <a:rPr lang="cs-CZ" sz="1800" dirty="0" err="1"/>
              <a:t>solving</a:t>
            </a:r>
            <a:r>
              <a:rPr lang="cs-CZ" sz="1800" dirty="0"/>
              <a:t>. </a:t>
            </a:r>
          </a:p>
          <a:p>
            <a:r>
              <a:rPr lang="cs-CZ" sz="1800" dirty="0" err="1"/>
              <a:t>Cooperative</a:t>
            </a:r>
            <a:r>
              <a:rPr lang="cs-CZ" sz="1800" dirty="0"/>
              <a:t> </a:t>
            </a:r>
            <a:r>
              <a:rPr lang="cs-CZ" sz="1800" dirty="0" err="1"/>
              <a:t>groups</a:t>
            </a:r>
            <a:r>
              <a:rPr lang="cs-CZ" sz="1800" dirty="0"/>
              <a:t> (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problem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solved</a:t>
            </a:r>
            <a:r>
              <a:rPr lang="cs-CZ" sz="1800" dirty="0"/>
              <a:t> </a:t>
            </a:r>
            <a:r>
              <a:rPr lang="cs-CZ" sz="1800" dirty="0" err="1"/>
              <a:t>together</a:t>
            </a:r>
            <a:r>
              <a:rPr lang="cs-CZ" sz="1800" dirty="0"/>
              <a:t>) and </a:t>
            </a:r>
            <a:r>
              <a:rPr lang="cs-CZ" sz="1800" dirty="0" err="1"/>
              <a:t>helping</a:t>
            </a:r>
            <a:r>
              <a:rPr lang="cs-CZ" sz="1800" dirty="0"/>
              <a:t> </a:t>
            </a:r>
            <a:r>
              <a:rPr lang="cs-CZ" sz="1800" dirty="0" err="1"/>
              <a:t>groups</a:t>
            </a:r>
            <a:r>
              <a:rPr lang="cs-CZ" sz="1800" dirty="0"/>
              <a:t> (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work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independent </a:t>
            </a:r>
            <a:r>
              <a:rPr lang="cs-CZ" sz="1800" dirty="0" err="1"/>
              <a:t>although</a:t>
            </a:r>
            <a:r>
              <a:rPr lang="cs-CZ" sz="1800" dirty="0"/>
              <a:t> </a:t>
            </a:r>
            <a:r>
              <a:rPr lang="cs-CZ" sz="1800" dirty="0" err="1"/>
              <a:t>there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 a </a:t>
            </a:r>
            <a:r>
              <a:rPr lang="cs-CZ" sz="1800" dirty="0" err="1"/>
              <a:t>possibility</a:t>
            </a:r>
            <a:r>
              <a:rPr lang="cs-CZ" sz="1800" dirty="0"/>
              <a:t> to </a:t>
            </a:r>
            <a:r>
              <a:rPr lang="cs-CZ" sz="1800" dirty="0" err="1"/>
              <a:t>consult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a </a:t>
            </a:r>
            <a:r>
              <a:rPr lang="cs-CZ" sz="1800" dirty="0" err="1"/>
              <a:t>classmate</a:t>
            </a:r>
            <a:r>
              <a:rPr lang="cs-CZ" sz="1800" dirty="0"/>
              <a:t>) are </a:t>
            </a:r>
            <a:r>
              <a:rPr lang="cs-CZ" sz="1800" dirty="0" err="1"/>
              <a:t>used</a:t>
            </a:r>
            <a:r>
              <a:rPr lang="cs-CZ" sz="1800" dirty="0"/>
              <a:t>.</a:t>
            </a:r>
          </a:p>
          <a:p>
            <a:r>
              <a:rPr lang="cs-CZ" sz="1800" dirty="0" err="1"/>
              <a:t>Longterm</a:t>
            </a:r>
            <a:r>
              <a:rPr lang="cs-CZ" sz="1800" dirty="0"/>
              <a:t> </a:t>
            </a:r>
            <a:r>
              <a:rPr lang="cs-CZ" sz="1800" dirty="0" err="1"/>
              <a:t>tasks</a:t>
            </a:r>
            <a:r>
              <a:rPr lang="cs-CZ" sz="1800" dirty="0"/>
              <a:t> are 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cs-CZ" sz="1800" dirty="0" err="1"/>
              <a:t>important</a:t>
            </a:r>
            <a:r>
              <a:rPr lang="cs-CZ" sz="1800" dirty="0"/>
              <a:t> part </a:t>
            </a:r>
            <a:r>
              <a:rPr lang="cs-CZ" sz="1800" dirty="0" err="1"/>
              <a:t>of</a:t>
            </a:r>
            <a:r>
              <a:rPr lang="cs-CZ" sz="1800" dirty="0"/>
              <a:t> Dalton. Long-</a:t>
            </a:r>
            <a:r>
              <a:rPr lang="cs-CZ" sz="1800" dirty="0" err="1"/>
              <a:t>lasting</a:t>
            </a:r>
            <a:r>
              <a:rPr lang="cs-CZ" sz="1800" dirty="0"/>
              <a:t>, </a:t>
            </a:r>
            <a:r>
              <a:rPr lang="cs-CZ" sz="1800" dirty="0" err="1"/>
              <a:t>prescribed</a:t>
            </a:r>
            <a:r>
              <a:rPr lang="cs-CZ" sz="1800" dirty="0"/>
              <a:t> </a:t>
            </a:r>
            <a:r>
              <a:rPr lang="cs-CZ" sz="1800" dirty="0" err="1"/>
              <a:t>objectives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form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contract</a:t>
            </a:r>
            <a:r>
              <a:rPr lang="cs-CZ" sz="1800" dirty="0"/>
              <a:t> </a:t>
            </a:r>
            <a:r>
              <a:rPr lang="cs-CZ" sz="1800" dirty="0" err="1"/>
              <a:t>between</a:t>
            </a:r>
            <a:r>
              <a:rPr lang="cs-CZ" sz="1800" dirty="0"/>
              <a:t> a </a:t>
            </a:r>
            <a:r>
              <a:rPr lang="cs-CZ" sz="1800" dirty="0" err="1"/>
              <a:t>teacher</a:t>
            </a:r>
            <a:r>
              <a:rPr lang="cs-CZ" sz="1800" dirty="0"/>
              <a:t> and a student – and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next</a:t>
            </a:r>
            <a:r>
              <a:rPr lang="cs-CZ" sz="1800" dirty="0"/>
              <a:t> </a:t>
            </a:r>
            <a:r>
              <a:rPr lang="cs-CZ" sz="1800" dirty="0" err="1"/>
              <a:t>objective</a:t>
            </a:r>
            <a:r>
              <a:rPr lang="cs-CZ" sz="1800" dirty="0"/>
              <a:t> </a:t>
            </a:r>
            <a:r>
              <a:rPr lang="cs-CZ" sz="1800" dirty="0" err="1"/>
              <a:t>can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solved</a:t>
            </a:r>
            <a:r>
              <a:rPr lang="cs-CZ" sz="1800" dirty="0"/>
              <a:t> </a:t>
            </a:r>
            <a:r>
              <a:rPr lang="cs-CZ" sz="1800" dirty="0" err="1"/>
              <a:t>only</a:t>
            </a:r>
            <a:r>
              <a:rPr lang="cs-CZ" sz="1800" dirty="0"/>
              <a:t> </a:t>
            </a:r>
            <a:r>
              <a:rPr lang="cs-CZ" sz="1800" dirty="0" err="1"/>
              <a:t>after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fulfilment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first</a:t>
            </a:r>
            <a:r>
              <a:rPr lang="cs-CZ" sz="1800" dirty="0"/>
              <a:t> </a:t>
            </a:r>
            <a:r>
              <a:rPr lang="cs-CZ" sz="1800" dirty="0" err="1"/>
              <a:t>one</a:t>
            </a:r>
            <a:r>
              <a:rPr lang="cs-CZ" sz="18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5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6994" y="286603"/>
            <a:ext cx="10055780" cy="1450757"/>
          </a:xfrm>
        </p:spPr>
        <p:txBody>
          <a:bodyPr>
            <a:normAutofit/>
          </a:bodyPr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756" y="1845734"/>
            <a:ext cx="7360543" cy="4391578"/>
          </a:xfrm>
        </p:spPr>
        <p:txBody>
          <a:bodyPr>
            <a:normAutofit/>
          </a:bodyPr>
          <a:lstStyle/>
          <a:p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plays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role, </a:t>
            </a:r>
            <a:r>
              <a:rPr lang="cs-CZ" dirty="0" err="1"/>
              <a:t>however</a:t>
            </a:r>
            <a:r>
              <a:rPr lang="cs-CZ" dirty="0"/>
              <a:t> has to </a:t>
            </a:r>
            <a:r>
              <a:rPr lang="cs-CZ" dirty="0" err="1"/>
              <a:t>resign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dominant </a:t>
            </a:r>
            <a:r>
              <a:rPr lang="cs-CZ" dirty="0" err="1"/>
              <a:t>position</a:t>
            </a:r>
            <a:r>
              <a:rPr lang="cs-CZ" dirty="0"/>
              <a:t>. He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prepares</a:t>
            </a:r>
            <a:r>
              <a:rPr lang="cs-CZ" dirty="0"/>
              <a:t> </a:t>
            </a:r>
            <a:r>
              <a:rPr lang="cs-CZ" dirty="0" err="1"/>
              <a:t>plans</a:t>
            </a:r>
            <a:r>
              <a:rPr lang="cs-CZ" dirty="0"/>
              <a:t>, </a:t>
            </a:r>
            <a:r>
              <a:rPr lang="cs-CZ" dirty="0" err="1"/>
              <a:t>tests</a:t>
            </a:r>
            <a:r>
              <a:rPr lang="cs-CZ" dirty="0"/>
              <a:t> and </a:t>
            </a:r>
            <a:r>
              <a:rPr lang="cs-CZ" dirty="0" err="1"/>
              <a:t>exams</a:t>
            </a:r>
            <a:r>
              <a:rPr lang="cs-CZ" dirty="0"/>
              <a:t>, </a:t>
            </a:r>
            <a:r>
              <a:rPr lang="cs-CZ" dirty="0" err="1"/>
              <a:t>communicates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.</a:t>
            </a:r>
          </a:p>
          <a:p>
            <a:r>
              <a:rPr lang="cs-CZ" dirty="0"/>
              <a:t>No </a:t>
            </a:r>
            <a:r>
              <a:rPr lang="cs-CZ" dirty="0" err="1"/>
              <a:t>lessons</a:t>
            </a:r>
            <a:r>
              <a:rPr lang="cs-CZ" dirty="0"/>
              <a:t> in a </a:t>
            </a:r>
            <a:r>
              <a:rPr lang="cs-CZ" dirty="0" err="1"/>
              <a:t>tradition</a:t>
            </a:r>
            <a:r>
              <a:rPr lang="cs-CZ" dirty="0"/>
              <a:t> </a:t>
            </a:r>
            <a:r>
              <a:rPr lang="cs-CZ" dirty="0" err="1"/>
              <a:t>sense</a:t>
            </a:r>
            <a:r>
              <a:rPr lang="cs-CZ" dirty="0"/>
              <a:t> (no bell </a:t>
            </a:r>
            <a:r>
              <a:rPr lang="cs-CZ" dirty="0" err="1"/>
              <a:t>ringing</a:t>
            </a:r>
            <a:r>
              <a:rPr lang="cs-CZ" dirty="0"/>
              <a:t>),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districts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aids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grades</a:t>
            </a:r>
            <a:r>
              <a:rPr lang="cs-CZ" dirty="0"/>
              <a:t>.</a:t>
            </a:r>
          </a:p>
          <a:p>
            <a:r>
              <a:rPr lang="cs-CZ" dirty="0"/>
              <a:t>Curriculum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10 </a:t>
            </a:r>
            <a:r>
              <a:rPr lang="cs-CZ" dirty="0" err="1"/>
              <a:t>contracts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month</a:t>
            </a:r>
            <a:r>
              <a:rPr lang="cs-CZ" dirty="0"/>
              <a:t>.</a:t>
            </a:r>
          </a:p>
          <a:p>
            <a:r>
              <a:rPr lang="cs-CZ" dirty="0"/>
              <a:t>Student </a:t>
            </a:r>
            <a:r>
              <a:rPr lang="cs-CZ" dirty="0" err="1"/>
              <a:t>signs</a:t>
            </a:r>
            <a:r>
              <a:rPr lang="cs-CZ" dirty="0"/>
              <a:t> a </a:t>
            </a:r>
            <a:r>
              <a:rPr lang="cs-CZ" dirty="0" err="1"/>
              <a:t>monthly</a:t>
            </a:r>
            <a:r>
              <a:rPr lang="cs-CZ" dirty="0"/>
              <a:t>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.</a:t>
            </a:r>
          </a:p>
          <a:p>
            <a:r>
              <a:rPr lang="cs-CZ" sz="2000" dirty="0"/>
              <a:t>Student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allowed</a:t>
            </a:r>
            <a:r>
              <a:rPr lang="cs-CZ" sz="2000" dirty="0"/>
              <a:t> to </a:t>
            </a:r>
            <a:r>
              <a:rPr lang="cs-CZ" sz="2000" dirty="0" err="1"/>
              <a:t>begin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work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next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only</a:t>
            </a:r>
            <a:r>
              <a:rPr lang="cs-CZ" sz="2000" dirty="0"/>
              <a:t> </a:t>
            </a:r>
            <a:r>
              <a:rPr lang="cs-CZ" sz="2000" dirty="0" err="1"/>
              <a:t>after</a:t>
            </a:r>
            <a:r>
              <a:rPr lang="cs-CZ" sz="2000" dirty="0"/>
              <a:t> </a:t>
            </a:r>
            <a:r>
              <a:rPr lang="cs-CZ" sz="2000" dirty="0" err="1"/>
              <a:t>succesful</a:t>
            </a:r>
            <a:r>
              <a:rPr lang="cs-CZ" sz="2000" dirty="0"/>
              <a:t> </a:t>
            </a:r>
            <a:r>
              <a:rPr lang="cs-CZ" sz="2000" dirty="0" err="1"/>
              <a:t>managing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previous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colors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symbolize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in a </a:t>
            </a:r>
            <a:r>
              <a:rPr lang="cs-CZ" dirty="0" err="1"/>
              <a:t>week</a:t>
            </a:r>
            <a:r>
              <a:rPr lang="cs-CZ" dirty="0"/>
              <a:t>,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dalton</a:t>
            </a:r>
            <a:r>
              <a:rPr lang="cs-CZ" dirty="0"/>
              <a:t> </a:t>
            </a:r>
            <a:r>
              <a:rPr lang="cs-CZ" dirty="0" err="1"/>
              <a:t>meters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81" y="2476464"/>
            <a:ext cx="3134292" cy="23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err="1"/>
              <a:t>Positives</a:t>
            </a:r>
            <a:endParaRPr lang="cs-CZ" b="1" dirty="0"/>
          </a:p>
          <a:p>
            <a:r>
              <a:rPr lang="cs-CZ" dirty="0" err="1"/>
              <a:t>Learning</a:t>
            </a:r>
            <a:r>
              <a:rPr lang="cs-CZ" dirty="0"/>
              <a:t> variability</a:t>
            </a:r>
          </a:p>
          <a:p>
            <a:r>
              <a:rPr lang="cs-CZ" dirty="0" err="1"/>
              <a:t>Education</a:t>
            </a:r>
            <a:r>
              <a:rPr lang="cs-CZ" dirty="0"/>
              <a:t> to </a:t>
            </a:r>
            <a:r>
              <a:rPr lang="cs-CZ" dirty="0" err="1"/>
              <a:t>freedom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to </a:t>
            </a:r>
            <a:r>
              <a:rPr lang="cs-CZ" dirty="0" err="1"/>
              <a:t>responsibility</a:t>
            </a:r>
            <a:endParaRPr lang="cs-CZ" dirty="0"/>
          </a:p>
          <a:p>
            <a:r>
              <a:rPr lang="cs-CZ" dirty="0" err="1"/>
              <a:t>Education</a:t>
            </a:r>
            <a:r>
              <a:rPr lang="cs-CZ" dirty="0"/>
              <a:t> to </a:t>
            </a:r>
            <a:r>
              <a:rPr lang="cs-CZ" dirty="0" err="1"/>
              <a:t>cooperation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err="1"/>
              <a:t>Negatives</a:t>
            </a:r>
            <a:endParaRPr lang="cs-CZ" b="1" dirty="0"/>
          </a:p>
          <a:p>
            <a:r>
              <a:rPr lang="cs-CZ" dirty="0"/>
              <a:t>Curriculum </a:t>
            </a:r>
            <a:r>
              <a:rPr lang="cs-CZ" dirty="0" err="1"/>
              <a:t>repeating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insufficient</a:t>
            </a:r>
            <a:r>
              <a:rPr lang="cs-CZ" dirty="0"/>
              <a:t>.</a:t>
            </a:r>
          </a:p>
          <a:p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obtaining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systematic</a:t>
            </a:r>
            <a:r>
              <a:rPr lang="cs-CZ" dirty="0"/>
              <a:t>.</a:t>
            </a:r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curriculum.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relying</a:t>
            </a:r>
            <a:r>
              <a:rPr lang="cs-CZ" dirty="0"/>
              <a:t> on student‘s </a:t>
            </a:r>
            <a:r>
              <a:rPr lang="cs-CZ" dirty="0" err="1"/>
              <a:t>indepencence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optimistic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3B7194-875B-40DA-AB84-4F70CDB7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516835"/>
            <a:ext cx="3084041" cy="5772840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chemeClr val="bg1"/>
                </a:solidFill>
              </a:rPr>
              <a:t>Health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Promoting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>
                <a:solidFill>
                  <a:schemeClr val="bg1"/>
                </a:solidFill>
              </a:rPr>
              <a:t>School</a:t>
            </a:r>
            <a:br>
              <a:rPr lang="cs-CZ" sz="3600" dirty="0">
                <a:solidFill>
                  <a:schemeClr val="bg1"/>
                </a:solidFill>
              </a:rPr>
            </a:br>
            <a:br>
              <a:rPr lang="cs-CZ" sz="3600" dirty="0">
                <a:solidFill>
                  <a:schemeClr val="bg1"/>
                </a:solidFill>
              </a:rPr>
            </a:br>
            <a:br>
              <a:rPr lang="cs-CZ" sz="3200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1C1BDE1-E80E-42D6-A7E6-81F63947A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30105"/>
              </p:ext>
            </p:extLst>
          </p:nvPr>
        </p:nvGraphicFramePr>
        <p:xfrm>
          <a:off x="4740628" y="639762"/>
          <a:ext cx="7211700" cy="578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07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A8E09F-4782-4C2D-911F-E3A3C745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516835"/>
            <a:ext cx="3084041" cy="577284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Step by Step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76C0F39-9809-40F8-9E99-566E3A3EEB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0628" y="639763"/>
          <a:ext cx="6795904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63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27B136-9EDA-4AF1-AF63-48BCDB75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516835"/>
            <a:ext cx="3084041" cy="5772840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Inrtoduction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5A44F9E-59BB-430B-B02C-B6E1CDE75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64966"/>
              </p:ext>
            </p:extLst>
          </p:nvPr>
        </p:nvGraphicFramePr>
        <p:xfrm>
          <a:off x="4294212" y="639763"/>
          <a:ext cx="7242320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0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AEBE2B-181E-4A9D-8842-2FA47989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605896"/>
            <a:ext cx="3084041" cy="5646208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Integrated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Thematical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Learning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4707C-BCEE-49AA-B403-B7EEF697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781" y="605896"/>
            <a:ext cx="6411992" cy="5646208"/>
          </a:xfrm>
        </p:spPr>
        <p:txBody>
          <a:bodyPr anchor="ctr"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model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by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S. </a:t>
            </a:r>
            <a:r>
              <a:rPr lang="cs-CZ" dirty="0" err="1"/>
              <a:t>Kovalik</a:t>
            </a:r>
            <a:r>
              <a:rPr lang="cs-CZ" dirty="0"/>
              <a:t>.</a:t>
            </a:r>
          </a:p>
          <a:p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interconnecting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curriculum,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. </a:t>
            </a:r>
          </a:p>
          <a:p>
            <a:r>
              <a:rPr lang="cs-CZ" dirty="0" err="1"/>
              <a:t>The</a:t>
            </a:r>
            <a:r>
              <a:rPr lang="cs-CZ" dirty="0"/>
              <a:t> curriculum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sublects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framework</a:t>
            </a:r>
            <a:r>
              <a:rPr lang="cs-CZ" dirty="0"/>
              <a:t>. A </a:t>
            </a:r>
            <a:r>
              <a:rPr lang="cs-CZ" dirty="0" err="1"/>
              <a:t>year</a:t>
            </a:r>
            <a:r>
              <a:rPr lang="cs-CZ" dirty="0"/>
              <a:t>-long </a:t>
            </a:r>
            <a:r>
              <a:rPr lang="cs-CZ" dirty="0" err="1"/>
              <a:t>theme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month</a:t>
            </a:r>
            <a:r>
              <a:rPr lang="cs-CZ" dirty="0"/>
              <a:t>-long and </a:t>
            </a:r>
            <a:r>
              <a:rPr lang="cs-CZ" dirty="0" err="1"/>
              <a:t>week</a:t>
            </a:r>
            <a:r>
              <a:rPr lang="cs-CZ" dirty="0"/>
              <a:t>-long </a:t>
            </a:r>
            <a:r>
              <a:rPr lang="cs-CZ" dirty="0" err="1"/>
              <a:t>thematic</a:t>
            </a:r>
            <a:r>
              <a:rPr lang="cs-CZ" dirty="0"/>
              <a:t> </a:t>
            </a:r>
            <a:r>
              <a:rPr lang="cs-CZ" dirty="0" err="1"/>
              <a:t>frameworks</a:t>
            </a:r>
            <a:r>
              <a:rPr lang="cs-CZ" dirty="0"/>
              <a:t>.</a:t>
            </a:r>
          </a:p>
          <a:p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acquired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in </a:t>
            </a:r>
            <a:r>
              <a:rPr lang="cs-CZ" dirty="0" err="1"/>
              <a:t>practice</a:t>
            </a:r>
            <a:r>
              <a:rPr lang="cs-CZ" dirty="0"/>
              <a:t>, </a:t>
            </a:r>
            <a:r>
              <a:rPr lang="cs-CZ" dirty="0" err="1"/>
              <a:t>so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realize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curriculum.</a:t>
            </a:r>
          </a:p>
          <a:p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. In most </a:t>
            </a:r>
            <a:r>
              <a:rPr lang="cs-CZ" dirty="0" err="1"/>
              <a:t>cases</a:t>
            </a:r>
            <a:r>
              <a:rPr lang="cs-CZ" dirty="0"/>
              <a:t>, in </a:t>
            </a:r>
            <a:r>
              <a:rPr lang="cs-CZ" dirty="0" err="1"/>
              <a:t>the</a:t>
            </a:r>
            <a:r>
              <a:rPr lang="cs-CZ" dirty="0"/>
              <a:t> standard </a:t>
            </a:r>
            <a:r>
              <a:rPr lang="cs-CZ" dirty="0" err="1"/>
              <a:t>schools</a:t>
            </a:r>
            <a:r>
              <a:rPr lang="cs-CZ" dirty="0"/>
              <a:t> are </a:t>
            </a:r>
            <a:r>
              <a:rPr lang="cs-CZ" dirty="0" err="1"/>
              <a:t>applied</a:t>
            </a:r>
            <a:r>
              <a:rPr lang="cs-CZ" dirty="0"/>
              <a:t> just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ITL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661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E12082-3989-4753-8ECC-C2E7719F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605896"/>
            <a:ext cx="3084041" cy="5646208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Project-</a:t>
            </a:r>
            <a:r>
              <a:rPr lang="cs-CZ" sz="3600" dirty="0" err="1">
                <a:solidFill>
                  <a:srgbClr val="FFFFFF"/>
                </a:solidFill>
              </a:rPr>
              <a:t>based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Learning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917F0-CB0B-4D4D-941F-D4AB096D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781" y="605896"/>
            <a:ext cx="6411992" cy="5646208"/>
          </a:xfrm>
        </p:spPr>
        <p:txBody>
          <a:bodyPr anchor="ctr">
            <a:normAutofit/>
          </a:bodyPr>
          <a:lstStyle/>
          <a:p>
            <a:r>
              <a:rPr lang="cs-CZ" dirty="0" err="1"/>
              <a:t>Origins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20</a:t>
            </a:r>
            <a:r>
              <a:rPr lang="cs-CZ" baseline="30000" dirty="0"/>
              <a:t>th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US </a:t>
            </a:r>
            <a:r>
              <a:rPr lang="cs-CZ" dirty="0" err="1"/>
              <a:t>pragmatic</a:t>
            </a:r>
            <a:r>
              <a:rPr lang="cs-CZ" dirty="0"/>
              <a:t> pedagogy and </a:t>
            </a:r>
            <a:r>
              <a:rPr lang="cs-CZ" dirty="0" err="1"/>
              <a:t>philosophy</a:t>
            </a:r>
            <a:r>
              <a:rPr lang="cs-CZ" dirty="0"/>
              <a:t>, </a:t>
            </a:r>
            <a:r>
              <a:rPr lang="cs-CZ" dirty="0" err="1"/>
              <a:t>mostly</a:t>
            </a:r>
            <a:r>
              <a:rPr lang="cs-CZ" dirty="0"/>
              <a:t> by  J. </a:t>
            </a:r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W. H. </a:t>
            </a:r>
            <a:r>
              <a:rPr lang="cs-CZ" dirty="0" err="1"/>
              <a:t>Kilpatrick</a:t>
            </a:r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1990‘ (J. Kašová).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solve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concrete</a:t>
            </a:r>
            <a:r>
              <a:rPr lang="cs-CZ" dirty="0"/>
              <a:t>, </a:t>
            </a:r>
            <a:r>
              <a:rPr lang="cs-CZ" dirty="0" err="1"/>
              <a:t>meaningful</a:t>
            </a:r>
            <a:r>
              <a:rPr lang="cs-CZ" dirty="0"/>
              <a:t>, </a:t>
            </a:r>
            <a:r>
              <a:rPr lang="cs-CZ" dirty="0" err="1"/>
              <a:t>real</a:t>
            </a:r>
            <a:r>
              <a:rPr lang="cs-CZ" dirty="0"/>
              <a:t>,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life</a:t>
            </a:r>
            <a:r>
              <a:rPr lang="cs-CZ" dirty="0"/>
              <a:t> and </a:t>
            </a:r>
            <a:r>
              <a:rPr lang="cs-CZ" dirty="0" err="1"/>
              <a:t>child‘s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realized</a:t>
            </a:r>
            <a:r>
              <a:rPr lang="cs-CZ" dirty="0"/>
              <a:t> in many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and </a:t>
            </a:r>
            <a:r>
              <a:rPr lang="cs-CZ" dirty="0" err="1"/>
              <a:t>can</a:t>
            </a:r>
            <a:r>
              <a:rPr lang="cs-CZ" dirty="0"/>
              <a:t> last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(a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-long </a:t>
            </a:r>
            <a:r>
              <a:rPr lang="cs-CZ" dirty="0" err="1"/>
              <a:t>projects</a:t>
            </a:r>
            <a:r>
              <a:rPr lang="cs-CZ" dirty="0"/>
              <a:t>, a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realized</a:t>
            </a:r>
            <a:r>
              <a:rPr lang="cs-CZ" dirty="0"/>
              <a:t> in just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integrating</a:t>
            </a:r>
            <a:r>
              <a:rPr lang="cs-CZ" dirty="0"/>
              <a:t> more </a:t>
            </a:r>
            <a:r>
              <a:rPr lang="cs-CZ" dirty="0" err="1"/>
              <a:t>subjects</a:t>
            </a:r>
            <a:r>
              <a:rPr lang="cs-CZ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43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DC3478-5087-4C39-964E-40C820BB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41" y="605896"/>
            <a:ext cx="3084041" cy="5646208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Open </a:t>
            </a:r>
            <a:r>
              <a:rPr lang="cs-CZ" sz="3600" dirty="0" err="1">
                <a:solidFill>
                  <a:srgbClr val="FFFFFF"/>
                </a:solidFill>
              </a:rPr>
              <a:t>Learning</a:t>
            </a: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8004D-EBED-48FD-81DD-06364FBA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781" y="605896"/>
            <a:ext cx="6411992" cy="5646208"/>
          </a:xfrm>
        </p:spPr>
        <p:txBody>
          <a:bodyPr anchor="ctr"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Open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pedagogical</a:t>
            </a:r>
            <a:r>
              <a:rPr lang="cs-CZ" dirty="0"/>
              <a:t> </a:t>
            </a:r>
            <a:r>
              <a:rPr lang="cs-CZ" dirty="0" err="1"/>
              <a:t>reformism</a:t>
            </a:r>
            <a:r>
              <a:rPr lang="cs-CZ" dirty="0"/>
              <a:t>.</a:t>
            </a:r>
          </a:p>
          <a:p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1960‘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,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1990 ‘ in </a:t>
            </a:r>
            <a:r>
              <a:rPr lang="cs-CZ" dirty="0" err="1"/>
              <a:t>the</a:t>
            </a:r>
            <a:r>
              <a:rPr lang="cs-CZ" dirty="0"/>
              <a:t> Czech Republic.</a:t>
            </a:r>
          </a:p>
          <a:p>
            <a:r>
              <a:rPr lang="cs-CZ" dirty="0" err="1"/>
              <a:t>Aims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humanization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, </a:t>
            </a:r>
            <a:r>
              <a:rPr lang="cs-CZ" dirty="0" err="1"/>
              <a:t>respect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, </a:t>
            </a:r>
            <a:r>
              <a:rPr lang="cs-CZ" dirty="0" err="1"/>
              <a:t>move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transmissive</a:t>
            </a:r>
            <a:r>
              <a:rPr lang="cs-CZ" dirty="0"/>
              <a:t> to </a:t>
            </a:r>
            <a:r>
              <a:rPr lang="cs-CZ" dirty="0" err="1"/>
              <a:t>constructivistic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style.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openness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meant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(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and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forms</a:t>
            </a:r>
            <a:r>
              <a:rPr lang="cs-CZ" dirty="0"/>
              <a:t> and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) and </a:t>
            </a:r>
            <a:r>
              <a:rPr lang="cs-CZ" dirty="0" err="1"/>
              <a:t>outside</a:t>
            </a:r>
            <a:r>
              <a:rPr lang="cs-CZ" dirty="0"/>
              <a:t> (</a:t>
            </a:r>
            <a:r>
              <a:rPr lang="cs-CZ" dirty="0" err="1"/>
              <a:t>school‘s</a:t>
            </a:r>
            <a:r>
              <a:rPr lang="cs-CZ" dirty="0"/>
              <a:t> </a:t>
            </a:r>
            <a:r>
              <a:rPr lang="cs-CZ" dirty="0" err="1"/>
              <a:t>relation</a:t>
            </a:r>
            <a:r>
              <a:rPr lang="cs-CZ" dirty="0"/>
              <a:t> to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enviroment</a:t>
            </a:r>
            <a:r>
              <a:rPr lang="cs-CZ" dirty="0"/>
              <a:t>, </a:t>
            </a:r>
            <a:r>
              <a:rPr lang="cs-CZ" dirty="0" err="1"/>
              <a:t>families</a:t>
            </a:r>
            <a:r>
              <a:rPr lang="cs-CZ" dirty="0"/>
              <a:t>…)</a:t>
            </a:r>
          </a:p>
          <a:p>
            <a:r>
              <a:rPr lang="cs-CZ" dirty="0" err="1"/>
              <a:t>Associates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and </a:t>
            </a:r>
            <a:r>
              <a:rPr lang="cs-CZ" dirty="0" err="1"/>
              <a:t>stimulli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and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conceptions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94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241" y="605896"/>
            <a:ext cx="3084041" cy="5646208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Alternative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schools</a:t>
            </a:r>
            <a:r>
              <a:rPr lang="cs-CZ" sz="3600" dirty="0">
                <a:solidFill>
                  <a:srgbClr val="FFFFFF"/>
                </a:solidFill>
              </a:rPr>
              <a:t> in Brno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0781" y="605896"/>
            <a:ext cx="6411992" cy="5646208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cs-CZ" b="1" dirty="0" err="1"/>
              <a:t>Waldorf</a:t>
            </a:r>
            <a:endParaRPr lang="cs-CZ" b="1" dirty="0"/>
          </a:p>
          <a:p>
            <a:r>
              <a:rPr lang="cs-CZ" dirty="0"/>
              <a:t>Plovdivská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 err="1"/>
              <a:t>Montessori</a:t>
            </a:r>
            <a:endParaRPr lang="cs-CZ" b="1" dirty="0"/>
          </a:p>
          <a:p>
            <a:r>
              <a:rPr lang="cs-CZ" dirty="0"/>
              <a:t>Gajdošova, Pastviny, </a:t>
            </a:r>
            <a:r>
              <a:rPr lang="cs-CZ" dirty="0" err="1"/>
              <a:t>Five</a:t>
            </a:r>
            <a:r>
              <a:rPr lang="cs-CZ" dirty="0"/>
              <a:t> Star v Brně Bohunicích</a:t>
            </a:r>
          </a:p>
          <a:p>
            <a:endParaRPr lang="cs-CZ" dirty="0"/>
          </a:p>
          <a:p>
            <a:pPr marL="45720" indent="0">
              <a:buNone/>
            </a:pPr>
            <a:r>
              <a:rPr lang="cs-CZ" b="1" dirty="0"/>
              <a:t>Dalton</a:t>
            </a:r>
          </a:p>
          <a:p>
            <a:r>
              <a:rPr lang="cs-CZ" dirty="0"/>
              <a:t>Husova, Chalabalova, Křídlovická, Mutěnická, Staňkova ad.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b="1" dirty="0"/>
              <a:t>Step by Step</a:t>
            </a:r>
          </a:p>
          <a:p>
            <a:r>
              <a:rPr lang="cs-CZ" dirty="0"/>
              <a:t>Heyrovského, Stará, Vejrostova</a:t>
            </a:r>
          </a:p>
        </p:txBody>
      </p:sp>
    </p:spTree>
    <p:extLst>
      <p:ext uri="{BB962C8B-B14F-4D97-AF65-F5344CB8AC3E}">
        <p14:creationId xmlns:p14="http://schemas.microsoft.com/office/powerpoint/2010/main" val="11931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Literature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Grecmanová</a:t>
            </a:r>
            <a:r>
              <a:rPr lang="cs-CZ" dirty="0"/>
              <a:t>, H.-</a:t>
            </a:r>
            <a:r>
              <a:rPr lang="cs-CZ" dirty="0" err="1"/>
              <a:t>Urbanovská</a:t>
            </a:r>
            <a:r>
              <a:rPr lang="cs-CZ" dirty="0"/>
              <a:t>, E. Waldorfské školy. Olomouc, 1996.</a:t>
            </a:r>
          </a:p>
          <a:p>
            <a:r>
              <a:rPr lang="cs-CZ" dirty="0"/>
              <a:t>Valenta, Z. Waldorfská pedagogika a jiné </a:t>
            </a:r>
            <a:r>
              <a:rPr lang="cs-CZ" dirty="0" err="1"/>
              <a:t>alternatívy</a:t>
            </a:r>
            <a:r>
              <a:rPr lang="cs-CZ" dirty="0"/>
              <a:t>. UP, Olomouc 1993.</a:t>
            </a:r>
            <a:endParaRPr lang="cs-CZ" altLang="cs-CZ" dirty="0">
              <a:cs typeface="Times New Roman" panose="02020603050405020304" pitchFamily="18" charset="0"/>
            </a:endParaRPr>
          </a:p>
          <a:p>
            <a:r>
              <a:rPr lang="cs-CZ" dirty="0"/>
              <a:t>Rýdl, K. Principy a pojmy pedagogiky Marie </a:t>
            </a:r>
            <a:r>
              <a:rPr lang="cs-CZ" dirty="0" err="1"/>
              <a:t>Montessori</a:t>
            </a:r>
            <a:r>
              <a:rPr lang="cs-CZ" dirty="0"/>
              <a:t>. Public </a:t>
            </a:r>
            <a:r>
              <a:rPr lang="cs-CZ" dirty="0" err="1"/>
              <a:t>History</a:t>
            </a:r>
            <a:r>
              <a:rPr lang="cs-CZ" dirty="0"/>
              <a:t>: 1999.</a:t>
            </a:r>
          </a:p>
          <a:p>
            <a:r>
              <a:rPr lang="cs-CZ" dirty="0"/>
              <a:t>Zelinková, O. Pomoz mi, abych to dokázal. Portál: Praha 1997.</a:t>
            </a:r>
          </a:p>
          <a:p>
            <a:r>
              <a:rPr lang="cs-CZ" dirty="0" err="1"/>
              <a:t>Röhner</a:t>
            </a:r>
            <a:r>
              <a:rPr lang="cs-CZ" dirty="0"/>
              <a:t>, R., </a:t>
            </a:r>
            <a:r>
              <a:rPr lang="cs-CZ" dirty="0" err="1"/>
              <a:t>Wenke</a:t>
            </a:r>
            <a:r>
              <a:rPr lang="cs-CZ" dirty="0"/>
              <a:t>, H. </a:t>
            </a:r>
            <a:r>
              <a:rPr lang="cs-CZ" dirty="0" err="1"/>
              <a:t>Daltonské</a:t>
            </a:r>
            <a:r>
              <a:rPr lang="cs-CZ" dirty="0"/>
              <a:t> vyučování. Stále živá inspirace. Brno: </a:t>
            </a:r>
            <a:r>
              <a:rPr lang="cs-CZ" dirty="0" err="1"/>
              <a:t>Paido</a:t>
            </a:r>
            <a:r>
              <a:rPr lang="cs-CZ" dirty="0"/>
              <a:t>, 2003.</a:t>
            </a:r>
          </a:p>
          <a:p>
            <a:r>
              <a:rPr lang="cs-CZ" dirty="0" err="1"/>
              <a:t>Wenke</a:t>
            </a:r>
            <a:r>
              <a:rPr lang="cs-CZ" dirty="0"/>
              <a:t>, H., </a:t>
            </a:r>
            <a:r>
              <a:rPr lang="cs-CZ" dirty="0" err="1"/>
              <a:t>Röhner</a:t>
            </a:r>
            <a:r>
              <a:rPr lang="cs-CZ" dirty="0"/>
              <a:t>, R. Ať žije škola. </a:t>
            </a:r>
            <a:r>
              <a:rPr lang="cs-CZ" dirty="0" err="1"/>
              <a:t>Daltonská</a:t>
            </a:r>
            <a:r>
              <a:rPr lang="cs-CZ" dirty="0"/>
              <a:t> výuka v praxi. Brno: </a:t>
            </a:r>
            <a:r>
              <a:rPr lang="cs-CZ" dirty="0" err="1"/>
              <a:t>Paido</a:t>
            </a:r>
            <a:r>
              <a:rPr lang="cs-CZ" dirty="0"/>
              <a:t>, 2000.</a:t>
            </a:r>
          </a:p>
          <a:p>
            <a:r>
              <a:rPr lang="cs-CZ" dirty="0">
                <a:hlinkClick r:id="rId2"/>
              </a:rPr>
              <a:t>www.waldorf.cz</a:t>
            </a:r>
            <a:endParaRPr lang="cs-CZ" dirty="0"/>
          </a:p>
          <a:p>
            <a:r>
              <a:rPr lang="cs-CZ" dirty="0">
                <a:hlinkClick r:id="rId3"/>
              </a:rPr>
              <a:t>www.iwaldorf.cz</a:t>
            </a:r>
            <a:endParaRPr lang="cs-CZ" dirty="0"/>
          </a:p>
          <a:p>
            <a:r>
              <a:rPr lang="cs-CZ" dirty="0">
                <a:hlinkClick r:id="rId4"/>
              </a:rPr>
              <a:t>www.montessori.cz</a:t>
            </a:r>
            <a:endParaRPr lang="cs-CZ" dirty="0"/>
          </a:p>
          <a:p>
            <a:r>
              <a:rPr lang="cs-CZ" dirty="0">
                <a:hlinkClick r:id="rId5"/>
              </a:rPr>
              <a:t>www.montessori-ami.org</a:t>
            </a:r>
            <a:endParaRPr lang="cs-CZ" dirty="0"/>
          </a:p>
          <a:p>
            <a:r>
              <a:rPr lang="cs-CZ" dirty="0">
                <a:hlinkClick r:id="rId6"/>
              </a:rPr>
              <a:t>www.dalton.cz</a:t>
            </a:r>
            <a:endParaRPr lang="cs-CZ" dirty="0"/>
          </a:p>
          <a:p>
            <a:r>
              <a:rPr lang="cs-CZ" dirty="0">
                <a:hlinkClick r:id="rId7"/>
              </a:rPr>
              <a:t>www.dalton.org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1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241" y="605896"/>
            <a:ext cx="3084041" cy="5646208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Overview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of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the</a:t>
            </a:r>
            <a:r>
              <a:rPr lang="cs-CZ" sz="3600" dirty="0">
                <a:solidFill>
                  <a:srgbClr val="FFFFFF"/>
                </a:solidFill>
              </a:rPr>
              <a:t> most </a:t>
            </a:r>
            <a:r>
              <a:rPr lang="cs-CZ" sz="3600" dirty="0" err="1">
                <a:solidFill>
                  <a:srgbClr val="FFFFFF"/>
                </a:solidFill>
              </a:rPr>
              <a:t>known</a:t>
            </a:r>
            <a:r>
              <a:rPr lang="cs-CZ" sz="3600" dirty="0">
                <a:solidFill>
                  <a:srgbClr val="FFFFFF"/>
                </a:solidFill>
              </a:rPr>
              <a:t> </a:t>
            </a:r>
            <a:r>
              <a:rPr lang="cs-CZ" sz="3600" dirty="0" err="1">
                <a:solidFill>
                  <a:srgbClr val="FFFFFF"/>
                </a:solidFill>
              </a:rPr>
              <a:t>alternatives</a:t>
            </a:r>
            <a:br>
              <a:rPr lang="cs-CZ" sz="3600" dirty="0">
                <a:solidFill>
                  <a:srgbClr val="FFFFFF"/>
                </a:solidFill>
              </a:rPr>
            </a:br>
            <a:endParaRPr lang="cs-CZ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0781" y="605896"/>
            <a:ext cx="6411992" cy="5646208"/>
          </a:xfrm>
        </p:spPr>
        <p:txBody>
          <a:bodyPr anchor="ctr">
            <a:normAutofit/>
          </a:bodyPr>
          <a:lstStyle/>
          <a:p>
            <a:r>
              <a:rPr lang="cs-CZ" dirty="0" err="1"/>
              <a:t>Waldorf</a:t>
            </a:r>
            <a:r>
              <a:rPr lang="cs-CZ" dirty="0"/>
              <a:t> pedagogy</a:t>
            </a:r>
          </a:p>
          <a:p>
            <a:r>
              <a:rPr lang="cs-CZ" dirty="0" err="1"/>
              <a:t>Montessori</a:t>
            </a:r>
            <a:r>
              <a:rPr lang="cs-CZ" dirty="0"/>
              <a:t> pedagogy</a:t>
            </a:r>
          </a:p>
          <a:p>
            <a:r>
              <a:rPr lang="cs-CZ" dirty="0"/>
              <a:t>Dalton </a:t>
            </a:r>
            <a:r>
              <a:rPr lang="cs-CZ" dirty="0" err="1"/>
              <a:t>plan</a:t>
            </a:r>
            <a:endParaRPr lang="cs-CZ" dirty="0"/>
          </a:p>
          <a:p>
            <a:r>
              <a:rPr lang="cs-CZ" dirty="0" err="1"/>
              <a:t>Jenaplan</a:t>
            </a:r>
            <a:endParaRPr lang="cs-CZ" dirty="0"/>
          </a:p>
          <a:p>
            <a:r>
              <a:rPr lang="cs-CZ" dirty="0"/>
              <a:t>Step by Step </a:t>
            </a:r>
          </a:p>
          <a:p>
            <a:r>
              <a:rPr lang="cs-CZ" dirty="0" err="1"/>
              <a:t>Healt</a:t>
            </a:r>
            <a:r>
              <a:rPr lang="cs-CZ" dirty="0"/>
              <a:t>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  <a:p>
            <a:r>
              <a:rPr lang="cs-CZ" dirty="0"/>
              <a:t>Open </a:t>
            </a:r>
            <a:r>
              <a:rPr lang="cs-CZ" dirty="0" err="1"/>
              <a:t>Learning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5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31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0"/>
            <a:ext cx="40497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241" y="516835"/>
            <a:ext cx="3084041" cy="5772840"/>
          </a:xfrm>
        </p:spPr>
        <p:txBody>
          <a:bodyPr anchor="ctr"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</a:rPr>
              <a:t>Alternatives</a:t>
            </a:r>
            <a:r>
              <a:rPr lang="cs-CZ" sz="3600" dirty="0">
                <a:solidFill>
                  <a:srgbClr val="FFFFFF"/>
                </a:solidFill>
              </a:rPr>
              <a:t> in </a:t>
            </a:r>
            <a:r>
              <a:rPr lang="cs-CZ" sz="3600" dirty="0" err="1">
                <a:solidFill>
                  <a:srgbClr val="FFFFFF"/>
                </a:solidFill>
              </a:rPr>
              <a:t>the</a:t>
            </a:r>
            <a:r>
              <a:rPr lang="cs-CZ" sz="3600" dirty="0">
                <a:solidFill>
                  <a:srgbClr val="FFFFFF"/>
                </a:solidFill>
              </a:rPr>
              <a:t> Czech Republic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18" y="0"/>
            <a:ext cx="63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F4D3D23-5D4F-44BA-8446-3C708389E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210013"/>
              </p:ext>
            </p:extLst>
          </p:nvPr>
        </p:nvGraphicFramePr>
        <p:xfrm>
          <a:off x="4366220" y="260648"/>
          <a:ext cx="75608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5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286603"/>
            <a:ext cx="10530970" cy="1450757"/>
          </a:xfrm>
        </p:spPr>
        <p:txBody>
          <a:bodyPr>
            <a:normAutofit/>
          </a:bodyPr>
          <a:lstStyle/>
          <a:p>
            <a:r>
              <a:rPr lang="cs-CZ" dirty="0"/>
              <a:t>On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generally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8D02E56-3BFC-4C81-BB88-072F95912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40292"/>
              </p:ext>
            </p:extLst>
          </p:nvPr>
        </p:nvGraphicFramePr>
        <p:xfrm>
          <a:off x="765820" y="1988840"/>
          <a:ext cx="1072919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8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6994" y="286603"/>
            <a:ext cx="10055780" cy="1450757"/>
          </a:xfrm>
        </p:spPr>
        <p:txBody>
          <a:bodyPr>
            <a:normAutofit/>
          </a:bodyPr>
          <a:lstStyle/>
          <a:p>
            <a:r>
              <a:rPr lang="cs-CZ" dirty="0" err="1"/>
              <a:t>Waldorf</a:t>
            </a:r>
            <a:r>
              <a:rPr lang="cs-CZ" dirty="0"/>
              <a:t> Pedagogy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6993" y="1845734"/>
            <a:ext cx="6453306" cy="4023360"/>
          </a:xfrm>
        </p:spPr>
        <p:txBody>
          <a:bodyPr>
            <a:normAutofit/>
          </a:bodyPr>
          <a:lstStyle/>
          <a:p>
            <a:r>
              <a:rPr lang="cs-CZ" dirty="0" err="1"/>
              <a:t>Founder</a:t>
            </a:r>
            <a:r>
              <a:rPr lang="cs-CZ" dirty="0"/>
              <a:t>: Rudolf Steiner (1861 – 1925)</a:t>
            </a:r>
          </a:p>
          <a:p>
            <a:r>
              <a:rPr lang="cs-CZ" dirty="0" err="1"/>
              <a:t>Founded</a:t>
            </a:r>
            <a:r>
              <a:rPr lang="cs-CZ" dirty="0"/>
              <a:t>: 1919 (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Waldorf</a:t>
            </a:r>
            <a:r>
              <a:rPr lang="cs-CZ" dirty="0"/>
              <a:t>)</a:t>
            </a:r>
          </a:p>
          <a:p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philosophical</a:t>
            </a:r>
            <a:r>
              <a:rPr lang="cs-CZ" dirty="0"/>
              <a:t> </a:t>
            </a:r>
            <a:r>
              <a:rPr lang="cs-CZ" dirty="0" err="1"/>
              <a:t>stream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anthrophilosophy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study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spiritual</a:t>
            </a:r>
            <a:r>
              <a:rPr lang="cs-CZ" dirty="0"/>
              <a:t> base </a:t>
            </a:r>
            <a:r>
              <a:rPr lang="cs-CZ" dirty="0" err="1"/>
              <a:t>of</a:t>
            </a:r>
            <a:r>
              <a:rPr lang="cs-CZ" dirty="0"/>
              <a:t> a man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centre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reflected</a:t>
            </a:r>
            <a:r>
              <a:rPr lang="cs-CZ" dirty="0"/>
              <a:t> in)</a:t>
            </a:r>
          </a:p>
          <a:p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ensures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child</a:t>
            </a:r>
            <a:r>
              <a:rPr lang="cs-CZ" dirty="0"/>
              <a:t> in </a:t>
            </a:r>
            <a:r>
              <a:rPr lang="cs-CZ" dirty="0" err="1"/>
              <a:t>practical</a:t>
            </a:r>
            <a:r>
              <a:rPr lang="cs-CZ" dirty="0"/>
              <a:t> and </a:t>
            </a:r>
            <a:r>
              <a:rPr lang="cs-CZ" dirty="0" err="1"/>
              <a:t>artistic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, </a:t>
            </a:r>
            <a:r>
              <a:rPr lang="cs-CZ" dirty="0" err="1"/>
              <a:t>discovers</a:t>
            </a:r>
            <a:r>
              <a:rPr lang="cs-CZ" dirty="0"/>
              <a:t> </a:t>
            </a:r>
            <a:r>
              <a:rPr lang="cs-CZ" dirty="0" err="1"/>
              <a:t>child‘s</a:t>
            </a:r>
            <a:r>
              <a:rPr lang="cs-CZ" dirty="0"/>
              <a:t> </a:t>
            </a:r>
            <a:r>
              <a:rPr lang="cs-CZ" dirty="0" err="1"/>
              <a:t>abilities</a:t>
            </a:r>
            <a:r>
              <a:rPr lang="cs-CZ" dirty="0"/>
              <a:t>, 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beset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encyclopedical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.</a:t>
            </a:r>
          </a:p>
          <a:p>
            <a:r>
              <a:rPr lang="cs-CZ" dirty="0"/>
              <a:t>No </a:t>
            </a:r>
            <a:r>
              <a:rPr lang="cs-CZ" dirty="0" err="1"/>
              <a:t>textbooks</a:t>
            </a:r>
            <a:r>
              <a:rPr lang="cs-CZ" dirty="0"/>
              <a:t>, no grade </a:t>
            </a:r>
            <a:r>
              <a:rPr lang="cs-CZ" dirty="0" err="1"/>
              <a:t>repeating</a:t>
            </a:r>
            <a:r>
              <a:rPr lang="cs-CZ" dirty="0"/>
              <a:t>, 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assessment</a:t>
            </a:r>
            <a:endParaRPr lang="cs-CZ" dirty="0"/>
          </a:p>
        </p:txBody>
      </p:sp>
      <p:pic>
        <p:nvPicPr>
          <p:cNvPr id="5" name="Picture 7" descr="s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/>
          <a:stretch/>
        </p:blipFill>
        <p:spPr bwMode="auto">
          <a:xfrm>
            <a:off x="8018481" y="1916318"/>
            <a:ext cx="3134292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339" y="634946"/>
            <a:ext cx="6403395" cy="1450757"/>
          </a:xfrm>
        </p:spPr>
        <p:txBody>
          <a:bodyPr>
            <a:normAutofit/>
          </a:bodyPr>
          <a:lstStyle/>
          <a:p>
            <a:r>
              <a:rPr lang="cs-CZ" dirty="0" err="1"/>
              <a:t>Waldorf</a:t>
            </a:r>
            <a:r>
              <a:rPr lang="cs-CZ" dirty="0"/>
              <a:t> Pedagogy</a:t>
            </a:r>
          </a:p>
        </p:txBody>
      </p:sp>
      <p:pic>
        <p:nvPicPr>
          <p:cNvPr id="5" name="Picture 4" descr="f_vychov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5" y="581098"/>
            <a:ext cx="376598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79897" y="2086188"/>
            <a:ext cx="585063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n_remesla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06" y="3218101"/>
            <a:ext cx="1857102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339" y="2198914"/>
            <a:ext cx="6403395" cy="3670180"/>
          </a:xfrm>
        </p:spPr>
        <p:txBody>
          <a:bodyPr>
            <a:normAutofit/>
          </a:bodyPr>
          <a:lstStyle/>
          <a:p>
            <a:r>
              <a:rPr lang="cs-CZ" sz="1700" dirty="0" err="1"/>
              <a:t>Teaching</a:t>
            </a:r>
            <a:r>
              <a:rPr lang="cs-CZ" sz="1700" dirty="0"/>
              <a:t> are </a:t>
            </a:r>
            <a:r>
              <a:rPr lang="cs-CZ" sz="1700" dirty="0" err="1"/>
              <a:t>divided</a:t>
            </a:r>
            <a:r>
              <a:rPr lang="cs-CZ" sz="1700" dirty="0"/>
              <a:t> </a:t>
            </a:r>
            <a:r>
              <a:rPr lang="cs-CZ" sz="1700" dirty="0" err="1"/>
              <a:t>into</a:t>
            </a:r>
            <a:r>
              <a:rPr lang="cs-CZ" sz="1700" dirty="0"/>
              <a:t> </a:t>
            </a:r>
            <a:r>
              <a:rPr lang="cs-CZ" sz="1700" dirty="0" err="1"/>
              <a:t>main</a:t>
            </a:r>
            <a:r>
              <a:rPr lang="cs-CZ" sz="1700" dirty="0"/>
              <a:t> and minor (</a:t>
            </a:r>
            <a:r>
              <a:rPr lang="cs-CZ" sz="1700" dirty="0" err="1"/>
              <a:t>professional</a:t>
            </a:r>
            <a:r>
              <a:rPr lang="cs-CZ" sz="1700" dirty="0"/>
              <a:t>) </a:t>
            </a:r>
            <a:r>
              <a:rPr lang="cs-CZ" sz="1700" dirty="0" err="1"/>
              <a:t>subjects</a:t>
            </a:r>
            <a:r>
              <a:rPr lang="cs-CZ" sz="1700" dirty="0"/>
              <a:t>.</a:t>
            </a:r>
          </a:p>
          <a:p>
            <a:r>
              <a:rPr lang="cs-CZ" sz="1700" dirty="0" err="1"/>
              <a:t>Main</a:t>
            </a:r>
            <a:r>
              <a:rPr lang="cs-CZ" sz="1700" dirty="0"/>
              <a:t> </a:t>
            </a:r>
            <a:r>
              <a:rPr lang="cs-CZ" sz="1700" dirty="0" err="1"/>
              <a:t>subjects</a:t>
            </a:r>
            <a:r>
              <a:rPr lang="cs-CZ" sz="1700" dirty="0"/>
              <a:t> (</a:t>
            </a:r>
            <a:r>
              <a:rPr lang="cs-CZ" sz="1700" dirty="0" err="1"/>
              <a:t>mother</a:t>
            </a:r>
            <a:r>
              <a:rPr lang="cs-CZ" sz="1700" dirty="0"/>
              <a:t> </a:t>
            </a:r>
            <a:r>
              <a:rPr lang="cs-CZ" sz="1700" dirty="0" err="1"/>
              <a:t>language</a:t>
            </a:r>
            <a:r>
              <a:rPr lang="cs-CZ" sz="1700" dirty="0"/>
              <a:t>, </a:t>
            </a:r>
            <a:r>
              <a:rPr lang="cs-CZ" sz="1700" dirty="0" err="1"/>
              <a:t>math</a:t>
            </a:r>
            <a:r>
              <a:rPr lang="cs-CZ" sz="1700" dirty="0"/>
              <a:t>, </a:t>
            </a:r>
            <a:r>
              <a:rPr lang="cs-CZ" sz="1700" dirty="0" err="1"/>
              <a:t>geography</a:t>
            </a:r>
            <a:r>
              <a:rPr lang="cs-CZ" sz="1700" dirty="0"/>
              <a:t>, </a:t>
            </a:r>
            <a:r>
              <a:rPr lang="cs-CZ" sz="1700" dirty="0" err="1"/>
              <a:t>history</a:t>
            </a:r>
            <a:r>
              <a:rPr lang="cs-CZ" sz="1700" dirty="0"/>
              <a:t>, science, </a:t>
            </a:r>
            <a:r>
              <a:rPr lang="cs-CZ" sz="1700" dirty="0" err="1"/>
              <a:t>psysics</a:t>
            </a:r>
            <a:r>
              <a:rPr lang="cs-CZ" sz="1700" dirty="0"/>
              <a:t>, </a:t>
            </a:r>
            <a:r>
              <a:rPr lang="cs-CZ" sz="1700" dirty="0" err="1"/>
              <a:t>chemistry</a:t>
            </a:r>
            <a:r>
              <a:rPr lang="cs-CZ" sz="1700" dirty="0"/>
              <a:t>) are </a:t>
            </a:r>
            <a:r>
              <a:rPr lang="cs-CZ" sz="1700" dirty="0" err="1"/>
              <a:t>taught</a:t>
            </a:r>
            <a:r>
              <a:rPr lang="cs-CZ" sz="1700" dirty="0"/>
              <a:t> in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two-hours</a:t>
            </a:r>
            <a:r>
              <a:rPr lang="cs-CZ" sz="1700" dirty="0"/>
              <a:t> </a:t>
            </a:r>
            <a:r>
              <a:rPr lang="cs-CZ" sz="1700" dirty="0" err="1"/>
              <a:t>blocks</a:t>
            </a:r>
            <a:r>
              <a:rPr lang="cs-CZ" sz="1700" dirty="0"/>
              <a:t> </a:t>
            </a:r>
            <a:r>
              <a:rPr lang="cs-CZ" sz="1700" dirty="0" err="1"/>
              <a:t>dedicated</a:t>
            </a:r>
            <a:r>
              <a:rPr lang="cs-CZ" sz="1700" dirty="0"/>
              <a:t> to just </a:t>
            </a:r>
            <a:r>
              <a:rPr lang="cs-CZ" sz="1700" dirty="0" err="1"/>
              <a:t>one</a:t>
            </a:r>
            <a:r>
              <a:rPr lang="cs-CZ" sz="1700" dirty="0"/>
              <a:t> </a:t>
            </a:r>
            <a:r>
              <a:rPr lang="cs-CZ" sz="1700" dirty="0" err="1"/>
              <a:t>subject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3 </a:t>
            </a:r>
            <a:r>
              <a:rPr lang="cs-CZ" sz="1700" dirty="0" err="1"/>
              <a:t>or</a:t>
            </a:r>
            <a:r>
              <a:rPr lang="cs-CZ" sz="1700" dirty="0"/>
              <a:t> 4 </a:t>
            </a:r>
            <a:r>
              <a:rPr lang="cs-CZ" sz="1700" dirty="0" err="1"/>
              <a:t>weeks</a:t>
            </a:r>
            <a:r>
              <a:rPr lang="cs-CZ" sz="1700" dirty="0"/>
              <a:t>.</a:t>
            </a:r>
          </a:p>
          <a:p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main</a:t>
            </a:r>
            <a:r>
              <a:rPr lang="cs-CZ" sz="1700" dirty="0"/>
              <a:t> </a:t>
            </a:r>
            <a:r>
              <a:rPr lang="cs-CZ" sz="1700" dirty="0" err="1"/>
              <a:t>subject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changing</a:t>
            </a:r>
            <a:r>
              <a:rPr lang="cs-CZ" sz="1700" dirty="0"/>
              <a:t> </a:t>
            </a:r>
            <a:r>
              <a:rPr lang="cs-CZ" sz="1700" dirty="0" err="1"/>
              <a:t>three</a:t>
            </a:r>
            <a:r>
              <a:rPr lang="cs-CZ" sz="1700" dirty="0"/>
              <a:t> </a:t>
            </a:r>
            <a:r>
              <a:rPr lang="cs-CZ" sz="1700" dirty="0" err="1"/>
              <a:t>times</a:t>
            </a:r>
            <a:r>
              <a:rPr lang="cs-CZ" sz="1700" dirty="0"/>
              <a:t> a </a:t>
            </a:r>
            <a:r>
              <a:rPr lang="cs-CZ" sz="1700" dirty="0" err="1"/>
              <a:t>year</a:t>
            </a:r>
            <a:r>
              <a:rPr lang="cs-CZ" sz="1700" dirty="0"/>
              <a:t>: so </a:t>
            </a:r>
            <a:r>
              <a:rPr lang="cs-CZ" sz="1700" dirty="0" err="1"/>
              <a:t>called</a:t>
            </a:r>
            <a:r>
              <a:rPr lang="cs-CZ" sz="1700" dirty="0"/>
              <a:t> </a:t>
            </a:r>
            <a:r>
              <a:rPr lang="cs-CZ" sz="1700" b="1" dirty="0" err="1"/>
              <a:t>epochal</a:t>
            </a:r>
            <a:r>
              <a:rPr lang="cs-CZ" sz="1700" b="1" dirty="0"/>
              <a:t> </a:t>
            </a:r>
            <a:r>
              <a:rPr lang="cs-CZ" sz="1700" b="1" dirty="0" err="1"/>
              <a:t>learning</a:t>
            </a:r>
            <a:r>
              <a:rPr lang="cs-CZ" sz="1700" b="1" dirty="0"/>
              <a:t>.</a:t>
            </a:r>
            <a:endParaRPr lang="cs-CZ" sz="1700" dirty="0"/>
          </a:p>
          <a:p>
            <a:r>
              <a:rPr lang="cs-CZ" sz="1700" dirty="0"/>
              <a:t>Professional </a:t>
            </a:r>
            <a:r>
              <a:rPr lang="cs-CZ" sz="1700" dirty="0" err="1"/>
              <a:t>subjects</a:t>
            </a:r>
            <a:r>
              <a:rPr lang="cs-CZ" sz="1700" dirty="0"/>
              <a:t> (</a:t>
            </a:r>
            <a:r>
              <a:rPr lang="cs-CZ" sz="1700" dirty="0" err="1"/>
              <a:t>forreign</a:t>
            </a:r>
            <a:r>
              <a:rPr lang="cs-CZ" sz="1700" dirty="0"/>
              <a:t> </a:t>
            </a:r>
            <a:r>
              <a:rPr lang="cs-CZ" sz="1700" dirty="0" err="1"/>
              <a:t>languages</a:t>
            </a:r>
            <a:r>
              <a:rPr lang="cs-CZ" sz="1700" dirty="0"/>
              <a:t>, religion, </a:t>
            </a:r>
            <a:r>
              <a:rPr lang="cs-CZ" sz="1700" dirty="0" err="1"/>
              <a:t>eurythmy</a:t>
            </a:r>
            <a:r>
              <a:rPr lang="cs-CZ" sz="1700" dirty="0"/>
              <a:t>) are </a:t>
            </a:r>
            <a:r>
              <a:rPr lang="cs-CZ" sz="1700" dirty="0" err="1"/>
              <a:t>taught</a:t>
            </a:r>
            <a:r>
              <a:rPr lang="cs-CZ" sz="1700" dirty="0"/>
              <a:t> in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classical</a:t>
            </a:r>
            <a:r>
              <a:rPr lang="cs-CZ" sz="1700" dirty="0"/>
              <a:t> </a:t>
            </a:r>
            <a:r>
              <a:rPr lang="cs-CZ" sz="1700" dirty="0" err="1"/>
              <a:t>way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one-hour</a:t>
            </a:r>
            <a:r>
              <a:rPr lang="cs-CZ" sz="1700" dirty="0"/>
              <a:t> </a:t>
            </a:r>
            <a:r>
              <a:rPr lang="cs-CZ" sz="1700" dirty="0" err="1"/>
              <a:t>lessons</a:t>
            </a:r>
            <a:r>
              <a:rPr lang="cs-CZ" sz="1700" dirty="0"/>
              <a:t>.</a:t>
            </a:r>
            <a:endParaRPr lang="cs-CZ" sz="1700" b="1" dirty="0"/>
          </a:p>
          <a:p>
            <a:r>
              <a:rPr lang="cs-CZ" sz="1700" dirty="0" err="1"/>
              <a:t>Significant</a:t>
            </a:r>
            <a:r>
              <a:rPr lang="cs-CZ" sz="1700" dirty="0"/>
              <a:t> part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learning</a:t>
            </a:r>
            <a:r>
              <a:rPr lang="cs-CZ" sz="1700" dirty="0"/>
              <a:t> are image, </a:t>
            </a:r>
            <a:r>
              <a:rPr lang="cs-CZ" sz="1700" dirty="0" err="1"/>
              <a:t>rhytm</a:t>
            </a:r>
            <a:r>
              <a:rPr lang="cs-CZ" sz="1700" dirty="0"/>
              <a:t> and </a:t>
            </a:r>
            <a:r>
              <a:rPr lang="cs-CZ" sz="1700" dirty="0" err="1"/>
              <a:t>movement</a:t>
            </a:r>
            <a:r>
              <a:rPr lang="cs-CZ" sz="1700" dirty="0"/>
              <a:t> = </a:t>
            </a:r>
            <a:r>
              <a:rPr lang="cs-CZ" sz="1700" b="1" dirty="0" err="1"/>
              <a:t>eurythmy</a:t>
            </a:r>
            <a:r>
              <a:rPr lang="cs-CZ" sz="1700" dirty="0"/>
              <a:t> (</a:t>
            </a:r>
            <a:r>
              <a:rPr lang="cs-CZ" sz="1700" dirty="0" err="1"/>
              <a:t>specific</a:t>
            </a:r>
            <a:r>
              <a:rPr lang="cs-CZ" sz="1700" dirty="0"/>
              <a:t> </a:t>
            </a:r>
            <a:r>
              <a:rPr lang="cs-CZ" sz="1700" dirty="0" err="1"/>
              <a:t>subject</a:t>
            </a:r>
            <a:r>
              <a:rPr lang="cs-CZ" sz="1700" dirty="0"/>
              <a:t>, </a:t>
            </a:r>
            <a:r>
              <a:rPr lang="cs-CZ" sz="1700" dirty="0" err="1"/>
              <a:t>aesthetical</a:t>
            </a:r>
            <a:r>
              <a:rPr lang="cs-CZ" sz="1700" dirty="0"/>
              <a:t> and </a:t>
            </a:r>
            <a:r>
              <a:rPr lang="cs-CZ" sz="1700" dirty="0" err="1"/>
              <a:t>rhytmical</a:t>
            </a:r>
            <a:r>
              <a:rPr lang="cs-CZ" sz="1700" dirty="0"/>
              <a:t> </a:t>
            </a:r>
            <a:r>
              <a:rPr lang="cs-CZ" sz="1700" dirty="0" err="1"/>
              <a:t>learning</a:t>
            </a:r>
            <a:r>
              <a:rPr lang="cs-CZ" sz="1700" dirty="0"/>
              <a:t>).</a:t>
            </a:r>
          </a:p>
          <a:p>
            <a:r>
              <a:rPr lang="cs-CZ" sz="1700" dirty="0" err="1"/>
              <a:t>Monthly</a:t>
            </a:r>
            <a:r>
              <a:rPr lang="cs-CZ" sz="1700" dirty="0"/>
              <a:t> festival </a:t>
            </a:r>
            <a:r>
              <a:rPr lang="cs-CZ" sz="1700" dirty="0" err="1"/>
              <a:t>celebrations</a:t>
            </a:r>
            <a:r>
              <a:rPr lang="cs-CZ" sz="1700" dirty="0"/>
              <a:t> are </a:t>
            </a:r>
            <a:r>
              <a:rPr lang="cs-CZ" sz="1700" dirty="0" err="1"/>
              <a:t>typical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Waldorf</a:t>
            </a:r>
            <a:r>
              <a:rPr lang="cs-CZ" sz="17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55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339" y="634946"/>
            <a:ext cx="6403395" cy="1450757"/>
          </a:xfrm>
        </p:spPr>
        <p:txBody>
          <a:bodyPr>
            <a:normAutofit/>
          </a:bodyPr>
          <a:lstStyle/>
          <a:p>
            <a:r>
              <a:rPr lang="cs-CZ" dirty="0" err="1"/>
              <a:t>Waldorf</a:t>
            </a:r>
            <a:r>
              <a:rPr lang="cs-CZ" dirty="0"/>
              <a:t> Pedagogy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79897" y="2086188"/>
            <a:ext cx="585063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rvní čten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5" r="-4" b="29038"/>
          <a:stretch/>
        </p:blipFill>
        <p:spPr bwMode="auto">
          <a:xfrm>
            <a:off x="633833" y="3218101"/>
            <a:ext cx="4019249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3339" y="2198914"/>
            <a:ext cx="6403395" cy="3670180"/>
          </a:xfrm>
        </p:spPr>
        <p:txBody>
          <a:bodyPr>
            <a:normAutofit/>
          </a:bodyPr>
          <a:lstStyle/>
          <a:p>
            <a:r>
              <a:rPr lang="cs-CZ" sz="1800" dirty="0" err="1"/>
              <a:t>Twelve</a:t>
            </a:r>
            <a:r>
              <a:rPr lang="cs-CZ" sz="1800" dirty="0"/>
              <a:t> </a:t>
            </a:r>
            <a:r>
              <a:rPr lang="cs-CZ" sz="1800" dirty="0" err="1"/>
              <a:t>classes</a:t>
            </a:r>
            <a:r>
              <a:rPr lang="cs-CZ" sz="1800" dirty="0"/>
              <a:t> (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same</a:t>
            </a:r>
            <a:r>
              <a:rPr lang="cs-CZ" sz="1800" dirty="0"/>
              <a:t> </a:t>
            </a:r>
            <a:r>
              <a:rPr lang="cs-CZ" sz="1800" dirty="0" err="1"/>
              <a:t>collective</a:t>
            </a:r>
            <a:r>
              <a:rPr lang="cs-CZ" sz="1800" dirty="0"/>
              <a:t>)</a:t>
            </a:r>
            <a:br>
              <a:rPr lang="cs-CZ" sz="1800" dirty="0"/>
            </a:br>
            <a:r>
              <a:rPr lang="cs-CZ" sz="1800" dirty="0"/>
              <a:t>1</a:t>
            </a:r>
            <a:r>
              <a:rPr lang="cs-CZ" sz="1800" baseline="30000" dirty="0"/>
              <a:t>st</a:t>
            </a:r>
            <a:r>
              <a:rPr lang="cs-CZ" sz="1800" dirty="0"/>
              <a:t> – 8</a:t>
            </a:r>
            <a:r>
              <a:rPr lang="cs-CZ" sz="1800" baseline="30000" dirty="0"/>
              <a:t>th</a:t>
            </a:r>
            <a:r>
              <a:rPr lang="cs-CZ" sz="1800" dirty="0"/>
              <a:t> </a:t>
            </a:r>
            <a:r>
              <a:rPr lang="cs-CZ" sz="1800" dirty="0" err="1"/>
              <a:t>class</a:t>
            </a:r>
            <a:r>
              <a:rPr lang="cs-CZ" sz="1800" dirty="0"/>
              <a:t>: </a:t>
            </a:r>
            <a:r>
              <a:rPr lang="cs-CZ" sz="1800" dirty="0" err="1"/>
              <a:t>lower</a:t>
            </a:r>
            <a:r>
              <a:rPr lang="cs-CZ" sz="1800" dirty="0"/>
              <a:t> grade (</a:t>
            </a:r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teacher</a:t>
            </a:r>
            <a:r>
              <a:rPr lang="cs-CZ" sz="1800" dirty="0"/>
              <a:t> </a:t>
            </a:r>
            <a:r>
              <a:rPr lang="cs-CZ" sz="1800" dirty="0" err="1"/>
              <a:t>teachs</a:t>
            </a:r>
            <a:r>
              <a:rPr lang="cs-CZ" sz="1800" dirty="0"/>
              <a:t> </a:t>
            </a:r>
            <a:r>
              <a:rPr lang="cs-CZ" sz="1800" dirty="0" err="1"/>
              <a:t>all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subjects</a:t>
            </a:r>
            <a:r>
              <a:rPr lang="cs-CZ" sz="1800" dirty="0"/>
              <a:t>)</a:t>
            </a:r>
            <a:br>
              <a:rPr lang="cs-CZ" sz="1800" dirty="0"/>
            </a:br>
            <a:r>
              <a:rPr lang="cs-CZ" sz="1800" dirty="0"/>
              <a:t>9</a:t>
            </a:r>
            <a:r>
              <a:rPr lang="cs-CZ" sz="1800" baseline="30000" dirty="0"/>
              <a:t>th</a:t>
            </a:r>
            <a:r>
              <a:rPr lang="cs-CZ" sz="1800" dirty="0"/>
              <a:t> – 12</a:t>
            </a:r>
            <a:r>
              <a:rPr lang="cs-CZ" sz="1800" baseline="30000" dirty="0"/>
              <a:t>th</a:t>
            </a:r>
            <a:r>
              <a:rPr lang="cs-CZ" sz="1800" dirty="0"/>
              <a:t> </a:t>
            </a:r>
            <a:r>
              <a:rPr lang="cs-CZ" sz="1800" dirty="0" err="1"/>
              <a:t>class</a:t>
            </a:r>
            <a:r>
              <a:rPr lang="cs-CZ" sz="1800" dirty="0"/>
              <a:t>: </a:t>
            </a:r>
            <a:r>
              <a:rPr lang="cs-CZ" sz="1800" dirty="0" err="1"/>
              <a:t>upper</a:t>
            </a:r>
            <a:r>
              <a:rPr lang="cs-CZ" sz="1800" dirty="0"/>
              <a:t> grade (</a:t>
            </a:r>
            <a:r>
              <a:rPr lang="cs-CZ" sz="1800" dirty="0" err="1"/>
              <a:t>professional</a:t>
            </a:r>
            <a:r>
              <a:rPr lang="cs-CZ" sz="1800" dirty="0"/>
              <a:t> </a:t>
            </a:r>
            <a:r>
              <a:rPr lang="cs-CZ" sz="1800" dirty="0" err="1"/>
              <a:t>teachers</a:t>
            </a:r>
            <a:r>
              <a:rPr lang="cs-CZ" sz="1800" dirty="0"/>
              <a:t>)</a:t>
            </a:r>
          </a:p>
          <a:p>
            <a:r>
              <a:rPr lang="cs-CZ" sz="1800" dirty="0"/>
              <a:t>13</a:t>
            </a:r>
            <a:r>
              <a:rPr lang="cs-CZ" sz="1800" baseline="30000" dirty="0"/>
              <a:t>th</a:t>
            </a:r>
            <a:r>
              <a:rPr lang="cs-CZ" sz="1800" dirty="0"/>
              <a:t> </a:t>
            </a:r>
            <a:r>
              <a:rPr lang="cs-CZ" sz="1800" dirty="0" err="1"/>
              <a:t>class</a:t>
            </a:r>
            <a:r>
              <a:rPr lang="cs-CZ" sz="1800" dirty="0"/>
              <a:t>: – </a:t>
            </a:r>
            <a:r>
              <a:rPr lang="cs-CZ" sz="1800" dirty="0" err="1"/>
              <a:t>possible</a:t>
            </a:r>
            <a:r>
              <a:rPr lang="cs-CZ" sz="1800" dirty="0"/>
              <a:t> </a:t>
            </a:r>
            <a:r>
              <a:rPr lang="cs-CZ" sz="1800" dirty="0" err="1"/>
              <a:t>final</a:t>
            </a:r>
            <a:r>
              <a:rPr lang="cs-CZ" sz="1800" dirty="0"/>
              <a:t> </a:t>
            </a:r>
            <a:r>
              <a:rPr lang="cs-CZ" sz="1800" dirty="0" err="1"/>
              <a:t>upper-secondary</a:t>
            </a:r>
            <a:r>
              <a:rPr lang="cs-CZ" sz="1800" dirty="0"/>
              <a:t> </a:t>
            </a:r>
            <a:r>
              <a:rPr lang="cs-CZ" sz="1800" dirty="0" err="1"/>
              <a:t>leaving</a:t>
            </a:r>
            <a:r>
              <a:rPr lang="cs-CZ" sz="1800" dirty="0"/>
              <a:t> </a:t>
            </a:r>
            <a:r>
              <a:rPr lang="cs-CZ" sz="1800" dirty="0" err="1"/>
              <a:t>examination</a:t>
            </a:r>
            <a:endParaRPr lang="cs-CZ" sz="1800" dirty="0"/>
          </a:p>
          <a:p>
            <a:r>
              <a:rPr lang="cs-CZ" sz="1800" dirty="0" err="1"/>
              <a:t>The</a:t>
            </a:r>
            <a:r>
              <a:rPr lang="cs-CZ" sz="1800" dirty="0"/>
              <a:t> aids are </a:t>
            </a:r>
            <a:r>
              <a:rPr lang="cs-CZ" sz="1800" dirty="0" err="1"/>
              <a:t>mostly</a:t>
            </a:r>
            <a:r>
              <a:rPr lang="cs-CZ" sz="1800" dirty="0"/>
              <a:t> </a:t>
            </a:r>
            <a:r>
              <a:rPr lang="cs-CZ" sz="1800" dirty="0" err="1"/>
              <a:t>teacher</a:t>
            </a:r>
            <a:r>
              <a:rPr lang="cs-CZ" sz="1800" dirty="0"/>
              <a:t>-made </a:t>
            </a:r>
            <a:r>
              <a:rPr lang="cs-CZ" sz="1800" dirty="0" err="1"/>
              <a:t>materials</a:t>
            </a:r>
            <a:r>
              <a:rPr lang="cs-CZ" sz="1800" dirty="0"/>
              <a:t>, </a:t>
            </a:r>
            <a:r>
              <a:rPr lang="cs-CZ" sz="1800" dirty="0" err="1"/>
              <a:t>students</a:t>
            </a:r>
            <a:r>
              <a:rPr lang="cs-CZ" sz="1800" dirty="0"/>
              <a:t>‘ </a:t>
            </a:r>
            <a:r>
              <a:rPr lang="cs-CZ" sz="1800" dirty="0" err="1"/>
              <a:t>work</a:t>
            </a:r>
            <a:r>
              <a:rPr lang="cs-CZ" sz="1800" dirty="0"/>
              <a:t> and </a:t>
            </a:r>
            <a:r>
              <a:rPr lang="cs-CZ" sz="1800" dirty="0" err="1"/>
              <a:t>epochal</a:t>
            </a:r>
            <a:r>
              <a:rPr lang="cs-CZ" sz="1800" dirty="0"/>
              <a:t> </a:t>
            </a:r>
            <a:r>
              <a:rPr lang="cs-CZ" sz="1800" dirty="0" err="1"/>
              <a:t>excercise</a:t>
            </a:r>
            <a:r>
              <a:rPr lang="cs-CZ" sz="1800" dirty="0"/>
              <a:t> </a:t>
            </a:r>
            <a:r>
              <a:rPr lang="cs-CZ" sz="1800" dirty="0" err="1"/>
              <a:t>books</a:t>
            </a:r>
            <a:r>
              <a:rPr lang="cs-CZ" sz="1800" dirty="0"/>
              <a:t>; </a:t>
            </a:r>
            <a:r>
              <a:rPr lang="cs-CZ" sz="1800" dirty="0" err="1"/>
              <a:t>textbooks</a:t>
            </a:r>
            <a:r>
              <a:rPr lang="cs-CZ" sz="1800" dirty="0"/>
              <a:t> and </a:t>
            </a:r>
            <a:r>
              <a:rPr lang="cs-CZ" sz="1800" dirty="0" err="1"/>
              <a:t>books</a:t>
            </a:r>
            <a:r>
              <a:rPr lang="cs-CZ" sz="1800" dirty="0"/>
              <a:t> just are </a:t>
            </a:r>
            <a:r>
              <a:rPr lang="cs-CZ" sz="1800" dirty="0" err="1"/>
              <a:t>supplemental</a:t>
            </a:r>
            <a:endParaRPr lang="cs-CZ" sz="1800" dirty="0"/>
          </a:p>
          <a:p>
            <a:r>
              <a:rPr lang="cs-CZ" sz="1800" dirty="0" err="1"/>
              <a:t>Verbal</a:t>
            </a:r>
            <a:r>
              <a:rPr lang="cs-CZ" sz="1800" dirty="0"/>
              <a:t> </a:t>
            </a:r>
            <a:r>
              <a:rPr lang="cs-CZ" sz="1800" dirty="0" err="1"/>
              <a:t>assessment</a:t>
            </a:r>
            <a:endParaRPr lang="cs-CZ" sz="1800" dirty="0"/>
          </a:p>
          <a:p>
            <a:r>
              <a:rPr lang="cs-CZ" sz="1800" dirty="0" err="1"/>
              <a:t>Specific</a:t>
            </a:r>
            <a:r>
              <a:rPr lang="cs-CZ" sz="1800" dirty="0"/>
              <a:t> </a:t>
            </a:r>
            <a:r>
              <a:rPr lang="cs-CZ" sz="1800" dirty="0" err="1"/>
              <a:t>architecture</a:t>
            </a:r>
            <a:r>
              <a:rPr lang="cs-CZ" sz="1800" dirty="0"/>
              <a:t> (natural </a:t>
            </a:r>
            <a:r>
              <a:rPr lang="cs-CZ" sz="1800" dirty="0" err="1"/>
              <a:t>enviroment</a:t>
            </a:r>
            <a:r>
              <a:rPr lang="cs-CZ" sz="1800" dirty="0"/>
              <a:t>, pastel </a:t>
            </a:r>
            <a:r>
              <a:rPr lang="cs-CZ" sz="1800" dirty="0" err="1"/>
              <a:t>colors</a:t>
            </a:r>
            <a:r>
              <a:rPr lang="cs-CZ" sz="1800" dirty="0"/>
              <a:t>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" y="6334316"/>
            <a:ext cx="1218881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C7DDD3-BED6-431B-8CED-56BBFE69E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5" y="523684"/>
            <a:ext cx="4280335" cy="24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Waldorf</a:t>
            </a:r>
            <a:r>
              <a:rPr lang="cs-CZ" dirty="0"/>
              <a:t> Pedagogy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err="1"/>
              <a:t>Positives</a:t>
            </a:r>
            <a:endParaRPr lang="cs-CZ" b="1" dirty="0"/>
          </a:p>
          <a:p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creativity</a:t>
            </a:r>
            <a:r>
              <a:rPr lang="cs-CZ" dirty="0"/>
              <a:t>, </a:t>
            </a:r>
            <a:r>
              <a:rPr lang="cs-CZ" dirty="0" err="1"/>
              <a:t>independence</a:t>
            </a:r>
            <a:r>
              <a:rPr lang="cs-CZ" dirty="0"/>
              <a:t>,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 and </a:t>
            </a:r>
            <a:r>
              <a:rPr lang="cs-CZ" dirty="0" err="1"/>
              <a:t>self-reflection</a:t>
            </a:r>
            <a:endParaRPr lang="cs-CZ" dirty="0"/>
          </a:p>
          <a:p>
            <a:r>
              <a:rPr lang="cs-CZ" dirty="0" err="1"/>
              <a:t>Varied</a:t>
            </a:r>
            <a:r>
              <a:rPr lang="cs-CZ" dirty="0"/>
              <a:t> curriculum</a:t>
            </a:r>
          </a:p>
          <a:p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dirty="0" err="1"/>
              <a:t>Negatives</a:t>
            </a:r>
            <a:endParaRPr lang="cs-CZ" b="1" dirty="0"/>
          </a:p>
          <a:p>
            <a:r>
              <a:rPr lang="cs-CZ" dirty="0" err="1"/>
              <a:t>Little</a:t>
            </a:r>
            <a:r>
              <a:rPr lang="cs-CZ" dirty="0"/>
              <a:t> link up to </a:t>
            </a:r>
            <a:r>
              <a:rPr lang="cs-CZ" dirty="0" err="1"/>
              <a:t>the</a:t>
            </a:r>
            <a:r>
              <a:rPr lang="cs-CZ" dirty="0"/>
              <a:t> standard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r>
              <a:rPr lang="cs-CZ" dirty="0" err="1"/>
              <a:t>Students</a:t>
            </a:r>
            <a:r>
              <a:rPr lang="cs-CZ" dirty="0"/>
              <a:t>‘ </a:t>
            </a:r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criticized</a:t>
            </a:r>
            <a:r>
              <a:rPr lang="cs-CZ" dirty="0"/>
              <a:t> as </a:t>
            </a:r>
            <a:r>
              <a:rPr lang="cs-CZ" dirty="0" err="1"/>
              <a:t>excessive</a:t>
            </a:r>
            <a:r>
              <a:rPr lang="cs-CZ" dirty="0"/>
              <a:t>.</a:t>
            </a:r>
          </a:p>
          <a:p>
            <a:r>
              <a:rPr lang="cs-CZ" dirty="0" err="1"/>
              <a:t>Puts</a:t>
            </a:r>
            <a:r>
              <a:rPr lang="cs-CZ" dirty="0"/>
              <a:t> not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emphasis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standard, </a:t>
            </a:r>
            <a:r>
              <a:rPr lang="cs-CZ" dirty="0" err="1"/>
              <a:t>formal</a:t>
            </a:r>
            <a:r>
              <a:rPr lang="cs-CZ" dirty="0"/>
              <a:t> university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teachers</a:t>
            </a:r>
            <a:r>
              <a:rPr lang="cs-CZ" dirty="0"/>
              <a:t>.</a:t>
            </a:r>
          </a:p>
          <a:p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a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style,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respond</a:t>
            </a:r>
            <a:r>
              <a:rPr lang="cs-CZ" dirty="0"/>
              <a:t> to </a:t>
            </a: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criticism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1984</Words>
  <Application>Microsoft Office PowerPoint</Application>
  <PresentationFormat>Vlastní</PresentationFormat>
  <Paragraphs>182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Century Gothic</vt:lpstr>
      <vt:lpstr>Retrospektiva</vt:lpstr>
      <vt:lpstr>Alternative schools in the Czech Republic</vt:lpstr>
      <vt:lpstr>Inrtoduction</vt:lpstr>
      <vt:lpstr>Overview of the most known alternatives </vt:lpstr>
      <vt:lpstr>Alternatives in the Czech Republic</vt:lpstr>
      <vt:lpstr>On alternative schools principles generally</vt:lpstr>
      <vt:lpstr>Waldorf Pedagogy</vt:lpstr>
      <vt:lpstr>Waldorf Pedagogy</vt:lpstr>
      <vt:lpstr>Waldorf Pedagogy</vt:lpstr>
      <vt:lpstr>Waldorf Pedagogy</vt:lpstr>
      <vt:lpstr>Montessori Pedagogy</vt:lpstr>
      <vt:lpstr>Montessori Pedagogy</vt:lpstr>
      <vt:lpstr>Montessori Pedagogy</vt:lpstr>
      <vt:lpstr>Montessori Pedagogy</vt:lpstr>
      <vt:lpstr>Dalton plan</vt:lpstr>
      <vt:lpstr>Dalton plan</vt:lpstr>
      <vt:lpstr>Dalton plan</vt:lpstr>
      <vt:lpstr>Dalton plan</vt:lpstr>
      <vt:lpstr>Health Promoting School   </vt:lpstr>
      <vt:lpstr>Step by Step</vt:lpstr>
      <vt:lpstr>Integrated Thematical Learning</vt:lpstr>
      <vt:lpstr>Project-based Learning</vt:lpstr>
      <vt:lpstr>Open Learning</vt:lpstr>
      <vt:lpstr>Alternative schools in Brno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2019-09-24T06:53:31Z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