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handoutMasterIdLst>
    <p:handoutMasterId r:id="rId40"/>
  </p:handoutMasterIdLst>
  <p:sldIdLst>
    <p:sldId id="256" r:id="rId2"/>
    <p:sldId id="404" r:id="rId3"/>
    <p:sldId id="478" r:id="rId4"/>
    <p:sldId id="479" r:id="rId5"/>
    <p:sldId id="464" r:id="rId6"/>
    <p:sldId id="465" r:id="rId7"/>
    <p:sldId id="466" r:id="rId8"/>
    <p:sldId id="467" r:id="rId9"/>
    <p:sldId id="468" r:id="rId10"/>
    <p:sldId id="469" r:id="rId11"/>
    <p:sldId id="470" r:id="rId12"/>
    <p:sldId id="471" r:id="rId13"/>
    <p:sldId id="473" r:id="rId14"/>
    <p:sldId id="486" r:id="rId15"/>
    <p:sldId id="474" r:id="rId16"/>
    <p:sldId id="475" r:id="rId17"/>
    <p:sldId id="476" r:id="rId18"/>
    <p:sldId id="487" r:id="rId19"/>
    <p:sldId id="477" r:id="rId20"/>
    <p:sldId id="482" r:id="rId21"/>
    <p:sldId id="483" r:id="rId22"/>
    <p:sldId id="484" r:id="rId23"/>
    <p:sldId id="480" r:id="rId24"/>
    <p:sldId id="481" r:id="rId25"/>
    <p:sldId id="485" r:id="rId26"/>
    <p:sldId id="488" r:id="rId27"/>
    <p:sldId id="489" r:id="rId28"/>
    <p:sldId id="490" r:id="rId29"/>
    <p:sldId id="491" r:id="rId30"/>
    <p:sldId id="401" r:id="rId31"/>
    <p:sldId id="442" r:id="rId32"/>
    <p:sldId id="461" r:id="rId33"/>
    <p:sldId id="463" r:id="rId34"/>
    <p:sldId id="459" r:id="rId35"/>
    <p:sldId id="460" r:id="rId36"/>
    <p:sldId id="462" r:id="rId37"/>
    <p:sldId id="298" r:id="rId38"/>
  </p:sldIdLst>
  <p:sldSz cx="12192000" cy="6858000"/>
  <p:notesSz cx="6797675" cy="9929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6602" autoAdjust="0"/>
  </p:normalViewPr>
  <p:slideViewPr>
    <p:cSldViewPr snapToGrid="0">
      <p:cViewPr>
        <p:scale>
          <a:sx n="60" d="100"/>
          <a:sy n="60" d="100"/>
        </p:scale>
        <p:origin x="1110" y="85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E1B73-2A4B-4D1A-9F5E-8250CD02994B}" type="doc">
      <dgm:prSet loTypeId="urn:microsoft.com/office/officeart/2005/8/layout/pyramid1" loCatId="pyramid" qsTypeId="urn:microsoft.com/office/officeart/2005/8/quickstyle/simple1" qsCatId="simple" csTypeId="urn:microsoft.com/office/officeart/2005/8/colors/accent1_2" csCatId="accent1" phldr="1"/>
      <dgm:spPr/>
    </dgm:pt>
    <dgm:pt modelId="{F36BBC58-9180-4FA3-94CF-29FEED8782EC}">
      <dgm:prSet phldrT="[Text]" custT="1"/>
      <dgm:spPr/>
      <dgm:t>
        <a:bodyPr/>
        <a:lstStyle/>
        <a:p>
          <a:r>
            <a:rPr lang="cs-CZ" sz="1800" dirty="0">
              <a:solidFill>
                <a:srgbClr val="FF0000"/>
              </a:solidFill>
            </a:rPr>
            <a:t>ÚSTAVA A ÚSTAVNÍ ZÁKONY </a:t>
          </a:r>
          <a:endParaRPr lang="en-US" sz="1800" dirty="0">
            <a:solidFill>
              <a:srgbClr val="FF0000"/>
            </a:solidFill>
          </a:endParaRPr>
        </a:p>
      </dgm:t>
    </dgm:pt>
    <dgm:pt modelId="{AE8CF9EE-DC47-4964-92E0-E8A95C7E829B}" type="parTrans" cxnId="{1E45D2A7-93EA-4044-85F6-2D79AF1EE287}">
      <dgm:prSet/>
      <dgm:spPr/>
      <dgm:t>
        <a:bodyPr/>
        <a:lstStyle/>
        <a:p>
          <a:endParaRPr lang="en-US"/>
        </a:p>
      </dgm:t>
    </dgm:pt>
    <dgm:pt modelId="{C37C108B-1CC8-480D-973C-9AABD3B0E0FD}" type="sibTrans" cxnId="{1E45D2A7-93EA-4044-85F6-2D79AF1EE287}">
      <dgm:prSet/>
      <dgm:spPr/>
      <dgm:t>
        <a:bodyPr/>
        <a:lstStyle/>
        <a:p>
          <a:endParaRPr lang="en-US"/>
        </a:p>
      </dgm:t>
    </dgm:pt>
    <dgm:pt modelId="{0267901A-13D5-450D-8D6F-1B84871269E8}">
      <dgm:prSet phldrT="[Text]"/>
      <dgm:spPr/>
      <dgm:t>
        <a:bodyPr/>
        <a:lstStyle/>
        <a:p>
          <a:r>
            <a:rPr lang="cs-CZ" dirty="0">
              <a:solidFill>
                <a:srgbClr val="FF0000"/>
              </a:solidFill>
            </a:rPr>
            <a:t>NAŘÍZENÍ VLÁDY</a:t>
          </a:r>
          <a:endParaRPr lang="en-US" dirty="0">
            <a:solidFill>
              <a:srgbClr val="FF0000"/>
            </a:solidFill>
          </a:endParaRPr>
        </a:p>
      </dgm:t>
    </dgm:pt>
    <dgm:pt modelId="{865CC0ED-B1EE-414B-A82A-1B6D3F12FDB3}" type="parTrans" cxnId="{DAF112A4-AFC6-4EDA-87C7-AAF42D541E9A}">
      <dgm:prSet/>
      <dgm:spPr/>
      <dgm:t>
        <a:bodyPr/>
        <a:lstStyle/>
        <a:p>
          <a:endParaRPr lang="en-US"/>
        </a:p>
      </dgm:t>
    </dgm:pt>
    <dgm:pt modelId="{EC7E39E0-B62D-440C-92C0-20B34586F2FB}" type="sibTrans" cxnId="{DAF112A4-AFC6-4EDA-87C7-AAF42D541E9A}">
      <dgm:prSet/>
      <dgm:spPr/>
      <dgm:t>
        <a:bodyPr/>
        <a:lstStyle/>
        <a:p>
          <a:endParaRPr lang="en-US"/>
        </a:p>
      </dgm:t>
    </dgm:pt>
    <dgm:pt modelId="{1EB1208B-5D28-4DB6-BB14-5A7C6620BAC2}">
      <dgm:prSet phldrT="[Text]"/>
      <dgm:spPr/>
      <dgm:t>
        <a:bodyPr/>
        <a:lstStyle/>
        <a:p>
          <a:r>
            <a:rPr lang="cs-CZ" dirty="0">
              <a:solidFill>
                <a:srgbClr val="FF0000"/>
              </a:solidFill>
            </a:rPr>
            <a:t>VYHLÁŠKY MINISTERSTEV</a:t>
          </a:r>
          <a:endParaRPr lang="en-US" dirty="0">
            <a:solidFill>
              <a:srgbClr val="FF0000"/>
            </a:solidFill>
          </a:endParaRPr>
        </a:p>
      </dgm:t>
    </dgm:pt>
    <dgm:pt modelId="{5CDD5E9C-DC1E-4B6B-9A37-70D1BB1088F0}" type="parTrans" cxnId="{CF9BB9A5-6BDC-4610-9DDF-C327DE43C106}">
      <dgm:prSet/>
      <dgm:spPr/>
      <dgm:t>
        <a:bodyPr/>
        <a:lstStyle/>
        <a:p>
          <a:endParaRPr lang="en-US"/>
        </a:p>
      </dgm:t>
    </dgm:pt>
    <dgm:pt modelId="{7900D62F-3265-4B22-B8B3-72D1DF320494}" type="sibTrans" cxnId="{CF9BB9A5-6BDC-4610-9DDF-C327DE43C106}">
      <dgm:prSet/>
      <dgm:spPr/>
      <dgm:t>
        <a:bodyPr/>
        <a:lstStyle/>
        <a:p>
          <a:endParaRPr lang="en-US"/>
        </a:p>
      </dgm:t>
    </dgm:pt>
    <dgm:pt modelId="{F83801C7-1088-4FF9-B14D-0C5390476677}">
      <dgm:prSet/>
      <dgm:spPr/>
      <dgm:t>
        <a:bodyPr/>
        <a:lstStyle/>
        <a:p>
          <a:r>
            <a:rPr lang="cs-CZ" dirty="0">
              <a:solidFill>
                <a:srgbClr val="FF0000"/>
              </a:solidFill>
            </a:rPr>
            <a:t>ZÁKONY A ZÁKONNÁ OPATŘENÍ</a:t>
          </a:r>
          <a:endParaRPr lang="en-US" dirty="0">
            <a:solidFill>
              <a:srgbClr val="FF0000"/>
            </a:solidFill>
          </a:endParaRPr>
        </a:p>
      </dgm:t>
    </dgm:pt>
    <dgm:pt modelId="{0B2D989F-DA6B-486E-B5C5-52BFD5B3CEA0}" type="parTrans" cxnId="{408A6BFE-7171-4A41-85CD-2632AFB01B10}">
      <dgm:prSet/>
      <dgm:spPr/>
      <dgm:t>
        <a:bodyPr/>
        <a:lstStyle/>
        <a:p>
          <a:endParaRPr lang="en-US"/>
        </a:p>
      </dgm:t>
    </dgm:pt>
    <dgm:pt modelId="{746344DB-5949-4DC0-ADEB-10BF4904534E}" type="sibTrans" cxnId="{408A6BFE-7171-4A41-85CD-2632AFB01B10}">
      <dgm:prSet/>
      <dgm:spPr/>
      <dgm:t>
        <a:bodyPr/>
        <a:lstStyle/>
        <a:p>
          <a:endParaRPr lang="en-US"/>
        </a:p>
      </dgm:t>
    </dgm:pt>
    <dgm:pt modelId="{E5A63708-CEA5-4ADF-91BE-FFDC01A9F63A}">
      <dgm:prSet/>
      <dgm:spPr/>
      <dgm:t>
        <a:bodyPr/>
        <a:lstStyle/>
        <a:p>
          <a:r>
            <a:rPr lang="cs-CZ" dirty="0">
              <a:solidFill>
                <a:srgbClr val="FF0000"/>
              </a:solidFill>
            </a:rPr>
            <a:t>OBECNĚ ZÁVAZNÉ VYHLÁŠKY/NAŘÍZENÍ OBCÍ A KRAJŮ</a:t>
          </a:r>
          <a:endParaRPr lang="en-US" dirty="0">
            <a:solidFill>
              <a:srgbClr val="FF0000"/>
            </a:solidFill>
          </a:endParaRPr>
        </a:p>
      </dgm:t>
    </dgm:pt>
    <dgm:pt modelId="{0DAC5814-8CC6-412C-8F81-7CD692E2DFD6}" type="parTrans" cxnId="{EF1E0CA3-D212-4A79-8379-A76CCADBC14A}">
      <dgm:prSet/>
      <dgm:spPr/>
      <dgm:t>
        <a:bodyPr/>
        <a:lstStyle/>
        <a:p>
          <a:endParaRPr lang="en-US"/>
        </a:p>
      </dgm:t>
    </dgm:pt>
    <dgm:pt modelId="{4312B6EB-A13A-445D-B568-0F71D7BAE965}" type="sibTrans" cxnId="{EF1E0CA3-D212-4A79-8379-A76CCADBC14A}">
      <dgm:prSet/>
      <dgm:spPr/>
      <dgm:t>
        <a:bodyPr/>
        <a:lstStyle/>
        <a:p>
          <a:endParaRPr lang="en-US"/>
        </a:p>
      </dgm:t>
    </dgm:pt>
    <dgm:pt modelId="{2EC8C273-4683-4089-97A6-D4564D1FAD68}" type="pres">
      <dgm:prSet presAssocID="{D2CE1B73-2A4B-4D1A-9F5E-8250CD02994B}" presName="Name0" presStyleCnt="0">
        <dgm:presLayoutVars>
          <dgm:dir/>
          <dgm:animLvl val="lvl"/>
          <dgm:resizeHandles val="exact"/>
        </dgm:presLayoutVars>
      </dgm:prSet>
      <dgm:spPr/>
    </dgm:pt>
    <dgm:pt modelId="{1589123F-E4A1-4C2C-B90D-8EFD1B524FB1}" type="pres">
      <dgm:prSet presAssocID="{F36BBC58-9180-4FA3-94CF-29FEED8782EC}" presName="Name8" presStyleCnt="0"/>
      <dgm:spPr/>
    </dgm:pt>
    <dgm:pt modelId="{5C50E0CC-B74A-4020-B2B0-C2C9B54697AC}" type="pres">
      <dgm:prSet presAssocID="{F36BBC58-9180-4FA3-94CF-29FEED8782EC}" presName="level" presStyleLbl="node1" presStyleIdx="0" presStyleCnt="5">
        <dgm:presLayoutVars>
          <dgm:chMax val="1"/>
          <dgm:bulletEnabled val="1"/>
        </dgm:presLayoutVars>
      </dgm:prSet>
      <dgm:spPr/>
    </dgm:pt>
    <dgm:pt modelId="{E8AABD59-AF81-49C8-ACEB-C25F8D975488}" type="pres">
      <dgm:prSet presAssocID="{F36BBC58-9180-4FA3-94CF-29FEED8782EC}" presName="levelTx" presStyleLbl="revTx" presStyleIdx="0" presStyleCnt="0">
        <dgm:presLayoutVars>
          <dgm:chMax val="1"/>
          <dgm:bulletEnabled val="1"/>
        </dgm:presLayoutVars>
      </dgm:prSet>
      <dgm:spPr/>
    </dgm:pt>
    <dgm:pt modelId="{A2B475FC-2497-4C19-843E-AA32FE177B0E}" type="pres">
      <dgm:prSet presAssocID="{F83801C7-1088-4FF9-B14D-0C5390476677}" presName="Name8" presStyleCnt="0"/>
      <dgm:spPr/>
    </dgm:pt>
    <dgm:pt modelId="{5CD96624-722E-4188-A61E-42249429D442}" type="pres">
      <dgm:prSet presAssocID="{F83801C7-1088-4FF9-B14D-0C5390476677}" presName="level" presStyleLbl="node1" presStyleIdx="1" presStyleCnt="5">
        <dgm:presLayoutVars>
          <dgm:chMax val="1"/>
          <dgm:bulletEnabled val="1"/>
        </dgm:presLayoutVars>
      </dgm:prSet>
      <dgm:spPr/>
    </dgm:pt>
    <dgm:pt modelId="{DAE3E736-0744-4A9B-A994-550BDFAD03A5}" type="pres">
      <dgm:prSet presAssocID="{F83801C7-1088-4FF9-B14D-0C5390476677}" presName="levelTx" presStyleLbl="revTx" presStyleIdx="0" presStyleCnt="0">
        <dgm:presLayoutVars>
          <dgm:chMax val="1"/>
          <dgm:bulletEnabled val="1"/>
        </dgm:presLayoutVars>
      </dgm:prSet>
      <dgm:spPr/>
    </dgm:pt>
    <dgm:pt modelId="{F9388C10-70AA-41FF-A186-0C472F803FD0}" type="pres">
      <dgm:prSet presAssocID="{0267901A-13D5-450D-8D6F-1B84871269E8}" presName="Name8" presStyleCnt="0"/>
      <dgm:spPr/>
    </dgm:pt>
    <dgm:pt modelId="{EFEEFD7C-B7F9-498C-A7C2-EE740EC6122F}" type="pres">
      <dgm:prSet presAssocID="{0267901A-13D5-450D-8D6F-1B84871269E8}" presName="level" presStyleLbl="node1" presStyleIdx="2" presStyleCnt="5">
        <dgm:presLayoutVars>
          <dgm:chMax val="1"/>
          <dgm:bulletEnabled val="1"/>
        </dgm:presLayoutVars>
      </dgm:prSet>
      <dgm:spPr/>
    </dgm:pt>
    <dgm:pt modelId="{5D59BBDD-EE80-4BD0-A612-3E1B4FBB73C9}" type="pres">
      <dgm:prSet presAssocID="{0267901A-13D5-450D-8D6F-1B84871269E8}" presName="levelTx" presStyleLbl="revTx" presStyleIdx="0" presStyleCnt="0">
        <dgm:presLayoutVars>
          <dgm:chMax val="1"/>
          <dgm:bulletEnabled val="1"/>
        </dgm:presLayoutVars>
      </dgm:prSet>
      <dgm:spPr/>
    </dgm:pt>
    <dgm:pt modelId="{F5CA1AD0-EC84-4C31-8607-C6F490D98C96}" type="pres">
      <dgm:prSet presAssocID="{1EB1208B-5D28-4DB6-BB14-5A7C6620BAC2}" presName="Name8" presStyleCnt="0"/>
      <dgm:spPr/>
    </dgm:pt>
    <dgm:pt modelId="{1333D817-D384-4EDA-AE29-BEC5B59BF5F8}" type="pres">
      <dgm:prSet presAssocID="{1EB1208B-5D28-4DB6-BB14-5A7C6620BAC2}" presName="level" presStyleLbl="node1" presStyleIdx="3" presStyleCnt="5">
        <dgm:presLayoutVars>
          <dgm:chMax val="1"/>
          <dgm:bulletEnabled val="1"/>
        </dgm:presLayoutVars>
      </dgm:prSet>
      <dgm:spPr/>
    </dgm:pt>
    <dgm:pt modelId="{8C125796-8521-4041-BD1E-1548E4D0D7CE}" type="pres">
      <dgm:prSet presAssocID="{1EB1208B-5D28-4DB6-BB14-5A7C6620BAC2}" presName="levelTx" presStyleLbl="revTx" presStyleIdx="0" presStyleCnt="0">
        <dgm:presLayoutVars>
          <dgm:chMax val="1"/>
          <dgm:bulletEnabled val="1"/>
        </dgm:presLayoutVars>
      </dgm:prSet>
      <dgm:spPr/>
    </dgm:pt>
    <dgm:pt modelId="{ACCFE326-0104-41A2-9ADF-FD72D53A4D57}" type="pres">
      <dgm:prSet presAssocID="{E5A63708-CEA5-4ADF-91BE-FFDC01A9F63A}" presName="Name8" presStyleCnt="0"/>
      <dgm:spPr/>
    </dgm:pt>
    <dgm:pt modelId="{A34D2FE0-516B-4AB3-9A41-1E9BF70714AD}" type="pres">
      <dgm:prSet presAssocID="{E5A63708-CEA5-4ADF-91BE-FFDC01A9F63A}" presName="level" presStyleLbl="node1" presStyleIdx="4" presStyleCnt="5">
        <dgm:presLayoutVars>
          <dgm:chMax val="1"/>
          <dgm:bulletEnabled val="1"/>
        </dgm:presLayoutVars>
      </dgm:prSet>
      <dgm:spPr/>
    </dgm:pt>
    <dgm:pt modelId="{53B74082-3414-4E5D-B897-40FEFB7390FC}" type="pres">
      <dgm:prSet presAssocID="{E5A63708-CEA5-4ADF-91BE-FFDC01A9F63A}" presName="levelTx" presStyleLbl="revTx" presStyleIdx="0" presStyleCnt="0">
        <dgm:presLayoutVars>
          <dgm:chMax val="1"/>
          <dgm:bulletEnabled val="1"/>
        </dgm:presLayoutVars>
      </dgm:prSet>
      <dgm:spPr/>
    </dgm:pt>
  </dgm:ptLst>
  <dgm:cxnLst>
    <dgm:cxn modelId="{62C68204-A631-4509-BB1C-430C5EDF2503}" type="presOf" srcId="{F83801C7-1088-4FF9-B14D-0C5390476677}" destId="{DAE3E736-0744-4A9B-A994-550BDFAD03A5}" srcOrd="1" destOrd="0" presId="urn:microsoft.com/office/officeart/2005/8/layout/pyramid1"/>
    <dgm:cxn modelId="{FECC4617-DC7A-43D3-A51E-23AA7258A2FD}" type="presOf" srcId="{F36BBC58-9180-4FA3-94CF-29FEED8782EC}" destId="{5C50E0CC-B74A-4020-B2B0-C2C9B54697AC}" srcOrd="0" destOrd="0" presId="urn:microsoft.com/office/officeart/2005/8/layout/pyramid1"/>
    <dgm:cxn modelId="{B5E5192D-01EA-442B-A6D7-3A20BF57D248}" type="presOf" srcId="{D2CE1B73-2A4B-4D1A-9F5E-8250CD02994B}" destId="{2EC8C273-4683-4089-97A6-D4564D1FAD68}" srcOrd="0" destOrd="0" presId="urn:microsoft.com/office/officeart/2005/8/layout/pyramid1"/>
    <dgm:cxn modelId="{DBCBB13C-C0CC-4B25-A494-E6FE99ADD719}" type="presOf" srcId="{0267901A-13D5-450D-8D6F-1B84871269E8}" destId="{EFEEFD7C-B7F9-498C-A7C2-EE740EC6122F}" srcOrd="0" destOrd="0" presId="urn:microsoft.com/office/officeart/2005/8/layout/pyramid1"/>
    <dgm:cxn modelId="{EA295755-A499-431E-B183-79CFDBE718B9}" type="presOf" srcId="{1EB1208B-5D28-4DB6-BB14-5A7C6620BAC2}" destId="{1333D817-D384-4EDA-AE29-BEC5B59BF5F8}" srcOrd="0" destOrd="0" presId="urn:microsoft.com/office/officeart/2005/8/layout/pyramid1"/>
    <dgm:cxn modelId="{EA8C0759-709D-45F2-800D-699E65F8BEEB}" type="presOf" srcId="{1EB1208B-5D28-4DB6-BB14-5A7C6620BAC2}" destId="{8C125796-8521-4041-BD1E-1548E4D0D7CE}" srcOrd="1" destOrd="0" presId="urn:microsoft.com/office/officeart/2005/8/layout/pyramid1"/>
    <dgm:cxn modelId="{4419CA87-FE1F-45AD-80A7-2D5F77E6B43B}" type="presOf" srcId="{F36BBC58-9180-4FA3-94CF-29FEED8782EC}" destId="{E8AABD59-AF81-49C8-ACEB-C25F8D975488}" srcOrd="1" destOrd="0" presId="urn:microsoft.com/office/officeart/2005/8/layout/pyramid1"/>
    <dgm:cxn modelId="{47031A9D-654A-429F-87CE-324BF9DBA487}" type="presOf" srcId="{E5A63708-CEA5-4ADF-91BE-FFDC01A9F63A}" destId="{53B74082-3414-4E5D-B897-40FEFB7390FC}" srcOrd="1" destOrd="0" presId="urn:microsoft.com/office/officeart/2005/8/layout/pyramid1"/>
    <dgm:cxn modelId="{EF1E0CA3-D212-4A79-8379-A76CCADBC14A}" srcId="{D2CE1B73-2A4B-4D1A-9F5E-8250CD02994B}" destId="{E5A63708-CEA5-4ADF-91BE-FFDC01A9F63A}" srcOrd="4" destOrd="0" parTransId="{0DAC5814-8CC6-412C-8F81-7CD692E2DFD6}" sibTransId="{4312B6EB-A13A-445D-B568-0F71D7BAE965}"/>
    <dgm:cxn modelId="{DAF112A4-AFC6-4EDA-87C7-AAF42D541E9A}" srcId="{D2CE1B73-2A4B-4D1A-9F5E-8250CD02994B}" destId="{0267901A-13D5-450D-8D6F-1B84871269E8}" srcOrd="2" destOrd="0" parTransId="{865CC0ED-B1EE-414B-A82A-1B6D3F12FDB3}" sibTransId="{EC7E39E0-B62D-440C-92C0-20B34586F2FB}"/>
    <dgm:cxn modelId="{CF9BB9A5-6BDC-4610-9DDF-C327DE43C106}" srcId="{D2CE1B73-2A4B-4D1A-9F5E-8250CD02994B}" destId="{1EB1208B-5D28-4DB6-BB14-5A7C6620BAC2}" srcOrd="3" destOrd="0" parTransId="{5CDD5E9C-DC1E-4B6B-9A37-70D1BB1088F0}" sibTransId="{7900D62F-3265-4B22-B8B3-72D1DF320494}"/>
    <dgm:cxn modelId="{1E45D2A7-93EA-4044-85F6-2D79AF1EE287}" srcId="{D2CE1B73-2A4B-4D1A-9F5E-8250CD02994B}" destId="{F36BBC58-9180-4FA3-94CF-29FEED8782EC}" srcOrd="0" destOrd="0" parTransId="{AE8CF9EE-DC47-4964-92E0-E8A95C7E829B}" sibTransId="{C37C108B-1CC8-480D-973C-9AABD3B0E0FD}"/>
    <dgm:cxn modelId="{296308C7-B69A-41E0-B157-1321D9B21B68}" type="presOf" srcId="{F83801C7-1088-4FF9-B14D-0C5390476677}" destId="{5CD96624-722E-4188-A61E-42249429D442}" srcOrd="0" destOrd="0" presId="urn:microsoft.com/office/officeart/2005/8/layout/pyramid1"/>
    <dgm:cxn modelId="{7583A1CE-B9B1-4707-921B-F88843A50726}" type="presOf" srcId="{E5A63708-CEA5-4ADF-91BE-FFDC01A9F63A}" destId="{A34D2FE0-516B-4AB3-9A41-1E9BF70714AD}" srcOrd="0" destOrd="0" presId="urn:microsoft.com/office/officeart/2005/8/layout/pyramid1"/>
    <dgm:cxn modelId="{EABF4CD7-2727-49C5-A5E9-9D8614D922B0}" type="presOf" srcId="{0267901A-13D5-450D-8D6F-1B84871269E8}" destId="{5D59BBDD-EE80-4BD0-A612-3E1B4FBB73C9}" srcOrd="1" destOrd="0" presId="urn:microsoft.com/office/officeart/2005/8/layout/pyramid1"/>
    <dgm:cxn modelId="{408A6BFE-7171-4A41-85CD-2632AFB01B10}" srcId="{D2CE1B73-2A4B-4D1A-9F5E-8250CD02994B}" destId="{F83801C7-1088-4FF9-B14D-0C5390476677}" srcOrd="1" destOrd="0" parTransId="{0B2D989F-DA6B-486E-B5C5-52BFD5B3CEA0}" sibTransId="{746344DB-5949-4DC0-ADEB-10BF4904534E}"/>
    <dgm:cxn modelId="{C46F5009-2A50-494F-99B6-9D0A97E41624}" type="presParOf" srcId="{2EC8C273-4683-4089-97A6-D4564D1FAD68}" destId="{1589123F-E4A1-4C2C-B90D-8EFD1B524FB1}" srcOrd="0" destOrd="0" presId="urn:microsoft.com/office/officeart/2005/8/layout/pyramid1"/>
    <dgm:cxn modelId="{05DD6601-526C-445F-9FE9-1FE862AB91CB}" type="presParOf" srcId="{1589123F-E4A1-4C2C-B90D-8EFD1B524FB1}" destId="{5C50E0CC-B74A-4020-B2B0-C2C9B54697AC}" srcOrd="0" destOrd="0" presId="urn:microsoft.com/office/officeart/2005/8/layout/pyramid1"/>
    <dgm:cxn modelId="{6068E967-8B4B-4551-AAF3-010AF2E1ECAE}" type="presParOf" srcId="{1589123F-E4A1-4C2C-B90D-8EFD1B524FB1}" destId="{E8AABD59-AF81-49C8-ACEB-C25F8D975488}" srcOrd="1" destOrd="0" presId="urn:microsoft.com/office/officeart/2005/8/layout/pyramid1"/>
    <dgm:cxn modelId="{0F48A46D-8551-4CF7-AAD9-FA54C562409B}" type="presParOf" srcId="{2EC8C273-4683-4089-97A6-D4564D1FAD68}" destId="{A2B475FC-2497-4C19-843E-AA32FE177B0E}" srcOrd="1" destOrd="0" presId="urn:microsoft.com/office/officeart/2005/8/layout/pyramid1"/>
    <dgm:cxn modelId="{66B1BA3E-6A2C-49D0-B46A-6556640AE69C}" type="presParOf" srcId="{A2B475FC-2497-4C19-843E-AA32FE177B0E}" destId="{5CD96624-722E-4188-A61E-42249429D442}" srcOrd="0" destOrd="0" presId="urn:microsoft.com/office/officeart/2005/8/layout/pyramid1"/>
    <dgm:cxn modelId="{A7DB88C8-AD05-4B71-965E-BC75CC4DE225}" type="presParOf" srcId="{A2B475FC-2497-4C19-843E-AA32FE177B0E}" destId="{DAE3E736-0744-4A9B-A994-550BDFAD03A5}" srcOrd="1" destOrd="0" presId="urn:microsoft.com/office/officeart/2005/8/layout/pyramid1"/>
    <dgm:cxn modelId="{97D1DF4A-9A3D-4416-A50E-27240DE02D5B}" type="presParOf" srcId="{2EC8C273-4683-4089-97A6-D4564D1FAD68}" destId="{F9388C10-70AA-41FF-A186-0C472F803FD0}" srcOrd="2" destOrd="0" presId="urn:microsoft.com/office/officeart/2005/8/layout/pyramid1"/>
    <dgm:cxn modelId="{9CD4E5F6-563E-4F84-BE2E-57DF6ED4EDDD}" type="presParOf" srcId="{F9388C10-70AA-41FF-A186-0C472F803FD0}" destId="{EFEEFD7C-B7F9-498C-A7C2-EE740EC6122F}" srcOrd="0" destOrd="0" presId="urn:microsoft.com/office/officeart/2005/8/layout/pyramid1"/>
    <dgm:cxn modelId="{09145621-3FEA-472E-9660-60EDFB4C8E67}" type="presParOf" srcId="{F9388C10-70AA-41FF-A186-0C472F803FD0}" destId="{5D59BBDD-EE80-4BD0-A612-3E1B4FBB73C9}" srcOrd="1" destOrd="0" presId="urn:microsoft.com/office/officeart/2005/8/layout/pyramid1"/>
    <dgm:cxn modelId="{27D38003-B5DA-46A3-B326-B4029ED64607}" type="presParOf" srcId="{2EC8C273-4683-4089-97A6-D4564D1FAD68}" destId="{F5CA1AD0-EC84-4C31-8607-C6F490D98C96}" srcOrd="3" destOrd="0" presId="urn:microsoft.com/office/officeart/2005/8/layout/pyramid1"/>
    <dgm:cxn modelId="{E7DA7830-BE21-4644-ADE1-DC1CB75C23CD}" type="presParOf" srcId="{F5CA1AD0-EC84-4C31-8607-C6F490D98C96}" destId="{1333D817-D384-4EDA-AE29-BEC5B59BF5F8}" srcOrd="0" destOrd="0" presId="urn:microsoft.com/office/officeart/2005/8/layout/pyramid1"/>
    <dgm:cxn modelId="{AD9339B8-AE72-4A30-B00A-BD0EB8C612DD}" type="presParOf" srcId="{F5CA1AD0-EC84-4C31-8607-C6F490D98C96}" destId="{8C125796-8521-4041-BD1E-1548E4D0D7CE}" srcOrd="1" destOrd="0" presId="urn:microsoft.com/office/officeart/2005/8/layout/pyramid1"/>
    <dgm:cxn modelId="{CCCF0A7B-4ABE-42AD-B07D-15FF03B7CD3A}" type="presParOf" srcId="{2EC8C273-4683-4089-97A6-D4564D1FAD68}" destId="{ACCFE326-0104-41A2-9ADF-FD72D53A4D57}" srcOrd="4" destOrd="0" presId="urn:microsoft.com/office/officeart/2005/8/layout/pyramid1"/>
    <dgm:cxn modelId="{9BEEDABD-3043-4650-BE64-8AAC0A6E5496}" type="presParOf" srcId="{ACCFE326-0104-41A2-9ADF-FD72D53A4D57}" destId="{A34D2FE0-516B-4AB3-9A41-1E9BF70714AD}" srcOrd="0" destOrd="0" presId="urn:microsoft.com/office/officeart/2005/8/layout/pyramid1"/>
    <dgm:cxn modelId="{18C6233F-0281-4448-A11E-86AAB73B9CD4}" type="presParOf" srcId="{ACCFE326-0104-41A2-9ADF-FD72D53A4D57}" destId="{53B74082-3414-4E5D-B897-40FEFB7390F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745F8-6343-49A0-9562-B9EE611F92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CFB47D49-6373-4B47-A5F3-0F2221C99DBA}">
      <dgm:prSet phldrT="[Text]" custT="1"/>
      <dgm:spPr/>
      <dgm:t>
        <a:bodyPr/>
        <a:lstStyle/>
        <a:p>
          <a:r>
            <a:rPr lang="cs-CZ" sz="3100" dirty="0"/>
            <a:t>Osoby </a:t>
          </a:r>
          <a:r>
            <a:rPr lang="cs-CZ" sz="2400" dirty="0"/>
            <a:t>(fyzické – lidé, právnické – společnosti)</a:t>
          </a:r>
          <a:endParaRPr lang="cs-CZ" sz="3100" dirty="0"/>
        </a:p>
      </dgm:t>
    </dgm:pt>
    <dgm:pt modelId="{AF1F750A-3E12-4D50-8507-BF3A8BDAA842}" type="parTrans" cxnId="{6AFA85BE-BBB0-48E2-9BAA-14C9D85211A7}">
      <dgm:prSet/>
      <dgm:spPr/>
      <dgm:t>
        <a:bodyPr/>
        <a:lstStyle/>
        <a:p>
          <a:endParaRPr lang="cs-CZ"/>
        </a:p>
      </dgm:t>
    </dgm:pt>
    <dgm:pt modelId="{94101EB5-1665-4793-B97F-C440E86AD033}" type="sibTrans" cxnId="{6AFA85BE-BBB0-48E2-9BAA-14C9D85211A7}">
      <dgm:prSet/>
      <dgm:spPr/>
      <dgm:t>
        <a:bodyPr/>
        <a:lstStyle/>
        <a:p>
          <a:endParaRPr lang="cs-CZ"/>
        </a:p>
      </dgm:t>
    </dgm:pt>
    <dgm:pt modelId="{FB3FCF59-BD36-4634-A0CA-0C34DF6E1093}">
      <dgm:prSet phldrT="[Text]"/>
      <dgm:spPr/>
      <dgm:t>
        <a:bodyPr/>
        <a:lstStyle/>
        <a:p>
          <a:r>
            <a:rPr lang="cs-CZ" dirty="0"/>
            <a:t>Stát a jeho orgány</a:t>
          </a:r>
        </a:p>
      </dgm:t>
    </dgm:pt>
    <dgm:pt modelId="{5D87D9EE-5C88-40F4-9658-18FE95EA9D21}" type="parTrans" cxnId="{488CE9BB-CBF7-437B-BA1A-F732C39D9DB6}">
      <dgm:prSet/>
      <dgm:spPr/>
      <dgm:t>
        <a:bodyPr/>
        <a:lstStyle/>
        <a:p>
          <a:endParaRPr lang="cs-CZ"/>
        </a:p>
      </dgm:t>
    </dgm:pt>
    <dgm:pt modelId="{3EC611C1-0378-4B48-8B20-92FC27812ED9}" type="sibTrans" cxnId="{488CE9BB-CBF7-437B-BA1A-F732C39D9DB6}">
      <dgm:prSet/>
      <dgm:spPr/>
      <dgm:t>
        <a:bodyPr/>
        <a:lstStyle/>
        <a:p>
          <a:endParaRPr lang="cs-CZ"/>
        </a:p>
      </dgm:t>
    </dgm:pt>
    <dgm:pt modelId="{A0E4DA57-49C8-4EE5-A05E-516DD0D927DF}">
      <dgm:prSet phldrT="[Text]"/>
      <dgm:spPr/>
      <dgm:t>
        <a:bodyPr/>
        <a:lstStyle/>
        <a:p>
          <a:r>
            <a:rPr lang="cs-CZ" dirty="0"/>
            <a:t>Orgány EU </a:t>
          </a:r>
        </a:p>
      </dgm:t>
    </dgm:pt>
    <dgm:pt modelId="{3E53A220-BFD7-4CB0-8C2D-525749A6B7A2}" type="parTrans" cxnId="{1CF9E799-77C9-4419-BD2C-B36CAECF355F}">
      <dgm:prSet/>
      <dgm:spPr/>
      <dgm:t>
        <a:bodyPr/>
        <a:lstStyle/>
        <a:p>
          <a:endParaRPr lang="cs-CZ"/>
        </a:p>
      </dgm:t>
    </dgm:pt>
    <dgm:pt modelId="{DADC77B0-9A4A-4EEC-9135-740B2E6FA73E}" type="sibTrans" cxnId="{1CF9E799-77C9-4419-BD2C-B36CAECF355F}">
      <dgm:prSet/>
      <dgm:spPr/>
      <dgm:t>
        <a:bodyPr/>
        <a:lstStyle/>
        <a:p>
          <a:endParaRPr lang="cs-CZ"/>
        </a:p>
      </dgm:t>
    </dgm:pt>
    <dgm:pt modelId="{E5E3DBC3-E706-49D6-B03D-D901A88489BA}" type="pres">
      <dgm:prSet presAssocID="{B98745F8-6343-49A0-9562-B9EE611F92FE}" presName="linear" presStyleCnt="0">
        <dgm:presLayoutVars>
          <dgm:dir/>
          <dgm:animLvl val="lvl"/>
          <dgm:resizeHandles val="exact"/>
        </dgm:presLayoutVars>
      </dgm:prSet>
      <dgm:spPr/>
    </dgm:pt>
    <dgm:pt modelId="{7725EDE1-7937-4738-A3DF-EBA41D17A5F9}" type="pres">
      <dgm:prSet presAssocID="{CFB47D49-6373-4B47-A5F3-0F2221C99DBA}" presName="parentLin" presStyleCnt="0"/>
      <dgm:spPr/>
    </dgm:pt>
    <dgm:pt modelId="{642E9E11-5035-453A-BAED-DA4F056BC69A}" type="pres">
      <dgm:prSet presAssocID="{CFB47D49-6373-4B47-A5F3-0F2221C99DBA}" presName="parentLeftMargin" presStyleLbl="node1" presStyleIdx="0" presStyleCnt="3"/>
      <dgm:spPr/>
    </dgm:pt>
    <dgm:pt modelId="{8A69A8A3-3BB5-4428-ABFD-982C5A19012C}" type="pres">
      <dgm:prSet presAssocID="{CFB47D49-6373-4B47-A5F3-0F2221C99DBA}" presName="parentText" presStyleLbl="node1" presStyleIdx="0" presStyleCnt="3">
        <dgm:presLayoutVars>
          <dgm:chMax val="0"/>
          <dgm:bulletEnabled val="1"/>
        </dgm:presLayoutVars>
      </dgm:prSet>
      <dgm:spPr/>
    </dgm:pt>
    <dgm:pt modelId="{CCC214C0-A390-47BD-B39E-85B805156019}" type="pres">
      <dgm:prSet presAssocID="{CFB47D49-6373-4B47-A5F3-0F2221C99DBA}" presName="negativeSpace" presStyleCnt="0"/>
      <dgm:spPr/>
    </dgm:pt>
    <dgm:pt modelId="{D88BECEB-0B2B-4EB7-80EB-8C5D1AACB6AD}" type="pres">
      <dgm:prSet presAssocID="{CFB47D49-6373-4B47-A5F3-0F2221C99DBA}" presName="childText" presStyleLbl="conFgAcc1" presStyleIdx="0" presStyleCnt="3">
        <dgm:presLayoutVars>
          <dgm:bulletEnabled val="1"/>
        </dgm:presLayoutVars>
      </dgm:prSet>
      <dgm:spPr/>
    </dgm:pt>
    <dgm:pt modelId="{56FBA1C9-23E4-4C1C-9DE0-45458B7650E4}" type="pres">
      <dgm:prSet presAssocID="{94101EB5-1665-4793-B97F-C440E86AD033}" presName="spaceBetweenRectangles" presStyleCnt="0"/>
      <dgm:spPr/>
    </dgm:pt>
    <dgm:pt modelId="{248F957B-87A9-4581-8343-9B728982561B}" type="pres">
      <dgm:prSet presAssocID="{FB3FCF59-BD36-4634-A0CA-0C34DF6E1093}" presName="parentLin" presStyleCnt="0"/>
      <dgm:spPr/>
    </dgm:pt>
    <dgm:pt modelId="{49E66FED-9543-4994-9FED-E1577BE927DC}" type="pres">
      <dgm:prSet presAssocID="{FB3FCF59-BD36-4634-A0CA-0C34DF6E1093}" presName="parentLeftMargin" presStyleLbl="node1" presStyleIdx="0" presStyleCnt="3"/>
      <dgm:spPr/>
    </dgm:pt>
    <dgm:pt modelId="{4FF6AE75-4F04-4DBB-B25C-82A28D7E00B3}" type="pres">
      <dgm:prSet presAssocID="{FB3FCF59-BD36-4634-A0CA-0C34DF6E1093}" presName="parentText" presStyleLbl="node1" presStyleIdx="1" presStyleCnt="3">
        <dgm:presLayoutVars>
          <dgm:chMax val="0"/>
          <dgm:bulletEnabled val="1"/>
        </dgm:presLayoutVars>
      </dgm:prSet>
      <dgm:spPr/>
    </dgm:pt>
    <dgm:pt modelId="{85A7C3C6-4D30-4CC3-A72D-3B0FC2DD70F0}" type="pres">
      <dgm:prSet presAssocID="{FB3FCF59-BD36-4634-A0CA-0C34DF6E1093}" presName="negativeSpace" presStyleCnt="0"/>
      <dgm:spPr/>
    </dgm:pt>
    <dgm:pt modelId="{26691FFE-7C8A-4E6E-AB65-FA70962047EE}" type="pres">
      <dgm:prSet presAssocID="{FB3FCF59-BD36-4634-A0CA-0C34DF6E1093}" presName="childText" presStyleLbl="conFgAcc1" presStyleIdx="1" presStyleCnt="3">
        <dgm:presLayoutVars>
          <dgm:bulletEnabled val="1"/>
        </dgm:presLayoutVars>
      </dgm:prSet>
      <dgm:spPr/>
    </dgm:pt>
    <dgm:pt modelId="{1113684C-6C5E-4393-9C62-45C727F017C5}" type="pres">
      <dgm:prSet presAssocID="{3EC611C1-0378-4B48-8B20-92FC27812ED9}" presName="spaceBetweenRectangles" presStyleCnt="0"/>
      <dgm:spPr/>
    </dgm:pt>
    <dgm:pt modelId="{CCBF753D-8695-4393-A116-2A7C3E3C8C72}" type="pres">
      <dgm:prSet presAssocID="{A0E4DA57-49C8-4EE5-A05E-516DD0D927DF}" presName="parentLin" presStyleCnt="0"/>
      <dgm:spPr/>
    </dgm:pt>
    <dgm:pt modelId="{8E562BC5-5529-42A7-B4C2-C69C0650D6AF}" type="pres">
      <dgm:prSet presAssocID="{A0E4DA57-49C8-4EE5-A05E-516DD0D927DF}" presName="parentLeftMargin" presStyleLbl="node1" presStyleIdx="1" presStyleCnt="3"/>
      <dgm:spPr/>
    </dgm:pt>
    <dgm:pt modelId="{09983408-48A9-45D3-9A53-C02A3D71096C}" type="pres">
      <dgm:prSet presAssocID="{A0E4DA57-49C8-4EE5-A05E-516DD0D927DF}" presName="parentText" presStyleLbl="node1" presStyleIdx="2" presStyleCnt="3">
        <dgm:presLayoutVars>
          <dgm:chMax val="0"/>
          <dgm:bulletEnabled val="1"/>
        </dgm:presLayoutVars>
      </dgm:prSet>
      <dgm:spPr/>
    </dgm:pt>
    <dgm:pt modelId="{CCA3BF6F-B057-45BF-B220-992C2271C2B5}" type="pres">
      <dgm:prSet presAssocID="{A0E4DA57-49C8-4EE5-A05E-516DD0D927DF}" presName="negativeSpace" presStyleCnt="0"/>
      <dgm:spPr/>
    </dgm:pt>
    <dgm:pt modelId="{5291D305-18B2-489E-A249-8BC54AAFC08C}" type="pres">
      <dgm:prSet presAssocID="{A0E4DA57-49C8-4EE5-A05E-516DD0D927DF}" presName="childText" presStyleLbl="conFgAcc1" presStyleIdx="2" presStyleCnt="3">
        <dgm:presLayoutVars>
          <dgm:bulletEnabled val="1"/>
        </dgm:presLayoutVars>
      </dgm:prSet>
      <dgm:spPr/>
    </dgm:pt>
  </dgm:ptLst>
  <dgm:cxnLst>
    <dgm:cxn modelId="{AAE96F2F-DA3F-4339-A206-1A24AB4A2066}" type="presOf" srcId="{CFB47D49-6373-4B47-A5F3-0F2221C99DBA}" destId="{8A69A8A3-3BB5-4428-ABFD-982C5A19012C}" srcOrd="1" destOrd="0" presId="urn:microsoft.com/office/officeart/2005/8/layout/list1"/>
    <dgm:cxn modelId="{B9E39138-7034-4A53-9D89-D2C92D3BB6DA}" type="presOf" srcId="{B98745F8-6343-49A0-9562-B9EE611F92FE}" destId="{E5E3DBC3-E706-49D6-B03D-D901A88489BA}" srcOrd="0" destOrd="0" presId="urn:microsoft.com/office/officeart/2005/8/layout/list1"/>
    <dgm:cxn modelId="{6FC2936F-FD9D-443C-9DCE-B4797A6085CF}" type="presOf" srcId="{A0E4DA57-49C8-4EE5-A05E-516DD0D927DF}" destId="{09983408-48A9-45D3-9A53-C02A3D71096C}" srcOrd="1" destOrd="0" presId="urn:microsoft.com/office/officeart/2005/8/layout/list1"/>
    <dgm:cxn modelId="{FEBBA678-2BFE-42DB-B635-0EB8EACD3D0B}" type="presOf" srcId="{FB3FCF59-BD36-4634-A0CA-0C34DF6E1093}" destId="{4FF6AE75-4F04-4DBB-B25C-82A28D7E00B3}" srcOrd="1" destOrd="0" presId="urn:microsoft.com/office/officeart/2005/8/layout/list1"/>
    <dgm:cxn modelId="{1CF9E799-77C9-4419-BD2C-B36CAECF355F}" srcId="{B98745F8-6343-49A0-9562-B9EE611F92FE}" destId="{A0E4DA57-49C8-4EE5-A05E-516DD0D927DF}" srcOrd="2" destOrd="0" parTransId="{3E53A220-BFD7-4CB0-8C2D-525749A6B7A2}" sibTransId="{DADC77B0-9A4A-4EEC-9135-740B2E6FA73E}"/>
    <dgm:cxn modelId="{488CE9BB-CBF7-437B-BA1A-F732C39D9DB6}" srcId="{B98745F8-6343-49A0-9562-B9EE611F92FE}" destId="{FB3FCF59-BD36-4634-A0CA-0C34DF6E1093}" srcOrd="1" destOrd="0" parTransId="{5D87D9EE-5C88-40F4-9658-18FE95EA9D21}" sibTransId="{3EC611C1-0378-4B48-8B20-92FC27812ED9}"/>
    <dgm:cxn modelId="{6AFA85BE-BBB0-48E2-9BAA-14C9D85211A7}" srcId="{B98745F8-6343-49A0-9562-B9EE611F92FE}" destId="{CFB47D49-6373-4B47-A5F3-0F2221C99DBA}" srcOrd="0" destOrd="0" parTransId="{AF1F750A-3E12-4D50-8507-BF3A8BDAA842}" sibTransId="{94101EB5-1665-4793-B97F-C440E86AD033}"/>
    <dgm:cxn modelId="{EB7C87C5-4541-4787-BFEA-F64DDB31588B}" type="presOf" srcId="{CFB47D49-6373-4B47-A5F3-0F2221C99DBA}" destId="{642E9E11-5035-453A-BAED-DA4F056BC69A}" srcOrd="0" destOrd="0" presId="urn:microsoft.com/office/officeart/2005/8/layout/list1"/>
    <dgm:cxn modelId="{2934C6CA-6AD2-4F70-981D-3AC61F318E3F}" type="presOf" srcId="{FB3FCF59-BD36-4634-A0CA-0C34DF6E1093}" destId="{49E66FED-9543-4994-9FED-E1577BE927DC}" srcOrd="0" destOrd="0" presId="urn:microsoft.com/office/officeart/2005/8/layout/list1"/>
    <dgm:cxn modelId="{8643FED2-D8FE-4197-8FBB-AE255FB130B8}" type="presOf" srcId="{A0E4DA57-49C8-4EE5-A05E-516DD0D927DF}" destId="{8E562BC5-5529-42A7-B4C2-C69C0650D6AF}" srcOrd="0" destOrd="0" presId="urn:microsoft.com/office/officeart/2005/8/layout/list1"/>
    <dgm:cxn modelId="{C2A2506E-BED8-432C-A1E4-A01A842B8894}" type="presParOf" srcId="{E5E3DBC3-E706-49D6-B03D-D901A88489BA}" destId="{7725EDE1-7937-4738-A3DF-EBA41D17A5F9}" srcOrd="0" destOrd="0" presId="urn:microsoft.com/office/officeart/2005/8/layout/list1"/>
    <dgm:cxn modelId="{C7A9C6B6-4636-437D-908E-891129CE356C}" type="presParOf" srcId="{7725EDE1-7937-4738-A3DF-EBA41D17A5F9}" destId="{642E9E11-5035-453A-BAED-DA4F056BC69A}" srcOrd="0" destOrd="0" presId="urn:microsoft.com/office/officeart/2005/8/layout/list1"/>
    <dgm:cxn modelId="{5148289D-97CF-4A0B-B413-1685BF6A90EB}" type="presParOf" srcId="{7725EDE1-7937-4738-A3DF-EBA41D17A5F9}" destId="{8A69A8A3-3BB5-4428-ABFD-982C5A19012C}" srcOrd="1" destOrd="0" presId="urn:microsoft.com/office/officeart/2005/8/layout/list1"/>
    <dgm:cxn modelId="{FC98FDF0-2AE9-4878-A266-32340A2A692D}" type="presParOf" srcId="{E5E3DBC3-E706-49D6-B03D-D901A88489BA}" destId="{CCC214C0-A390-47BD-B39E-85B805156019}" srcOrd="1" destOrd="0" presId="urn:microsoft.com/office/officeart/2005/8/layout/list1"/>
    <dgm:cxn modelId="{A9C8A5A0-DF87-403E-85B3-FEEC721D8717}" type="presParOf" srcId="{E5E3DBC3-E706-49D6-B03D-D901A88489BA}" destId="{D88BECEB-0B2B-4EB7-80EB-8C5D1AACB6AD}" srcOrd="2" destOrd="0" presId="urn:microsoft.com/office/officeart/2005/8/layout/list1"/>
    <dgm:cxn modelId="{687760E2-7DA9-452D-A46F-F2945A2C2516}" type="presParOf" srcId="{E5E3DBC3-E706-49D6-B03D-D901A88489BA}" destId="{56FBA1C9-23E4-4C1C-9DE0-45458B7650E4}" srcOrd="3" destOrd="0" presId="urn:microsoft.com/office/officeart/2005/8/layout/list1"/>
    <dgm:cxn modelId="{5CA5FB12-DD27-44F6-97A3-C0337DE15936}" type="presParOf" srcId="{E5E3DBC3-E706-49D6-B03D-D901A88489BA}" destId="{248F957B-87A9-4581-8343-9B728982561B}" srcOrd="4" destOrd="0" presId="urn:microsoft.com/office/officeart/2005/8/layout/list1"/>
    <dgm:cxn modelId="{86758457-4B25-499E-B2D3-6DC30E2A02C2}" type="presParOf" srcId="{248F957B-87A9-4581-8343-9B728982561B}" destId="{49E66FED-9543-4994-9FED-E1577BE927DC}" srcOrd="0" destOrd="0" presId="urn:microsoft.com/office/officeart/2005/8/layout/list1"/>
    <dgm:cxn modelId="{6FF02459-DB4D-4FF5-898E-BAF05706AE43}" type="presParOf" srcId="{248F957B-87A9-4581-8343-9B728982561B}" destId="{4FF6AE75-4F04-4DBB-B25C-82A28D7E00B3}" srcOrd="1" destOrd="0" presId="urn:microsoft.com/office/officeart/2005/8/layout/list1"/>
    <dgm:cxn modelId="{9B5844A2-7784-4B12-8A62-51916439E57B}" type="presParOf" srcId="{E5E3DBC3-E706-49D6-B03D-D901A88489BA}" destId="{85A7C3C6-4D30-4CC3-A72D-3B0FC2DD70F0}" srcOrd="5" destOrd="0" presId="urn:microsoft.com/office/officeart/2005/8/layout/list1"/>
    <dgm:cxn modelId="{895EE7DC-75E4-4191-9616-45342041BFC4}" type="presParOf" srcId="{E5E3DBC3-E706-49D6-B03D-D901A88489BA}" destId="{26691FFE-7C8A-4E6E-AB65-FA70962047EE}" srcOrd="6" destOrd="0" presId="urn:microsoft.com/office/officeart/2005/8/layout/list1"/>
    <dgm:cxn modelId="{8A7F3AA8-AD8D-4141-A752-1A3661EDDA1E}" type="presParOf" srcId="{E5E3DBC3-E706-49D6-B03D-D901A88489BA}" destId="{1113684C-6C5E-4393-9C62-45C727F017C5}" srcOrd="7" destOrd="0" presId="urn:microsoft.com/office/officeart/2005/8/layout/list1"/>
    <dgm:cxn modelId="{CDAB8D18-B2A9-40EC-AD6A-E61FE0E34ECE}" type="presParOf" srcId="{E5E3DBC3-E706-49D6-B03D-D901A88489BA}" destId="{CCBF753D-8695-4393-A116-2A7C3E3C8C72}" srcOrd="8" destOrd="0" presId="urn:microsoft.com/office/officeart/2005/8/layout/list1"/>
    <dgm:cxn modelId="{2A2E58FC-78C2-4F41-A314-71FD17668D9C}" type="presParOf" srcId="{CCBF753D-8695-4393-A116-2A7C3E3C8C72}" destId="{8E562BC5-5529-42A7-B4C2-C69C0650D6AF}" srcOrd="0" destOrd="0" presId="urn:microsoft.com/office/officeart/2005/8/layout/list1"/>
    <dgm:cxn modelId="{5B85E986-91E1-4472-9023-767E01E4F324}" type="presParOf" srcId="{CCBF753D-8695-4393-A116-2A7C3E3C8C72}" destId="{09983408-48A9-45D3-9A53-C02A3D71096C}" srcOrd="1" destOrd="0" presId="urn:microsoft.com/office/officeart/2005/8/layout/list1"/>
    <dgm:cxn modelId="{EB2241AC-77B7-4889-A7D2-98A3A6AFE9BD}" type="presParOf" srcId="{E5E3DBC3-E706-49D6-B03D-D901A88489BA}" destId="{CCA3BF6F-B057-45BF-B220-992C2271C2B5}" srcOrd="9" destOrd="0" presId="urn:microsoft.com/office/officeart/2005/8/layout/list1"/>
    <dgm:cxn modelId="{72EEC25B-F35B-4784-B175-CC6B6F4D5E61}" type="presParOf" srcId="{E5E3DBC3-E706-49D6-B03D-D901A88489BA}" destId="{5291D305-18B2-489E-A249-8BC54AAFC0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05098-84F6-49F6-8D94-BBA36A9686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5CCA1152-0C6F-4250-B349-7612B853CBDA}">
      <dgm:prSet phldrT="[Text]" custT="1"/>
      <dgm:spPr/>
      <dgm:t>
        <a:bodyPr/>
        <a:lstStyle/>
        <a:p>
          <a:r>
            <a:rPr lang="cs-CZ" sz="5400" dirty="0"/>
            <a:t>Evropská komise</a:t>
          </a:r>
        </a:p>
      </dgm:t>
    </dgm:pt>
    <dgm:pt modelId="{A589961A-427E-41AD-9A40-70BB326883BD}" type="parTrans" cxnId="{6CC1B007-FE79-4486-8AA1-A8251338B947}">
      <dgm:prSet/>
      <dgm:spPr/>
      <dgm:t>
        <a:bodyPr/>
        <a:lstStyle/>
        <a:p>
          <a:endParaRPr lang="cs-CZ"/>
        </a:p>
      </dgm:t>
    </dgm:pt>
    <dgm:pt modelId="{39079EC7-789F-4E76-B384-7FE160B024FD}" type="sibTrans" cxnId="{6CC1B007-FE79-4486-8AA1-A8251338B947}">
      <dgm:prSet/>
      <dgm:spPr/>
      <dgm:t>
        <a:bodyPr/>
        <a:lstStyle/>
        <a:p>
          <a:endParaRPr lang="cs-CZ"/>
        </a:p>
      </dgm:t>
    </dgm:pt>
    <dgm:pt modelId="{3052CA40-D028-433E-8E2F-DADC2EB691B2}">
      <dgm:prSet phldrT="[Text]" custT="1"/>
      <dgm:spPr/>
      <dgm:t>
        <a:bodyPr/>
        <a:lstStyle/>
        <a:p>
          <a:r>
            <a:rPr lang="cs-CZ" sz="5400" dirty="0"/>
            <a:t>Soudní dvůr EU</a:t>
          </a:r>
        </a:p>
      </dgm:t>
    </dgm:pt>
    <dgm:pt modelId="{9A339299-A77F-4567-8389-BCA04844C349}" type="parTrans" cxnId="{B9FDBCE0-E01F-4E98-93EA-2F0ECD86389F}">
      <dgm:prSet/>
      <dgm:spPr/>
      <dgm:t>
        <a:bodyPr/>
        <a:lstStyle/>
        <a:p>
          <a:endParaRPr lang="cs-CZ"/>
        </a:p>
      </dgm:t>
    </dgm:pt>
    <dgm:pt modelId="{9E66145E-A4EB-4C9B-B846-BC07326DB95E}" type="sibTrans" cxnId="{B9FDBCE0-E01F-4E98-93EA-2F0ECD86389F}">
      <dgm:prSet/>
      <dgm:spPr/>
      <dgm:t>
        <a:bodyPr/>
        <a:lstStyle/>
        <a:p>
          <a:endParaRPr lang="cs-CZ"/>
        </a:p>
      </dgm:t>
    </dgm:pt>
    <dgm:pt modelId="{67443E95-6028-4780-9FD6-B11335288691}" type="pres">
      <dgm:prSet presAssocID="{F8905098-84F6-49F6-8D94-BBA36A96869D}" presName="Name0" presStyleCnt="0">
        <dgm:presLayoutVars>
          <dgm:chMax val="7"/>
          <dgm:chPref val="7"/>
          <dgm:dir/>
        </dgm:presLayoutVars>
      </dgm:prSet>
      <dgm:spPr/>
    </dgm:pt>
    <dgm:pt modelId="{00697D18-665A-4AF1-8363-031896A6A8E3}" type="pres">
      <dgm:prSet presAssocID="{F8905098-84F6-49F6-8D94-BBA36A96869D}" presName="Name1" presStyleCnt="0"/>
      <dgm:spPr/>
    </dgm:pt>
    <dgm:pt modelId="{0FE32C79-1671-4F32-8DD4-269F2CB6F8CC}" type="pres">
      <dgm:prSet presAssocID="{F8905098-84F6-49F6-8D94-BBA36A96869D}" presName="cycle" presStyleCnt="0"/>
      <dgm:spPr/>
    </dgm:pt>
    <dgm:pt modelId="{196081D4-97D0-4AC4-B874-650FAD73E8CF}" type="pres">
      <dgm:prSet presAssocID="{F8905098-84F6-49F6-8D94-BBA36A96869D}" presName="srcNode" presStyleLbl="node1" presStyleIdx="0" presStyleCnt="2"/>
      <dgm:spPr/>
    </dgm:pt>
    <dgm:pt modelId="{66B6E60D-5E5F-4F22-AE95-D483529DF729}" type="pres">
      <dgm:prSet presAssocID="{F8905098-84F6-49F6-8D94-BBA36A96869D}" presName="conn" presStyleLbl="parChTrans1D2" presStyleIdx="0" presStyleCnt="1"/>
      <dgm:spPr/>
    </dgm:pt>
    <dgm:pt modelId="{A0CA787E-E2E6-4246-B989-9F7BF0C7CAD7}" type="pres">
      <dgm:prSet presAssocID="{F8905098-84F6-49F6-8D94-BBA36A96869D}" presName="extraNode" presStyleLbl="node1" presStyleIdx="0" presStyleCnt="2"/>
      <dgm:spPr/>
    </dgm:pt>
    <dgm:pt modelId="{AFC9F21C-CC21-41AE-B0CB-55028CEF156E}" type="pres">
      <dgm:prSet presAssocID="{F8905098-84F6-49F6-8D94-BBA36A96869D}" presName="dstNode" presStyleLbl="node1" presStyleIdx="0" presStyleCnt="2"/>
      <dgm:spPr/>
    </dgm:pt>
    <dgm:pt modelId="{A6C832F2-8385-4D63-817F-78C52ED112F7}" type="pres">
      <dgm:prSet presAssocID="{5CCA1152-0C6F-4250-B349-7612B853CBDA}" presName="text_1" presStyleLbl="node1" presStyleIdx="0" presStyleCnt="2">
        <dgm:presLayoutVars>
          <dgm:bulletEnabled val="1"/>
        </dgm:presLayoutVars>
      </dgm:prSet>
      <dgm:spPr/>
    </dgm:pt>
    <dgm:pt modelId="{EFB078C4-A2A9-4180-B161-F79BA798DFB8}" type="pres">
      <dgm:prSet presAssocID="{5CCA1152-0C6F-4250-B349-7612B853CBDA}" presName="accent_1" presStyleCnt="0"/>
      <dgm:spPr/>
    </dgm:pt>
    <dgm:pt modelId="{D9FA2D08-F1DA-4217-99FB-9239604B553B}" type="pres">
      <dgm:prSet presAssocID="{5CCA1152-0C6F-4250-B349-7612B853CBDA}" presName="accentRepeatNode" presStyleLbl="solidFgAcc1" presStyleIdx="0" presStyleCnt="2"/>
      <dgm:spPr/>
    </dgm:pt>
    <dgm:pt modelId="{FE02DBC0-E439-462F-B9B0-D41D7922C932}" type="pres">
      <dgm:prSet presAssocID="{3052CA40-D028-433E-8E2F-DADC2EB691B2}" presName="text_2" presStyleLbl="node1" presStyleIdx="1" presStyleCnt="2">
        <dgm:presLayoutVars>
          <dgm:bulletEnabled val="1"/>
        </dgm:presLayoutVars>
      </dgm:prSet>
      <dgm:spPr/>
    </dgm:pt>
    <dgm:pt modelId="{8D8BA95D-0D2C-47CC-982D-ED63D1E38314}" type="pres">
      <dgm:prSet presAssocID="{3052CA40-D028-433E-8E2F-DADC2EB691B2}" presName="accent_2" presStyleCnt="0"/>
      <dgm:spPr/>
    </dgm:pt>
    <dgm:pt modelId="{7533C8C5-9CF1-4738-AA83-3538258EF80B}" type="pres">
      <dgm:prSet presAssocID="{3052CA40-D028-433E-8E2F-DADC2EB691B2}" presName="accentRepeatNode" presStyleLbl="solidFgAcc1" presStyleIdx="1" presStyleCnt="2"/>
      <dgm:spPr/>
    </dgm:pt>
  </dgm:ptLst>
  <dgm:cxnLst>
    <dgm:cxn modelId="{6CC1B007-FE79-4486-8AA1-A8251338B947}" srcId="{F8905098-84F6-49F6-8D94-BBA36A96869D}" destId="{5CCA1152-0C6F-4250-B349-7612B853CBDA}" srcOrd="0" destOrd="0" parTransId="{A589961A-427E-41AD-9A40-70BB326883BD}" sibTransId="{39079EC7-789F-4E76-B384-7FE160B024FD}"/>
    <dgm:cxn modelId="{F708541A-EE43-40C7-87B1-688E0B782585}" type="presOf" srcId="{3052CA40-D028-433E-8E2F-DADC2EB691B2}" destId="{FE02DBC0-E439-462F-B9B0-D41D7922C932}" srcOrd="0" destOrd="0" presId="urn:microsoft.com/office/officeart/2008/layout/VerticalCurvedList"/>
    <dgm:cxn modelId="{0168053B-6BE0-40D1-BB74-4ED18948AE7A}" type="presOf" srcId="{F8905098-84F6-49F6-8D94-BBA36A96869D}" destId="{67443E95-6028-4780-9FD6-B11335288691}" srcOrd="0" destOrd="0" presId="urn:microsoft.com/office/officeart/2008/layout/VerticalCurvedList"/>
    <dgm:cxn modelId="{98E6C3C3-A8E8-463B-B0FD-8467F6E21540}" type="presOf" srcId="{39079EC7-789F-4E76-B384-7FE160B024FD}" destId="{66B6E60D-5E5F-4F22-AE95-D483529DF729}" srcOrd="0" destOrd="0" presId="urn:microsoft.com/office/officeart/2008/layout/VerticalCurvedList"/>
    <dgm:cxn modelId="{5E73A2DC-BB67-4B2E-B539-34ACF6033BDF}" type="presOf" srcId="{5CCA1152-0C6F-4250-B349-7612B853CBDA}" destId="{A6C832F2-8385-4D63-817F-78C52ED112F7}" srcOrd="0" destOrd="0" presId="urn:microsoft.com/office/officeart/2008/layout/VerticalCurvedList"/>
    <dgm:cxn modelId="{B9FDBCE0-E01F-4E98-93EA-2F0ECD86389F}" srcId="{F8905098-84F6-49F6-8D94-BBA36A96869D}" destId="{3052CA40-D028-433E-8E2F-DADC2EB691B2}" srcOrd="1" destOrd="0" parTransId="{9A339299-A77F-4567-8389-BCA04844C349}" sibTransId="{9E66145E-A4EB-4C9B-B846-BC07326DB95E}"/>
    <dgm:cxn modelId="{D7E7FFE8-3EC6-4270-8E3F-8C4DEEC7A934}" type="presParOf" srcId="{67443E95-6028-4780-9FD6-B11335288691}" destId="{00697D18-665A-4AF1-8363-031896A6A8E3}" srcOrd="0" destOrd="0" presId="urn:microsoft.com/office/officeart/2008/layout/VerticalCurvedList"/>
    <dgm:cxn modelId="{FBFFFADA-9A4F-4AEA-915D-A744FAC8FE27}" type="presParOf" srcId="{00697D18-665A-4AF1-8363-031896A6A8E3}" destId="{0FE32C79-1671-4F32-8DD4-269F2CB6F8CC}" srcOrd="0" destOrd="0" presId="urn:microsoft.com/office/officeart/2008/layout/VerticalCurvedList"/>
    <dgm:cxn modelId="{BF8FCCA5-DB63-4591-ADDC-014307882337}" type="presParOf" srcId="{0FE32C79-1671-4F32-8DD4-269F2CB6F8CC}" destId="{196081D4-97D0-4AC4-B874-650FAD73E8CF}" srcOrd="0" destOrd="0" presId="urn:microsoft.com/office/officeart/2008/layout/VerticalCurvedList"/>
    <dgm:cxn modelId="{1F232E46-D916-4AAF-9FC0-1F935FE130C9}" type="presParOf" srcId="{0FE32C79-1671-4F32-8DD4-269F2CB6F8CC}" destId="{66B6E60D-5E5F-4F22-AE95-D483529DF729}" srcOrd="1" destOrd="0" presId="urn:microsoft.com/office/officeart/2008/layout/VerticalCurvedList"/>
    <dgm:cxn modelId="{E2A060CB-3E7E-457C-92B8-0CEF67555AD8}" type="presParOf" srcId="{0FE32C79-1671-4F32-8DD4-269F2CB6F8CC}" destId="{A0CA787E-E2E6-4246-B989-9F7BF0C7CAD7}" srcOrd="2" destOrd="0" presId="urn:microsoft.com/office/officeart/2008/layout/VerticalCurvedList"/>
    <dgm:cxn modelId="{96D2A704-CFF8-422F-9495-EC32D6A1024C}" type="presParOf" srcId="{0FE32C79-1671-4F32-8DD4-269F2CB6F8CC}" destId="{AFC9F21C-CC21-41AE-B0CB-55028CEF156E}" srcOrd="3" destOrd="0" presId="urn:microsoft.com/office/officeart/2008/layout/VerticalCurvedList"/>
    <dgm:cxn modelId="{7F4FFFAF-B110-4170-87D9-17C8C3280E3D}" type="presParOf" srcId="{00697D18-665A-4AF1-8363-031896A6A8E3}" destId="{A6C832F2-8385-4D63-817F-78C52ED112F7}" srcOrd="1" destOrd="0" presId="urn:microsoft.com/office/officeart/2008/layout/VerticalCurvedList"/>
    <dgm:cxn modelId="{75376F18-1626-481D-A744-1AEF49F74038}" type="presParOf" srcId="{00697D18-665A-4AF1-8363-031896A6A8E3}" destId="{EFB078C4-A2A9-4180-B161-F79BA798DFB8}" srcOrd="2" destOrd="0" presId="urn:microsoft.com/office/officeart/2008/layout/VerticalCurvedList"/>
    <dgm:cxn modelId="{AF7E6AF2-2B8B-49F0-A65B-C635B1780975}" type="presParOf" srcId="{EFB078C4-A2A9-4180-B161-F79BA798DFB8}" destId="{D9FA2D08-F1DA-4217-99FB-9239604B553B}" srcOrd="0" destOrd="0" presId="urn:microsoft.com/office/officeart/2008/layout/VerticalCurvedList"/>
    <dgm:cxn modelId="{03222607-2680-4B1E-8D2B-472DEC8F019E}" type="presParOf" srcId="{00697D18-665A-4AF1-8363-031896A6A8E3}" destId="{FE02DBC0-E439-462F-B9B0-D41D7922C932}" srcOrd="3" destOrd="0" presId="urn:microsoft.com/office/officeart/2008/layout/VerticalCurvedList"/>
    <dgm:cxn modelId="{7FD98381-BA79-4465-B9B0-1DBC97532476}" type="presParOf" srcId="{00697D18-665A-4AF1-8363-031896A6A8E3}" destId="{8D8BA95D-0D2C-47CC-982D-ED63D1E38314}" srcOrd="4" destOrd="0" presId="urn:microsoft.com/office/officeart/2008/layout/VerticalCurvedList"/>
    <dgm:cxn modelId="{5DA1058F-AB6B-41A0-AAD8-D39DEA07E34E}" type="presParOf" srcId="{8D8BA95D-0D2C-47CC-982D-ED63D1E38314}" destId="{7533C8C5-9CF1-4738-AA83-3538258EF8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F8C935-3760-415B-8F32-ED5E5FB2635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CE4B7892-C06E-4C43-887A-A76AB612D34E}">
      <dgm:prSet phldrT="[Text]"/>
      <dgm:spPr/>
      <dgm:t>
        <a:bodyPr/>
        <a:lstStyle/>
        <a:p>
          <a:endParaRPr lang="cs-CZ" dirty="0"/>
        </a:p>
      </dgm:t>
    </dgm:pt>
    <dgm:pt modelId="{ADF665FB-03D6-44DF-8DC7-D5EB98CB2378}" type="parTrans" cxnId="{D4A85D69-757D-4FC5-91B2-4F17F48EEC95}">
      <dgm:prSet/>
      <dgm:spPr/>
      <dgm:t>
        <a:bodyPr/>
        <a:lstStyle/>
        <a:p>
          <a:endParaRPr lang="cs-CZ"/>
        </a:p>
      </dgm:t>
    </dgm:pt>
    <dgm:pt modelId="{2CE7C9D1-A775-4BFD-9787-4A8FF644A9ED}" type="sibTrans" cxnId="{D4A85D69-757D-4FC5-91B2-4F17F48EEC95}">
      <dgm:prSet/>
      <dgm:spPr/>
      <dgm:t>
        <a:bodyPr/>
        <a:lstStyle/>
        <a:p>
          <a:endParaRPr lang="cs-CZ"/>
        </a:p>
      </dgm:t>
    </dgm:pt>
    <dgm:pt modelId="{8BA7A284-A421-4354-86B6-5BB1775A558E}">
      <dgm:prSet phldrT="[Text]"/>
      <dgm:spPr/>
      <dgm:t>
        <a:bodyPr/>
        <a:lstStyle/>
        <a:p>
          <a:r>
            <a:rPr lang="cs-CZ" dirty="0"/>
            <a:t>EK zahájí řízení tzv. z úřední povinnosti </a:t>
          </a:r>
        </a:p>
      </dgm:t>
    </dgm:pt>
    <dgm:pt modelId="{8352F5EB-EFF4-43C2-9B8D-962EF4163180}" type="parTrans" cxnId="{164609F1-C987-4DE1-8F8C-2E5D68CE5F58}">
      <dgm:prSet/>
      <dgm:spPr/>
      <dgm:t>
        <a:bodyPr/>
        <a:lstStyle/>
        <a:p>
          <a:endParaRPr lang="cs-CZ"/>
        </a:p>
      </dgm:t>
    </dgm:pt>
    <dgm:pt modelId="{F243ADCD-B604-450B-8105-4D87C10D7250}" type="sibTrans" cxnId="{164609F1-C987-4DE1-8F8C-2E5D68CE5F58}">
      <dgm:prSet/>
      <dgm:spPr/>
      <dgm:t>
        <a:bodyPr/>
        <a:lstStyle/>
        <a:p>
          <a:endParaRPr lang="cs-CZ"/>
        </a:p>
      </dgm:t>
    </dgm:pt>
    <dgm:pt modelId="{4C83F5FB-2107-4D0D-9A60-D5BAA08E8C99}">
      <dgm:prSet phldrT="[Text]"/>
      <dgm:spPr/>
      <dgm:t>
        <a:bodyPr/>
        <a:lstStyle/>
        <a:p>
          <a:r>
            <a:rPr lang="cs-CZ" dirty="0"/>
            <a:t>posílá oficiální výstražný dopis ČS</a:t>
          </a:r>
        </a:p>
      </dgm:t>
    </dgm:pt>
    <dgm:pt modelId="{C1127A60-AB0A-4A28-8B3C-91CCBAD326FD}" type="parTrans" cxnId="{98FBE31A-8A0A-461D-972E-F76C9AC7397E}">
      <dgm:prSet/>
      <dgm:spPr/>
      <dgm:t>
        <a:bodyPr/>
        <a:lstStyle/>
        <a:p>
          <a:endParaRPr lang="cs-CZ"/>
        </a:p>
      </dgm:t>
    </dgm:pt>
    <dgm:pt modelId="{CCC77D8E-D472-4C23-99A6-82155467D5A7}" type="sibTrans" cxnId="{98FBE31A-8A0A-461D-972E-F76C9AC7397E}">
      <dgm:prSet/>
      <dgm:spPr/>
      <dgm:t>
        <a:bodyPr/>
        <a:lstStyle/>
        <a:p>
          <a:endParaRPr lang="cs-CZ"/>
        </a:p>
      </dgm:t>
    </dgm:pt>
    <dgm:pt modelId="{1DDA065A-B5CD-48EC-8356-FEF12B132755}">
      <dgm:prSet phldrT="[Text]"/>
      <dgm:spPr/>
      <dgm:t>
        <a:bodyPr/>
        <a:lstStyle/>
        <a:p>
          <a:endParaRPr lang="cs-CZ" dirty="0"/>
        </a:p>
      </dgm:t>
    </dgm:pt>
    <dgm:pt modelId="{D629ED3C-FC53-437B-AE1E-5E4A66005F77}" type="parTrans" cxnId="{05C7E1CF-B728-421B-943B-EC91C070360E}">
      <dgm:prSet/>
      <dgm:spPr/>
      <dgm:t>
        <a:bodyPr/>
        <a:lstStyle/>
        <a:p>
          <a:endParaRPr lang="cs-CZ"/>
        </a:p>
      </dgm:t>
    </dgm:pt>
    <dgm:pt modelId="{A3D2969E-7BD0-4B99-B16E-26379027A88E}" type="sibTrans" cxnId="{05C7E1CF-B728-421B-943B-EC91C070360E}">
      <dgm:prSet/>
      <dgm:spPr/>
      <dgm:t>
        <a:bodyPr/>
        <a:lstStyle/>
        <a:p>
          <a:endParaRPr lang="cs-CZ"/>
        </a:p>
      </dgm:t>
    </dgm:pt>
    <dgm:pt modelId="{8A2CFE6A-4795-4301-B699-5F79D82280F3}">
      <dgm:prSet phldrT="[Text]"/>
      <dgm:spPr/>
      <dgm:t>
        <a:bodyPr/>
        <a:lstStyle/>
        <a:p>
          <a:r>
            <a:rPr lang="cs-CZ" dirty="0"/>
            <a:t>ČS sděluje připomínky (má tak udělat na základě toho dopisu – lhůta 2 měsíce od doručení dopisu zpravidla)</a:t>
          </a:r>
        </a:p>
      </dgm:t>
    </dgm:pt>
    <dgm:pt modelId="{E90AFE54-A223-4402-A0F1-2E35C0A0C347}" type="parTrans" cxnId="{12729B2E-F5D3-4A02-9477-FA5368FA68CD}">
      <dgm:prSet/>
      <dgm:spPr/>
      <dgm:t>
        <a:bodyPr/>
        <a:lstStyle/>
        <a:p>
          <a:endParaRPr lang="cs-CZ"/>
        </a:p>
      </dgm:t>
    </dgm:pt>
    <dgm:pt modelId="{A46839B5-ED6C-4036-B3AA-F6283DC9A6D8}" type="sibTrans" cxnId="{12729B2E-F5D3-4A02-9477-FA5368FA68CD}">
      <dgm:prSet/>
      <dgm:spPr/>
      <dgm:t>
        <a:bodyPr/>
        <a:lstStyle/>
        <a:p>
          <a:endParaRPr lang="cs-CZ"/>
        </a:p>
      </dgm:t>
    </dgm:pt>
    <dgm:pt modelId="{DA835570-A9FC-490C-AB18-48A6930E698D}">
      <dgm:prSet phldrT="[Text]"/>
      <dgm:spPr/>
      <dgm:t>
        <a:bodyPr/>
        <a:lstStyle/>
        <a:p>
          <a:endParaRPr lang="cs-CZ" dirty="0"/>
        </a:p>
      </dgm:t>
    </dgm:pt>
    <dgm:pt modelId="{D82652BF-B532-4C55-BB74-448BE02B506C}" type="parTrans" cxnId="{3FCC33DE-F203-4474-B7D3-79F05602D3CA}">
      <dgm:prSet/>
      <dgm:spPr/>
      <dgm:t>
        <a:bodyPr/>
        <a:lstStyle/>
        <a:p>
          <a:endParaRPr lang="cs-CZ"/>
        </a:p>
      </dgm:t>
    </dgm:pt>
    <dgm:pt modelId="{39F17F66-514B-4453-B07F-961EA2F8AD69}" type="sibTrans" cxnId="{3FCC33DE-F203-4474-B7D3-79F05602D3CA}">
      <dgm:prSet/>
      <dgm:spPr/>
      <dgm:t>
        <a:bodyPr/>
        <a:lstStyle/>
        <a:p>
          <a:endParaRPr lang="cs-CZ"/>
        </a:p>
      </dgm:t>
    </dgm:pt>
    <dgm:pt modelId="{D3EEFA4C-BC59-43A6-83F6-8D433F8D78F0}">
      <dgm:prSet phldrT="[Text]"/>
      <dgm:spPr/>
      <dgm:t>
        <a:bodyPr/>
        <a:lstStyle/>
        <a:p>
          <a:r>
            <a:rPr lang="cs-CZ" dirty="0"/>
            <a:t>EK, není-li spokojena, vydává odůvodněné stanovisko</a:t>
          </a:r>
        </a:p>
      </dgm:t>
    </dgm:pt>
    <dgm:pt modelId="{B5C0BEC1-7FBB-4C3A-BCAC-783B1D6EA3BA}" type="parTrans" cxnId="{2446F702-57CA-4568-AC2C-1337B98ADBBF}">
      <dgm:prSet/>
      <dgm:spPr/>
      <dgm:t>
        <a:bodyPr/>
        <a:lstStyle/>
        <a:p>
          <a:endParaRPr lang="cs-CZ"/>
        </a:p>
      </dgm:t>
    </dgm:pt>
    <dgm:pt modelId="{27FE3C77-5890-4CE1-95CD-947180D3F542}" type="sibTrans" cxnId="{2446F702-57CA-4568-AC2C-1337B98ADBBF}">
      <dgm:prSet/>
      <dgm:spPr/>
      <dgm:t>
        <a:bodyPr/>
        <a:lstStyle/>
        <a:p>
          <a:endParaRPr lang="cs-CZ"/>
        </a:p>
      </dgm:t>
    </dgm:pt>
    <dgm:pt modelId="{762C7AE5-ADF7-4A3C-AC97-EEAF60B19F18}">
      <dgm:prSet phldrT="[Text]"/>
      <dgm:spPr/>
      <dgm:t>
        <a:bodyPr/>
        <a:lstStyle/>
        <a:p>
          <a:r>
            <a:rPr lang="cs-CZ" dirty="0"/>
            <a:t>Pokud stát nadále porušuje, může se stát dostat k SD</a:t>
          </a:r>
        </a:p>
      </dgm:t>
    </dgm:pt>
    <dgm:pt modelId="{90E9F1C4-0B3D-4D53-B763-33E8E36C430E}" type="parTrans" cxnId="{76D9977B-65AF-4DCA-96E6-0DB5F419B048}">
      <dgm:prSet/>
      <dgm:spPr/>
      <dgm:t>
        <a:bodyPr/>
        <a:lstStyle/>
        <a:p>
          <a:endParaRPr lang="cs-CZ"/>
        </a:p>
      </dgm:t>
    </dgm:pt>
    <dgm:pt modelId="{855F443B-57DB-477B-A1B6-397D6139B463}" type="sibTrans" cxnId="{76D9977B-65AF-4DCA-96E6-0DB5F419B048}">
      <dgm:prSet/>
      <dgm:spPr/>
      <dgm:t>
        <a:bodyPr/>
        <a:lstStyle/>
        <a:p>
          <a:endParaRPr lang="cs-CZ"/>
        </a:p>
      </dgm:t>
    </dgm:pt>
    <dgm:pt modelId="{E23C9F09-8B72-4A69-811B-12BF0C199AD5}" type="pres">
      <dgm:prSet presAssocID="{43F8C935-3760-415B-8F32-ED5E5FB26355}" presName="linearFlow" presStyleCnt="0">
        <dgm:presLayoutVars>
          <dgm:dir/>
          <dgm:animLvl val="lvl"/>
          <dgm:resizeHandles val="exact"/>
        </dgm:presLayoutVars>
      </dgm:prSet>
      <dgm:spPr/>
    </dgm:pt>
    <dgm:pt modelId="{963DF500-E34E-43DA-94D4-E996DA135B00}" type="pres">
      <dgm:prSet presAssocID="{CE4B7892-C06E-4C43-887A-A76AB612D34E}" presName="composite" presStyleCnt="0"/>
      <dgm:spPr/>
    </dgm:pt>
    <dgm:pt modelId="{6BF2A05C-9D8C-4A9A-A77B-67FBC1F6DB70}" type="pres">
      <dgm:prSet presAssocID="{CE4B7892-C06E-4C43-887A-A76AB612D34E}" presName="parentText" presStyleLbl="alignNode1" presStyleIdx="0" presStyleCnt="3">
        <dgm:presLayoutVars>
          <dgm:chMax val="1"/>
          <dgm:bulletEnabled val="1"/>
        </dgm:presLayoutVars>
      </dgm:prSet>
      <dgm:spPr/>
    </dgm:pt>
    <dgm:pt modelId="{39B13D68-FC2B-416B-AEF3-2CB260CE3C74}" type="pres">
      <dgm:prSet presAssocID="{CE4B7892-C06E-4C43-887A-A76AB612D34E}" presName="descendantText" presStyleLbl="alignAcc1" presStyleIdx="0" presStyleCnt="3">
        <dgm:presLayoutVars>
          <dgm:bulletEnabled val="1"/>
        </dgm:presLayoutVars>
      </dgm:prSet>
      <dgm:spPr/>
    </dgm:pt>
    <dgm:pt modelId="{093F029F-2D8E-42CE-9B74-DA0EFE699AC6}" type="pres">
      <dgm:prSet presAssocID="{2CE7C9D1-A775-4BFD-9787-4A8FF644A9ED}" presName="sp" presStyleCnt="0"/>
      <dgm:spPr/>
    </dgm:pt>
    <dgm:pt modelId="{F99E954A-D05C-4AF4-B258-AF76F680AA66}" type="pres">
      <dgm:prSet presAssocID="{1DDA065A-B5CD-48EC-8356-FEF12B132755}" presName="composite" presStyleCnt="0"/>
      <dgm:spPr/>
    </dgm:pt>
    <dgm:pt modelId="{F952A00F-9586-4234-9572-833C106B0DAD}" type="pres">
      <dgm:prSet presAssocID="{1DDA065A-B5CD-48EC-8356-FEF12B132755}" presName="parentText" presStyleLbl="alignNode1" presStyleIdx="1" presStyleCnt="3">
        <dgm:presLayoutVars>
          <dgm:chMax val="1"/>
          <dgm:bulletEnabled val="1"/>
        </dgm:presLayoutVars>
      </dgm:prSet>
      <dgm:spPr/>
    </dgm:pt>
    <dgm:pt modelId="{89DC0A63-8A7F-4482-A6FA-B0977F042869}" type="pres">
      <dgm:prSet presAssocID="{1DDA065A-B5CD-48EC-8356-FEF12B132755}" presName="descendantText" presStyleLbl="alignAcc1" presStyleIdx="1" presStyleCnt="3">
        <dgm:presLayoutVars>
          <dgm:bulletEnabled val="1"/>
        </dgm:presLayoutVars>
      </dgm:prSet>
      <dgm:spPr/>
    </dgm:pt>
    <dgm:pt modelId="{F048A12E-E118-4F5B-A13A-28FA5BA59F97}" type="pres">
      <dgm:prSet presAssocID="{A3D2969E-7BD0-4B99-B16E-26379027A88E}" presName="sp" presStyleCnt="0"/>
      <dgm:spPr/>
    </dgm:pt>
    <dgm:pt modelId="{ED6F86AF-7A01-46DC-8EF0-FFB674B6FCFC}" type="pres">
      <dgm:prSet presAssocID="{DA835570-A9FC-490C-AB18-48A6930E698D}" presName="composite" presStyleCnt="0"/>
      <dgm:spPr/>
    </dgm:pt>
    <dgm:pt modelId="{1FA1DBCA-1E84-4138-944C-E8CD7CC4DFD1}" type="pres">
      <dgm:prSet presAssocID="{DA835570-A9FC-490C-AB18-48A6930E698D}" presName="parentText" presStyleLbl="alignNode1" presStyleIdx="2" presStyleCnt="3">
        <dgm:presLayoutVars>
          <dgm:chMax val="1"/>
          <dgm:bulletEnabled val="1"/>
        </dgm:presLayoutVars>
      </dgm:prSet>
      <dgm:spPr/>
    </dgm:pt>
    <dgm:pt modelId="{1594C182-6DD8-4EA7-A01C-CD343BC91924}" type="pres">
      <dgm:prSet presAssocID="{DA835570-A9FC-490C-AB18-48A6930E698D}" presName="descendantText" presStyleLbl="alignAcc1" presStyleIdx="2" presStyleCnt="3">
        <dgm:presLayoutVars>
          <dgm:bulletEnabled val="1"/>
        </dgm:presLayoutVars>
      </dgm:prSet>
      <dgm:spPr/>
    </dgm:pt>
  </dgm:ptLst>
  <dgm:cxnLst>
    <dgm:cxn modelId="{2446F702-57CA-4568-AC2C-1337B98ADBBF}" srcId="{DA835570-A9FC-490C-AB18-48A6930E698D}" destId="{D3EEFA4C-BC59-43A6-83F6-8D433F8D78F0}" srcOrd="0" destOrd="0" parTransId="{B5C0BEC1-7FBB-4C3A-BCAC-783B1D6EA3BA}" sibTransId="{27FE3C77-5890-4CE1-95CD-947180D3F542}"/>
    <dgm:cxn modelId="{075F320D-64B8-4EF6-8E2D-86493192C9ED}" type="presOf" srcId="{CE4B7892-C06E-4C43-887A-A76AB612D34E}" destId="{6BF2A05C-9D8C-4A9A-A77B-67FBC1F6DB70}" srcOrd="0" destOrd="0" presId="urn:microsoft.com/office/officeart/2005/8/layout/chevron2"/>
    <dgm:cxn modelId="{E445FE14-BA26-4E27-8F2A-786FF810058C}" type="presOf" srcId="{DA835570-A9FC-490C-AB18-48A6930E698D}" destId="{1FA1DBCA-1E84-4138-944C-E8CD7CC4DFD1}" srcOrd="0" destOrd="0" presId="urn:microsoft.com/office/officeart/2005/8/layout/chevron2"/>
    <dgm:cxn modelId="{98FBE31A-8A0A-461D-972E-F76C9AC7397E}" srcId="{CE4B7892-C06E-4C43-887A-A76AB612D34E}" destId="{4C83F5FB-2107-4D0D-9A60-D5BAA08E8C99}" srcOrd="1" destOrd="0" parTransId="{C1127A60-AB0A-4A28-8B3C-91CCBAD326FD}" sibTransId="{CCC77D8E-D472-4C23-99A6-82155467D5A7}"/>
    <dgm:cxn modelId="{12729B2E-F5D3-4A02-9477-FA5368FA68CD}" srcId="{1DDA065A-B5CD-48EC-8356-FEF12B132755}" destId="{8A2CFE6A-4795-4301-B699-5F79D82280F3}" srcOrd="0" destOrd="0" parTransId="{E90AFE54-A223-4402-A0F1-2E35C0A0C347}" sibTransId="{A46839B5-ED6C-4036-B3AA-F6283DC9A6D8}"/>
    <dgm:cxn modelId="{4AEBDC44-3181-4DA0-A081-71883B694758}" type="presOf" srcId="{8A2CFE6A-4795-4301-B699-5F79D82280F3}" destId="{89DC0A63-8A7F-4482-A6FA-B0977F042869}" srcOrd="0" destOrd="0" presId="urn:microsoft.com/office/officeart/2005/8/layout/chevron2"/>
    <dgm:cxn modelId="{D4A85D69-757D-4FC5-91B2-4F17F48EEC95}" srcId="{43F8C935-3760-415B-8F32-ED5E5FB26355}" destId="{CE4B7892-C06E-4C43-887A-A76AB612D34E}" srcOrd="0" destOrd="0" parTransId="{ADF665FB-03D6-44DF-8DC7-D5EB98CB2378}" sibTransId="{2CE7C9D1-A775-4BFD-9787-4A8FF644A9ED}"/>
    <dgm:cxn modelId="{7A0D7D58-29B8-4937-9D9E-AB0036A94D9B}" type="presOf" srcId="{D3EEFA4C-BC59-43A6-83F6-8D433F8D78F0}" destId="{1594C182-6DD8-4EA7-A01C-CD343BC91924}" srcOrd="0" destOrd="0" presId="urn:microsoft.com/office/officeart/2005/8/layout/chevron2"/>
    <dgm:cxn modelId="{04F2B158-EB71-497F-831C-D1DCE495353D}" type="presOf" srcId="{1DDA065A-B5CD-48EC-8356-FEF12B132755}" destId="{F952A00F-9586-4234-9572-833C106B0DAD}" srcOrd="0" destOrd="0" presId="urn:microsoft.com/office/officeart/2005/8/layout/chevron2"/>
    <dgm:cxn modelId="{76D9977B-65AF-4DCA-96E6-0DB5F419B048}" srcId="{DA835570-A9FC-490C-AB18-48A6930E698D}" destId="{762C7AE5-ADF7-4A3C-AC97-EEAF60B19F18}" srcOrd="1" destOrd="0" parTransId="{90E9F1C4-0B3D-4D53-B763-33E8E36C430E}" sibTransId="{855F443B-57DB-477B-A1B6-397D6139B463}"/>
    <dgm:cxn modelId="{82E1358C-8775-41E5-AB22-9EC68AEB1F1A}" type="presOf" srcId="{43F8C935-3760-415B-8F32-ED5E5FB26355}" destId="{E23C9F09-8B72-4A69-811B-12BF0C199AD5}" srcOrd="0" destOrd="0" presId="urn:microsoft.com/office/officeart/2005/8/layout/chevron2"/>
    <dgm:cxn modelId="{4E2216BA-A881-4081-B353-399B9BD7341C}" type="presOf" srcId="{8BA7A284-A421-4354-86B6-5BB1775A558E}" destId="{39B13D68-FC2B-416B-AEF3-2CB260CE3C74}" srcOrd="0" destOrd="0" presId="urn:microsoft.com/office/officeart/2005/8/layout/chevron2"/>
    <dgm:cxn modelId="{9DE524C9-CD72-406B-A106-B938369F50C8}" type="presOf" srcId="{4C83F5FB-2107-4D0D-9A60-D5BAA08E8C99}" destId="{39B13D68-FC2B-416B-AEF3-2CB260CE3C74}" srcOrd="0" destOrd="1" presId="urn:microsoft.com/office/officeart/2005/8/layout/chevron2"/>
    <dgm:cxn modelId="{05C7E1CF-B728-421B-943B-EC91C070360E}" srcId="{43F8C935-3760-415B-8F32-ED5E5FB26355}" destId="{1DDA065A-B5CD-48EC-8356-FEF12B132755}" srcOrd="1" destOrd="0" parTransId="{D629ED3C-FC53-437B-AE1E-5E4A66005F77}" sibTransId="{A3D2969E-7BD0-4B99-B16E-26379027A88E}"/>
    <dgm:cxn modelId="{A5BF6FD5-3330-48E8-97B3-876324720A97}" type="presOf" srcId="{762C7AE5-ADF7-4A3C-AC97-EEAF60B19F18}" destId="{1594C182-6DD8-4EA7-A01C-CD343BC91924}" srcOrd="0" destOrd="1" presId="urn:microsoft.com/office/officeart/2005/8/layout/chevron2"/>
    <dgm:cxn modelId="{3FCC33DE-F203-4474-B7D3-79F05602D3CA}" srcId="{43F8C935-3760-415B-8F32-ED5E5FB26355}" destId="{DA835570-A9FC-490C-AB18-48A6930E698D}" srcOrd="2" destOrd="0" parTransId="{D82652BF-B532-4C55-BB74-448BE02B506C}" sibTransId="{39F17F66-514B-4453-B07F-961EA2F8AD69}"/>
    <dgm:cxn modelId="{164609F1-C987-4DE1-8F8C-2E5D68CE5F58}" srcId="{CE4B7892-C06E-4C43-887A-A76AB612D34E}" destId="{8BA7A284-A421-4354-86B6-5BB1775A558E}" srcOrd="0" destOrd="0" parTransId="{8352F5EB-EFF4-43C2-9B8D-962EF4163180}" sibTransId="{F243ADCD-B604-450B-8105-4D87C10D7250}"/>
    <dgm:cxn modelId="{A8B2D483-33C0-4CF4-B156-D7D79971CAD5}" type="presParOf" srcId="{E23C9F09-8B72-4A69-811B-12BF0C199AD5}" destId="{963DF500-E34E-43DA-94D4-E996DA135B00}" srcOrd="0" destOrd="0" presId="urn:microsoft.com/office/officeart/2005/8/layout/chevron2"/>
    <dgm:cxn modelId="{2CC163FB-921B-49CC-93B9-DBF104C988B1}" type="presParOf" srcId="{963DF500-E34E-43DA-94D4-E996DA135B00}" destId="{6BF2A05C-9D8C-4A9A-A77B-67FBC1F6DB70}" srcOrd="0" destOrd="0" presId="urn:microsoft.com/office/officeart/2005/8/layout/chevron2"/>
    <dgm:cxn modelId="{F2FED445-EC67-4AD0-9A9F-71C6A9F7ACCC}" type="presParOf" srcId="{963DF500-E34E-43DA-94D4-E996DA135B00}" destId="{39B13D68-FC2B-416B-AEF3-2CB260CE3C74}" srcOrd="1" destOrd="0" presId="urn:microsoft.com/office/officeart/2005/8/layout/chevron2"/>
    <dgm:cxn modelId="{3FDF0298-683D-4D5D-AC16-7FA4C316CA15}" type="presParOf" srcId="{E23C9F09-8B72-4A69-811B-12BF0C199AD5}" destId="{093F029F-2D8E-42CE-9B74-DA0EFE699AC6}" srcOrd="1" destOrd="0" presId="urn:microsoft.com/office/officeart/2005/8/layout/chevron2"/>
    <dgm:cxn modelId="{8EB48475-9980-4060-AC1F-ACC0BE0EBC3A}" type="presParOf" srcId="{E23C9F09-8B72-4A69-811B-12BF0C199AD5}" destId="{F99E954A-D05C-4AF4-B258-AF76F680AA66}" srcOrd="2" destOrd="0" presId="urn:microsoft.com/office/officeart/2005/8/layout/chevron2"/>
    <dgm:cxn modelId="{5B165B7B-BF44-4CCD-9786-E585BFD031BC}" type="presParOf" srcId="{F99E954A-D05C-4AF4-B258-AF76F680AA66}" destId="{F952A00F-9586-4234-9572-833C106B0DAD}" srcOrd="0" destOrd="0" presId="urn:microsoft.com/office/officeart/2005/8/layout/chevron2"/>
    <dgm:cxn modelId="{23858538-D759-45C7-BB18-F3B59555029B}" type="presParOf" srcId="{F99E954A-D05C-4AF4-B258-AF76F680AA66}" destId="{89DC0A63-8A7F-4482-A6FA-B0977F042869}" srcOrd="1" destOrd="0" presId="urn:microsoft.com/office/officeart/2005/8/layout/chevron2"/>
    <dgm:cxn modelId="{B1B4C42E-3709-44D9-BF7D-787DF2CD9627}" type="presParOf" srcId="{E23C9F09-8B72-4A69-811B-12BF0C199AD5}" destId="{F048A12E-E118-4F5B-A13A-28FA5BA59F97}" srcOrd="3" destOrd="0" presId="urn:microsoft.com/office/officeart/2005/8/layout/chevron2"/>
    <dgm:cxn modelId="{730BBC21-0D19-45A3-B5B0-BEB9BA3395AB}" type="presParOf" srcId="{E23C9F09-8B72-4A69-811B-12BF0C199AD5}" destId="{ED6F86AF-7A01-46DC-8EF0-FFB674B6FCFC}" srcOrd="4" destOrd="0" presId="urn:microsoft.com/office/officeart/2005/8/layout/chevron2"/>
    <dgm:cxn modelId="{FFDE9DDD-7543-4F2B-9959-913A289610E6}" type="presParOf" srcId="{ED6F86AF-7A01-46DC-8EF0-FFB674B6FCFC}" destId="{1FA1DBCA-1E84-4138-944C-E8CD7CC4DFD1}" srcOrd="0" destOrd="0" presId="urn:microsoft.com/office/officeart/2005/8/layout/chevron2"/>
    <dgm:cxn modelId="{408CBA60-1FD4-48EA-BF83-7CE527796516}" type="presParOf" srcId="{ED6F86AF-7A01-46DC-8EF0-FFB674B6FCFC}" destId="{1594C182-6DD8-4EA7-A01C-CD343BC919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8C935-3760-415B-8F32-ED5E5FB2635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CE4B7892-C06E-4C43-887A-A76AB612D34E}">
      <dgm:prSet phldrT="[Text]"/>
      <dgm:spPr/>
      <dgm:t>
        <a:bodyPr/>
        <a:lstStyle/>
        <a:p>
          <a:endParaRPr lang="cs-CZ" dirty="0"/>
        </a:p>
      </dgm:t>
    </dgm:pt>
    <dgm:pt modelId="{ADF665FB-03D6-44DF-8DC7-D5EB98CB2378}" type="parTrans" cxnId="{D4A85D69-757D-4FC5-91B2-4F17F48EEC95}">
      <dgm:prSet/>
      <dgm:spPr/>
      <dgm:t>
        <a:bodyPr/>
        <a:lstStyle/>
        <a:p>
          <a:endParaRPr lang="cs-CZ"/>
        </a:p>
      </dgm:t>
    </dgm:pt>
    <dgm:pt modelId="{2CE7C9D1-A775-4BFD-9787-4A8FF644A9ED}" type="sibTrans" cxnId="{D4A85D69-757D-4FC5-91B2-4F17F48EEC95}">
      <dgm:prSet/>
      <dgm:spPr/>
      <dgm:t>
        <a:bodyPr/>
        <a:lstStyle/>
        <a:p>
          <a:endParaRPr lang="cs-CZ"/>
        </a:p>
      </dgm:t>
    </dgm:pt>
    <dgm:pt modelId="{8BA7A284-A421-4354-86B6-5BB1775A558E}">
      <dgm:prSet phldrT="[Text]"/>
      <dgm:spPr/>
      <dgm:t>
        <a:bodyPr/>
        <a:lstStyle/>
        <a:p>
          <a:r>
            <a:rPr lang="cs-CZ" dirty="0"/>
            <a:t>EK může (nemusí) podat žalobu k SD na stát</a:t>
          </a:r>
        </a:p>
      </dgm:t>
    </dgm:pt>
    <dgm:pt modelId="{8352F5EB-EFF4-43C2-9B8D-962EF4163180}" type="parTrans" cxnId="{164609F1-C987-4DE1-8F8C-2E5D68CE5F58}">
      <dgm:prSet/>
      <dgm:spPr/>
      <dgm:t>
        <a:bodyPr/>
        <a:lstStyle/>
        <a:p>
          <a:endParaRPr lang="cs-CZ"/>
        </a:p>
      </dgm:t>
    </dgm:pt>
    <dgm:pt modelId="{F243ADCD-B604-450B-8105-4D87C10D7250}" type="sibTrans" cxnId="{164609F1-C987-4DE1-8F8C-2E5D68CE5F58}">
      <dgm:prSet/>
      <dgm:spPr/>
      <dgm:t>
        <a:bodyPr/>
        <a:lstStyle/>
        <a:p>
          <a:endParaRPr lang="cs-CZ"/>
        </a:p>
      </dgm:t>
    </dgm:pt>
    <dgm:pt modelId="{4C83F5FB-2107-4D0D-9A60-D5BAA08E8C99}">
      <dgm:prSet phldrT="[Text]"/>
      <dgm:spPr/>
      <dgm:t>
        <a:bodyPr/>
        <a:lstStyle/>
        <a:p>
          <a:r>
            <a:rPr lang="cs-CZ" dirty="0"/>
            <a:t>SD – jen: došlo/nedošlo k porušení práva</a:t>
          </a:r>
        </a:p>
      </dgm:t>
    </dgm:pt>
    <dgm:pt modelId="{C1127A60-AB0A-4A28-8B3C-91CCBAD326FD}" type="parTrans" cxnId="{98FBE31A-8A0A-461D-972E-F76C9AC7397E}">
      <dgm:prSet/>
      <dgm:spPr/>
      <dgm:t>
        <a:bodyPr/>
        <a:lstStyle/>
        <a:p>
          <a:endParaRPr lang="cs-CZ"/>
        </a:p>
      </dgm:t>
    </dgm:pt>
    <dgm:pt modelId="{CCC77D8E-D472-4C23-99A6-82155467D5A7}" type="sibTrans" cxnId="{98FBE31A-8A0A-461D-972E-F76C9AC7397E}">
      <dgm:prSet/>
      <dgm:spPr/>
      <dgm:t>
        <a:bodyPr/>
        <a:lstStyle/>
        <a:p>
          <a:endParaRPr lang="cs-CZ"/>
        </a:p>
      </dgm:t>
    </dgm:pt>
    <dgm:pt modelId="{1DDA065A-B5CD-48EC-8356-FEF12B132755}">
      <dgm:prSet phldrT="[Text]"/>
      <dgm:spPr/>
      <dgm:t>
        <a:bodyPr/>
        <a:lstStyle/>
        <a:p>
          <a:endParaRPr lang="cs-CZ" dirty="0"/>
        </a:p>
      </dgm:t>
    </dgm:pt>
    <dgm:pt modelId="{D629ED3C-FC53-437B-AE1E-5E4A66005F77}" type="parTrans" cxnId="{05C7E1CF-B728-421B-943B-EC91C070360E}">
      <dgm:prSet/>
      <dgm:spPr/>
      <dgm:t>
        <a:bodyPr/>
        <a:lstStyle/>
        <a:p>
          <a:endParaRPr lang="cs-CZ"/>
        </a:p>
      </dgm:t>
    </dgm:pt>
    <dgm:pt modelId="{A3D2969E-7BD0-4B99-B16E-26379027A88E}" type="sibTrans" cxnId="{05C7E1CF-B728-421B-943B-EC91C070360E}">
      <dgm:prSet/>
      <dgm:spPr/>
      <dgm:t>
        <a:bodyPr/>
        <a:lstStyle/>
        <a:p>
          <a:endParaRPr lang="cs-CZ"/>
        </a:p>
      </dgm:t>
    </dgm:pt>
    <dgm:pt modelId="{8A2CFE6A-4795-4301-B699-5F79D82280F3}">
      <dgm:prSet phldrT="[Text]"/>
      <dgm:spPr/>
      <dgm:t>
        <a:bodyPr/>
        <a:lstStyle/>
        <a:p>
          <a:r>
            <a:rPr lang="cs-CZ" dirty="0"/>
            <a:t>ČS nerespektuje rozsudek SD</a:t>
          </a:r>
        </a:p>
      </dgm:t>
    </dgm:pt>
    <dgm:pt modelId="{E90AFE54-A223-4402-A0F1-2E35C0A0C347}" type="parTrans" cxnId="{12729B2E-F5D3-4A02-9477-FA5368FA68CD}">
      <dgm:prSet/>
      <dgm:spPr/>
      <dgm:t>
        <a:bodyPr/>
        <a:lstStyle/>
        <a:p>
          <a:endParaRPr lang="cs-CZ"/>
        </a:p>
      </dgm:t>
    </dgm:pt>
    <dgm:pt modelId="{A46839B5-ED6C-4036-B3AA-F6283DC9A6D8}" type="sibTrans" cxnId="{12729B2E-F5D3-4A02-9477-FA5368FA68CD}">
      <dgm:prSet/>
      <dgm:spPr/>
      <dgm:t>
        <a:bodyPr/>
        <a:lstStyle/>
        <a:p>
          <a:endParaRPr lang="cs-CZ"/>
        </a:p>
      </dgm:t>
    </dgm:pt>
    <dgm:pt modelId="{DA835570-A9FC-490C-AB18-48A6930E698D}">
      <dgm:prSet phldrT="[Text]"/>
      <dgm:spPr/>
      <dgm:t>
        <a:bodyPr/>
        <a:lstStyle/>
        <a:p>
          <a:endParaRPr lang="cs-CZ" dirty="0"/>
        </a:p>
      </dgm:t>
    </dgm:pt>
    <dgm:pt modelId="{D82652BF-B532-4C55-BB74-448BE02B506C}" type="parTrans" cxnId="{3FCC33DE-F203-4474-B7D3-79F05602D3CA}">
      <dgm:prSet/>
      <dgm:spPr/>
      <dgm:t>
        <a:bodyPr/>
        <a:lstStyle/>
        <a:p>
          <a:endParaRPr lang="cs-CZ"/>
        </a:p>
      </dgm:t>
    </dgm:pt>
    <dgm:pt modelId="{39F17F66-514B-4453-B07F-961EA2F8AD69}" type="sibTrans" cxnId="{3FCC33DE-F203-4474-B7D3-79F05602D3CA}">
      <dgm:prSet/>
      <dgm:spPr/>
      <dgm:t>
        <a:bodyPr/>
        <a:lstStyle/>
        <a:p>
          <a:endParaRPr lang="cs-CZ"/>
        </a:p>
      </dgm:t>
    </dgm:pt>
    <dgm:pt modelId="{D3EEFA4C-BC59-43A6-83F6-8D433F8D78F0}">
      <dgm:prSet phldrT="[Text]"/>
      <dgm:spPr/>
      <dgm:t>
        <a:bodyPr/>
        <a:lstStyle/>
        <a:p>
          <a:r>
            <a:rPr lang="cs-CZ" dirty="0"/>
            <a:t>EK může podat druhou žalobu už s návrhem pokuty</a:t>
          </a:r>
        </a:p>
      </dgm:t>
    </dgm:pt>
    <dgm:pt modelId="{B5C0BEC1-7FBB-4C3A-BCAC-783B1D6EA3BA}" type="parTrans" cxnId="{2446F702-57CA-4568-AC2C-1337B98ADBBF}">
      <dgm:prSet/>
      <dgm:spPr/>
      <dgm:t>
        <a:bodyPr/>
        <a:lstStyle/>
        <a:p>
          <a:endParaRPr lang="cs-CZ"/>
        </a:p>
      </dgm:t>
    </dgm:pt>
    <dgm:pt modelId="{27FE3C77-5890-4CE1-95CD-947180D3F542}" type="sibTrans" cxnId="{2446F702-57CA-4568-AC2C-1337B98ADBBF}">
      <dgm:prSet/>
      <dgm:spPr/>
      <dgm:t>
        <a:bodyPr/>
        <a:lstStyle/>
        <a:p>
          <a:endParaRPr lang="cs-CZ"/>
        </a:p>
      </dgm:t>
    </dgm:pt>
    <dgm:pt modelId="{6F5EBC54-FCC5-4CDB-AFCE-6330C1AC3756}">
      <dgm:prSet/>
      <dgm:spPr/>
      <dgm:t>
        <a:bodyPr/>
        <a:lstStyle/>
        <a:p>
          <a:r>
            <a:rPr lang="cs-CZ" dirty="0"/>
            <a:t>EK další odůvodnění stanovisko (+ lhůta ke sjednání nápravy)</a:t>
          </a:r>
        </a:p>
      </dgm:t>
    </dgm:pt>
    <dgm:pt modelId="{99BD6738-CC13-44E5-A3A0-26106B0EE1EA}" type="parTrans" cxnId="{126F6318-E6A9-42FF-B54C-E7429E2CEC44}">
      <dgm:prSet/>
      <dgm:spPr/>
      <dgm:t>
        <a:bodyPr/>
        <a:lstStyle/>
        <a:p>
          <a:endParaRPr lang="cs-CZ"/>
        </a:p>
      </dgm:t>
    </dgm:pt>
    <dgm:pt modelId="{F2E5B5D0-4E31-4295-90F7-20C2C5AB34FA}" type="sibTrans" cxnId="{126F6318-E6A9-42FF-B54C-E7429E2CEC44}">
      <dgm:prSet/>
      <dgm:spPr/>
      <dgm:t>
        <a:bodyPr/>
        <a:lstStyle/>
        <a:p>
          <a:endParaRPr lang="cs-CZ"/>
        </a:p>
      </dgm:t>
    </dgm:pt>
    <dgm:pt modelId="{D217D539-0F38-46C8-93E2-05FD4306680D}">
      <dgm:prSet/>
      <dgm:spPr/>
      <dgm:t>
        <a:bodyPr/>
        <a:lstStyle/>
        <a:p>
          <a:r>
            <a:rPr lang="cs-CZ" dirty="0"/>
            <a:t>SD může vydat nový rozsudek s uložením pokuty</a:t>
          </a:r>
        </a:p>
      </dgm:t>
    </dgm:pt>
    <dgm:pt modelId="{40BBEF86-78A5-4F61-A540-B42564E0C83F}" type="parTrans" cxnId="{FC9B30DD-B44C-4963-A576-9728312D37F8}">
      <dgm:prSet/>
      <dgm:spPr/>
      <dgm:t>
        <a:bodyPr/>
        <a:lstStyle/>
        <a:p>
          <a:endParaRPr lang="cs-CZ"/>
        </a:p>
      </dgm:t>
    </dgm:pt>
    <dgm:pt modelId="{7D5C08B1-4D7A-4D80-9CBF-88BA0F7E659F}" type="sibTrans" cxnId="{FC9B30DD-B44C-4963-A576-9728312D37F8}">
      <dgm:prSet/>
      <dgm:spPr/>
      <dgm:t>
        <a:bodyPr/>
        <a:lstStyle/>
        <a:p>
          <a:endParaRPr lang="cs-CZ"/>
        </a:p>
      </dgm:t>
    </dgm:pt>
    <dgm:pt modelId="{E23C9F09-8B72-4A69-811B-12BF0C199AD5}" type="pres">
      <dgm:prSet presAssocID="{43F8C935-3760-415B-8F32-ED5E5FB26355}" presName="linearFlow" presStyleCnt="0">
        <dgm:presLayoutVars>
          <dgm:dir/>
          <dgm:animLvl val="lvl"/>
          <dgm:resizeHandles val="exact"/>
        </dgm:presLayoutVars>
      </dgm:prSet>
      <dgm:spPr/>
    </dgm:pt>
    <dgm:pt modelId="{963DF500-E34E-43DA-94D4-E996DA135B00}" type="pres">
      <dgm:prSet presAssocID="{CE4B7892-C06E-4C43-887A-A76AB612D34E}" presName="composite" presStyleCnt="0"/>
      <dgm:spPr/>
    </dgm:pt>
    <dgm:pt modelId="{6BF2A05C-9D8C-4A9A-A77B-67FBC1F6DB70}" type="pres">
      <dgm:prSet presAssocID="{CE4B7892-C06E-4C43-887A-A76AB612D34E}" presName="parentText" presStyleLbl="alignNode1" presStyleIdx="0" presStyleCnt="3">
        <dgm:presLayoutVars>
          <dgm:chMax val="1"/>
          <dgm:bulletEnabled val="1"/>
        </dgm:presLayoutVars>
      </dgm:prSet>
      <dgm:spPr/>
    </dgm:pt>
    <dgm:pt modelId="{39B13D68-FC2B-416B-AEF3-2CB260CE3C74}" type="pres">
      <dgm:prSet presAssocID="{CE4B7892-C06E-4C43-887A-A76AB612D34E}" presName="descendantText" presStyleLbl="alignAcc1" presStyleIdx="0" presStyleCnt="3">
        <dgm:presLayoutVars>
          <dgm:bulletEnabled val="1"/>
        </dgm:presLayoutVars>
      </dgm:prSet>
      <dgm:spPr/>
    </dgm:pt>
    <dgm:pt modelId="{093F029F-2D8E-42CE-9B74-DA0EFE699AC6}" type="pres">
      <dgm:prSet presAssocID="{2CE7C9D1-A775-4BFD-9787-4A8FF644A9ED}" presName="sp" presStyleCnt="0"/>
      <dgm:spPr/>
    </dgm:pt>
    <dgm:pt modelId="{F99E954A-D05C-4AF4-B258-AF76F680AA66}" type="pres">
      <dgm:prSet presAssocID="{1DDA065A-B5CD-48EC-8356-FEF12B132755}" presName="composite" presStyleCnt="0"/>
      <dgm:spPr/>
    </dgm:pt>
    <dgm:pt modelId="{F952A00F-9586-4234-9572-833C106B0DAD}" type="pres">
      <dgm:prSet presAssocID="{1DDA065A-B5CD-48EC-8356-FEF12B132755}" presName="parentText" presStyleLbl="alignNode1" presStyleIdx="1" presStyleCnt="3">
        <dgm:presLayoutVars>
          <dgm:chMax val="1"/>
          <dgm:bulletEnabled val="1"/>
        </dgm:presLayoutVars>
      </dgm:prSet>
      <dgm:spPr/>
    </dgm:pt>
    <dgm:pt modelId="{89DC0A63-8A7F-4482-A6FA-B0977F042869}" type="pres">
      <dgm:prSet presAssocID="{1DDA065A-B5CD-48EC-8356-FEF12B132755}" presName="descendantText" presStyleLbl="alignAcc1" presStyleIdx="1" presStyleCnt="3">
        <dgm:presLayoutVars>
          <dgm:bulletEnabled val="1"/>
        </dgm:presLayoutVars>
      </dgm:prSet>
      <dgm:spPr/>
    </dgm:pt>
    <dgm:pt modelId="{F048A12E-E118-4F5B-A13A-28FA5BA59F97}" type="pres">
      <dgm:prSet presAssocID="{A3D2969E-7BD0-4B99-B16E-26379027A88E}" presName="sp" presStyleCnt="0"/>
      <dgm:spPr/>
    </dgm:pt>
    <dgm:pt modelId="{ED6F86AF-7A01-46DC-8EF0-FFB674B6FCFC}" type="pres">
      <dgm:prSet presAssocID="{DA835570-A9FC-490C-AB18-48A6930E698D}" presName="composite" presStyleCnt="0"/>
      <dgm:spPr/>
    </dgm:pt>
    <dgm:pt modelId="{1FA1DBCA-1E84-4138-944C-E8CD7CC4DFD1}" type="pres">
      <dgm:prSet presAssocID="{DA835570-A9FC-490C-AB18-48A6930E698D}" presName="parentText" presStyleLbl="alignNode1" presStyleIdx="2" presStyleCnt="3">
        <dgm:presLayoutVars>
          <dgm:chMax val="1"/>
          <dgm:bulletEnabled val="1"/>
        </dgm:presLayoutVars>
      </dgm:prSet>
      <dgm:spPr/>
    </dgm:pt>
    <dgm:pt modelId="{1594C182-6DD8-4EA7-A01C-CD343BC91924}" type="pres">
      <dgm:prSet presAssocID="{DA835570-A9FC-490C-AB18-48A6930E698D}" presName="descendantText" presStyleLbl="alignAcc1" presStyleIdx="2" presStyleCnt="3">
        <dgm:presLayoutVars>
          <dgm:bulletEnabled val="1"/>
        </dgm:presLayoutVars>
      </dgm:prSet>
      <dgm:spPr/>
    </dgm:pt>
  </dgm:ptLst>
  <dgm:cxnLst>
    <dgm:cxn modelId="{2446F702-57CA-4568-AC2C-1337B98ADBBF}" srcId="{DA835570-A9FC-490C-AB18-48A6930E698D}" destId="{D3EEFA4C-BC59-43A6-83F6-8D433F8D78F0}" srcOrd="0" destOrd="0" parTransId="{B5C0BEC1-7FBB-4C3A-BCAC-783B1D6EA3BA}" sibTransId="{27FE3C77-5890-4CE1-95CD-947180D3F542}"/>
    <dgm:cxn modelId="{075F320D-64B8-4EF6-8E2D-86493192C9ED}" type="presOf" srcId="{CE4B7892-C06E-4C43-887A-A76AB612D34E}" destId="{6BF2A05C-9D8C-4A9A-A77B-67FBC1F6DB70}" srcOrd="0" destOrd="0" presId="urn:microsoft.com/office/officeart/2005/8/layout/chevron2"/>
    <dgm:cxn modelId="{E445FE14-BA26-4E27-8F2A-786FF810058C}" type="presOf" srcId="{DA835570-A9FC-490C-AB18-48A6930E698D}" destId="{1FA1DBCA-1E84-4138-944C-E8CD7CC4DFD1}" srcOrd="0" destOrd="0" presId="urn:microsoft.com/office/officeart/2005/8/layout/chevron2"/>
    <dgm:cxn modelId="{85B14717-1D39-425D-BE01-8752EA1AD915}" type="presOf" srcId="{D217D539-0F38-46C8-93E2-05FD4306680D}" destId="{1594C182-6DD8-4EA7-A01C-CD343BC91924}" srcOrd="0" destOrd="1" presId="urn:microsoft.com/office/officeart/2005/8/layout/chevron2"/>
    <dgm:cxn modelId="{126F6318-E6A9-42FF-B54C-E7429E2CEC44}" srcId="{1DDA065A-B5CD-48EC-8356-FEF12B132755}" destId="{6F5EBC54-FCC5-4CDB-AFCE-6330C1AC3756}" srcOrd="1" destOrd="0" parTransId="{99BD6738-CC13-44E5-A3A0-26106B0EE1EA}" sibTransId="{F2E5B5D0-4E31-4295-90F7-20C2C5AB34FA}"/>
    <dgm:cxn modelId="{98FBE31A-8A0A-461D-972E-F76C9AC7397E}" srcId="{CE4B7892-C06E-4C43-887A-A76AB612D34E}" destId="{4C83F5FB-2107-4D0D-9A60-D5BAA08E8C99}" srcOrd="1" destOrd="0" parTransId="{C1127A60-AB0A-4A28-8B3C-91CCBAD326FD}" sibTransId="{CCC77D8E-D472-4C23-99A6-82155467D5A7}"/>
    <dgm:cxn modelId="{12729B2E-F5D3-4A02-9477-FA5368FA68CD}" srcId="{1DDA065A-B5CD-48EC-8356-FEF12B132755}" destId="{8A2CFE6A-4795-4301-B699-5F79D82280F3}" srcOrd="0" destOrd="0" parTransId="{E90AFE54-A223-4402-A0F1-2E35C0A0C347}" sibTransId="{A46839B5-ED6C-4036-B3AA-F6283DC9A6D8}"/>
    <dgm:cxn modelId="{4AEBDC44-3181-4DA0-A081-71883B694758}" type="presOf" srcId="{8A2CFE6A-4795-4301-B699-5F79D82280F3}" destId="{89DC0A63-8A7F-4482-A6FA-B0977F042869}" srcOrd="0" destOrd="0" presId="urn:microsoft.com/office/officeart/2005/8/layout/chevron2"/>
    <dgm:cxn modelId="{D4A85D69-757D-4FC5-91B2-4F17F48EEC95}" srcId="{43F8C935-3760-415B-8F32-ED5E5FB26355}" destId="{CE4B7892-C06E-4C43-887A-A76AB612D34E}" srcOrd="0" destOrd="0" parTransId="{ADF665FB-03D6-44DF-8DC7-D5EB98CB2378}" sibTransId="{2CE7C9D1-A775-4BFD-9787-4A8FF644A9ED}"/>
    <dgm:cxn modelId="{2AFB3752-1626-4DDF-878A-FEE06D1AD541}" type="presOf" srcId="{6F5EBC54-FCC5-4CDB-AFCE-6330C1AC3756}" destId="{89DC0A63-8A7F-4482-A6FA-B0977F042869}" srcOrd="0" destOrd="1" presId="urn:microsoft.com/office/officeart/2005/8/layout/chevron2"/>
    <dgm:cxn modelId="{7A0D7D58-29B8-4937-9D9E-AB0036A94D9B}" type="presOf" srcId="{D3EEFA4C-BC59-43A6-83F6-8D433F8D78F0}" destId="{1594C182-6DD8-4EA7-A01C-CD343BC91924}" srcOrd="0" destOrd="0" presId="urn:microsoft.com/office/officeart/2005/8/layout/chevron2"/>
    <dgm:cxn modelId="{04F2B158-EB71-497F-831C-D1DCE495353D}" type="presOf" srcId="{1DDA065A-B5CD-48EC-8356-FEF12B132755}" destId="{F952A00F-9586-4234-9572-833C106B0DAD}" srcOrd="0" destOrd="0" presId="urn:microsoft.com/office/officeart/2005/8/layout/chevron2"/>
    <dgm:cxn modelId="{82E1358C-8775-41E5-AB22-9EC68AEB1F1A}" type="presOf" srcId="{43F8C935-3760-415B-8F32-ED5E5FB26355}" destId="{E23C9F09-8B72-4A69-811B-12BF0C199AD5}" srcOrd="0" destOrd="0" presId="urn:microsoft.com/office/officeart/2005/8/layout/chevron2"/>
    <dgm:cxn modelId="{4E2216BA-A881-4081-B353-399B9BD7341C}" type="presOf" srcId="{8BA7A284-A421-4354-86B6-5BB1775A558E}" destId="{39B13D68-FC2B-416B-AEF3-2CB260CE3C74}" srcOrd="0" destOrd="0" presId="urn:microsoft.com/office/officeart/2005/8/layout/chevron2"/>
    <dgm:cxn modelId="{9DE524C9-CD72-406B-A106-B938369F50C8}" type="presOf" srcId="{4C83F5FB-2107-4D0D-9A60-D5BAA08E8C99}" destId="{39B13D68-FC2B-416B-AEF3-2CB260CE3C74}" srcOrd="0" destOrd="1" presId="urn:microsoft.com/office/officeart/2005/8/layout/chevron2"/>
    <dgm:cxn modelId="{05C7E1CF-B728-421B-943B-EC91C070360E}" srcId="{43F8C935-3760-415B-8F32-ED5E5FB26355}" destId="{1DDA065A-B5CD-48EC-8356-FEF12B132755}" srcOrd="1" destOrd="0" parTransId="{D629ED3C-FC53-437B-AE1E-5E4A66005F77}" sibTransId="{A3D2969E-7BD0-4B99-B16E-26379027A88E}"/>
    <dgm:cxn modelId="{FC9B30DD-B44C-4963-A576-9728312D37F8}" srcId="{DA835570-A9FC-490C-AB18-48A6930E698D}" destId="{D217D539-0F38-46C8-93E2-05FD4306680D}" srcOrd="1" destOrd="0" parTransId="{40BBEF86-78A5-4F61-A540-B42564E0C83F}" sibTransId="{7D5C08B1-4D7A-4D80-9CBF-88BA0F7E659F}"/>
    <dgm:cxn modelId="{3FCC33DE-F203-4474-B7D3-79F05602D3CA}" srcId="{43F8C935-3760-415B-8F32-ED5E5FB26355}" destId="{DA835570-A9FC-490C-AB18-48A6930E698D}" srcOrd="2" destOrd="0" parTransId="{D82652BF-B532-4C55-BB74-448BE02B506C}" sibTransId="{39F17F66-514B-4453-B07F-961EA2F8AD69}"/>
    <dgm:cxn modelId="{164609F1-C987-4DE1-8F8C-2E5D68CE5F58}" srcId="{CE4B7892-C06E-4C43-887A-A76AB612D34E}" destId="{8BA7A284-A421-4354-86B6-5BB1775A558E}" srcOrd="0" destOrd="0" parTransId="{8352F5EB-EFF4-43C2-9B8D-962EF4163180}" sibTransId="{F243ADCD-B604-450B-8105-4D87C10D7250}"/>
    <dgm:cxn modelId="{A8B2D483-33C0-4CF4-B156-D7D79971CAD5}" type="presParOf" srcId="{E23C9F09-8B72-4A69-811B-12BF0C199AD5}" destId="{963DF500-E34E-43DA-94D4-E996DA135B00}" srcOrd="0" destOrd="0" presId="urn:microsoft.com/office/officeart/2005/8/layout/chevron2"/>
    <dgm:cxn modelId="{2CC163FB-921B-49CC-93B9-DBF104C988B1}" type="presParOf" srcId="{963DF500-E34E-43DA-94D4-E996DA135B00}" destId="{6BF2A05C-9D8C-4A9A-A77B-67FBC1F6DB70}" srcOrd="0" destOrd="0" presId="urn:microsoft.com/office/officeart/2005/8/layout/chevron2"/>
    <dgm:cxn modelId="{F2FED445-EC67-4AD0-9A9F-71C6A9F7ACCC}" type="presParOf" srcId="{963DF500-E34E-43DA-94D4-E996DA135B00}" destId="{39B13D68-FC2B-416B-AEF3-2CB260CE3C74}" srcOrd="1" destOrd="0" presId="urn:microsoft.com/office/officeart/2005/8/layout/chevron2"/>
    <dgm:cxn modelId="{3FDF0298-683D-4D5D-AC16-7FA4C316CA15}" type="presParOf" srcId="{E23C9F09-8B72-4A69-811B-12BF0C199AD5}" destId="{093F029F-2D8E-42CE-9B74-DA0EFE699AC6}" srcOrd="1" destOrd="0" presId="urn:microsoft.com/office/officeart/2005/8/layout/chevron2"/>
    <dgm:cxn modelId="{8EB48475-9980-4060-AC1F-ACC0BE0EBC3A}" type="presParOf" srcId="{E23C9F09-8B72-4A69-811B-12BF0C199AD5}" destId="{F99E954A-D05C-4AF4-B258-AF76F680AA66}" srcOrd="2" destOrd="0" presId="urn:microsoft.com/office/officeart/2005/8/layout/chevron2"/>
    <dgm:cxn modelId="{5B165B7B-BF44-4CCD-9786-E585BFD031BC}" type="presParOf" srcId="{F99E954A-D05C-4AF4-B258-AF76F680AA66}" destId="{F952A00F-9586-4234-9572-833C106B0DAD}" srcOrd="0" destOrd="0" presId="urn:microsoft.com/office/officeart/2005/8/layout/chevron2"/>
    <dgm:cxn modelId="{23858538-D759-45C7-BB18-F3B59555029B}" type="presParOf" srcId="{F99E954A-D05C-4AF4-B258-AF76F680AA66}" destId="{89DC0A63-8A7F-4482-A6FA-B0977F042869}" srcOrd="1" destOrd="0" presId="urn:microsoft.com/office/officeart/2005/8/layout/chevron2"/>
    <dgm:cxn modelId="{B1B4C42E-3709-44D9-BF7D-787DF2CD9627}" type="presParOf" srcId="{E23C9F09-8B72-4A69-811B-12BF0C199AD5}" destId="{F048A12E-E118-4F5B-A13A-28FA5BA59F97}" srcOrd="3" destOrd="0" presId="urn:microsoft.com/office/officeart/2005/8/layout/chevron2"/>
    <dgm:cxn modelId="{730BBC21-0D19-45A3-B5B0-BEB9BA3395AB}" type="presParOf" srcId="{E23C9F09-8B72-4A69-811B-12BF0C199AD5}" destId="{ED6F86AF-7A01-46DC-8EF0-FFB674B6FCFC}" srcOrd="4" destOrd="0" presId="urn:microsoft.com/office/officeart/2005/8/layout/chevron2"/>
    <dgm:cxn modelId="{FFDE9DDD-7543-4F2B-9959-913A289610E6}" type="presParOf" srcId="{ED6F86AF-7A01-46DC-8EF0-FFB674B6FCFC}" destId="{1FA1DBCA-1E84-4138-944C-E8CD7CC4DFD1}" srcOrd="0" destOrd="0" presId="urn:microsoft.com/office/officeart/2005/8/layout/chevron2"/>
    <dgm:cxn modelId="{408CBA60-1FD4-48EA-BF83-7CE527796516}" type="presParOf" srcId="{ED6F86AF-7A01-46DC-8EF0-FFB674B6FCFC}" destId="{1594C182-6DD8-4EA7-A01C-CD343BC919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DC2AE-9C79-4C20-90B5-C75DA44C38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5D12BA81-156A-419D-9FBE-EB2B475527D1}">
      <dgm:prSet phldrT="[Text]"/>
      <dgm:spPr/>
      <dgm:t>
        <a:bodyPr/>
        <a:lstStyle/>
        <a:p>
          <a:r>
            <a:rPr lang="cs-CZ" dirty="0"/>
            <a:t>jednorázová (paušální částka)</a:t>
          </a:r>
        </a:p>
      </dgm:t>
    </dgm:pt>
    <dgm:pt modelId="{E282E6E4-7FE1-439F-A770-13BB33E65D6D}" type="parTrans" cxnId="{C64D9B1C-29AB-42EA-B631-590D43BAACDD}">
      <dgm:prSet/>
      <dgm:spPr/>
      <dgm:t>
        <a:bodyPr/>
        <a:lstStyle/>
        <a:p>
          <a:endParaRPr lang="cs-CZ"/>
        </a:p>
      </dgm:t>
    </dgm:pt>
    <dgm:pt modelId="{ACA1FBBC-C660-468E-A7E1-3DE6195598DB}" type="sibTrans" cxnId="{C64D9B1C-29AB-42EA-B631-590D43BAACDD}">
      <dgm:prSet/>
      <dgm:spPr/>
      <dgm:t>
        <a:bodyPr/>
        <a:lstStyle/>
        <a:p>
          <a:endParaRPr lang="cs-CZ"/>
        </a:p>
      </dgm:t>
    </dgm:pt>
    <dgm:pt modelId="{31B713E4-B84F-4237-B0CE-BAE5B5C76CCD}">
      <dgm:prSet phldrT="[Text]"/>
      <dgm:spPr/>
      <dgm:t>
        <a:bodyPr/>
        <a:lstStyle/>
        <a:p>
          <a:r>
            <a:rPr lang="cs-CZ" dirty="0"/>
            <a:t>periodická (penále)</a:t>
          </a:r>
        </a:p>
      </dgm:t>
    </dgm:pt>
    <dgm:pt modelId="{EDDB28E0-6C92-48C6-9561-FE0727B3AA16}" type="parTrans" cxnId="{4D4B855D-6D24-4EB7-9F70-E8876F95042A}">
      <dgm:prSet/>
      <dgm:spPr/>
      <dgm:t>
        <a:bodyPr/>
        <a:lstStyle/>
        <a:p>
          <a:endParaRPr lang="cs-CZ"/>
        </a:p>
      </dgm:t>
    </dgm:pt>
    <dgm:pt modelId="{D682A473-98F7-4B5A-81D8-1C6CDB33CB15}" type="sibTrans" cxnId="{4D4B855D-6D24-4EB7-9F70-E8876F95042A}">
      <dgm:prSet/>
      <dgm:spPr/>
      <dgm:t>
        <a:bodyPr/>
        <a:lstStyle/>
        <a:p>
          <a:endParaRPr lang="cs-CZ"/>
        </a:p>
      </dgm:t>
    </dgm:pt>
    <dgm:pt modelId="{85DD1B36-F188-41B4-A810-49C6A3D89E70}">
      <dgm:prSet phldrT="[Text]"/>
      <dgm:spPr/>
      <dgm:t>
        <a:bodyPr/>
        <a:lstStyle/>
        <a:p>
          <a:r>
            <a:rPr lang="cs-CZ" dirty="0"/>
            <a:t>jednorázová i periodická</a:t>
          </a:r>
        </a:p>
      </dgm:t>
    </dgm:pt>
    <dgm:pt modelId="{9D8642A1-85DD-4C34-BC3B-5BDA3544964F}" type="parTrans" cxnId="{B757745C-A200-4A13-988E-62722307D932}">
      <dgm:prSet/>
      <dgm:spPr/>
      <dgm:t>
        <a:bodyPr/>
        <a:lstStyle/>
        <a:p>
          <a:endParaRPr lang="cs-CZ"/>
        </a:p>
      </dgm:t>
    </dgm:pt>
    <dgm:pt modelId="{61587FB1-9C4B-4456-BB27-E692F3C14C5F}" type="sibTrans" cxnId="{B757745C-A200-4A13-988E-62722307D932}">
      <dgm:prSet/>
      <dgm:spPr/>
      <dgm:t>
        <a:bodyPr/>
        <a:lstStyle/>
        <a:p>
          <a:endParaRPr lang="cs-CZ"/>
        </a:p>
      </dgm:t>
    </dgm:pt>
    <dgm:pt modelId="{0BB123F9-60EA-4723-8A6F-189DAA5245CB}" type="pres">
      <dgm:prSet presAssocID="{F81DC2AE-9C79-4C20-90B5-C75DA44C38EE}" presName="linear" presStyleCnt="0">
        <dgm:presLayoutVars>
          <dgm:dir/>
          <dgm:animLvl val="lvl"/>
          <dgm:resizeHandles val="exact"/>
        </dgm:presLayoutVars>
      </dgm:prSet>
      <dgm:spPr/>
    </dgm:pt>
    <dgm:pt modelId="{0FA31EFB-F608-4922-B36A-79C6DC77E76B}" type="pres">
      <dgm:prSet presAssocID="{5D12BA81-156A-419D-9FBE-EB2B475527D1}" presName="parentLin" presStyleCnt="0"/>
      <dgm:spPr/>
    </dgm:pt>
    <dgm:pt modelId="{80600746-6568-4721-AFCD-03FDC8324B4D}" type="pres">
      <dgm:prSet presAssocID="{5D12BA81-156A-419D-9FBE-EB2B475527D1}" presName="parentLeftMargin" presStyleLbl="node1" presStyleIdx="0" presStyleCnt="3"/>
      <dgm:spPr/>
    </dgm:pt>
    <dgm:pt modelId="{67005B37-9434-435D-8831-D976A9172A55}" type="pres">
      <dgm:prSet presAssocID="{5D12BA81-156A-419D-9FBE-EB2B475527D1}" presName="parentText" presStyleLbl="node1" presStyleIdx="0" presStyleCnt="3">
        <dgm:presLayoutVars>
          <dgm:chMax val="0"/>
          <dgm:bulletEnabled val="1"/>
        </dgm:presLayoutVars>
      </dgm:prSet>
      <dgm:spPr/>
    </dgm:pt>
    <dgm:pt modelId="{32E0DD0C-36C5-4AFC-80BA-9E384C79C87A}" type="pres">
      <dgm:prSet presAssocID="{5D12BA81-156A-419D-9FBE-EB2B475527D1}" presName="negativeSpace" presStyleCnt="0"/>
      <dgm:spPr/>
    </dgm:pt>
    <dgm:pt modelId="{8D0D528E-3364-433C-912C-4B1785C71B3B}" type="pres">
      <dgm:prSet presAssocID="{5D12BA81-156A-419D-9FBE-EB2B475527D1}" presName="childText" presStyleLbl="conFgAcc1" presStyleIdx="0" presStyleCnt="3">
        <dgm:presLayoutVars>
          <dgm:bulletEnabled val="1"/>
        </dgm:presLayoutVars>
      </dgm:prSet>
      <dgm:spPr/>
    </dgm:pt>
    <dgm:pt modelId="{DB01082B-E9C1-4F6E-82B3-EE54D891540F}" type="pres">
      <dgm:prSet presAssocID="{ACA1FBBC-C660-468E-A7E1-3DE6195598DB}" presName="spaceBetweenRectangles" presStyleCnt="0"/>
      <dgm:spPr/>
    </dgm:pt>
    <dgm:pt modelId="{F415B81A-E651-4466-AF50-AC92B92D280D}" type="pres">
      <dgm:prSet presAssocID="{31B713E4-B84F-4237-B0CE-BAE5B5C76CCD}" presName="parentLin" presStyleCnt="0"/>
      <dgm:spPr/>
    </dgm:pt>
    <dgm:pt modelId="{2FD9CC54-B33B-46F3-8065-44FE4C433D7C}" type="pres">
      <dgm:prSet presAssocID="{31B713E4-B84F-4237-B0CE-BAE5B5C76CCD}" presName="parentLeftMargin" presStyleLbl="node1" presStyleIdx="0" presStyleCnt="3"/>
      <dgm:spPr/>
    </dgm:pt>
    <dgm:pt modelId="{CAF82833-90BA-4680-BD8E-F3DEAB3E3A5A}" type="pres">
      <dgm:prSet presAssocID="{31B713E4-B84F-4237-B0CE-BAE5B5C76CCD}" presName="parentText" presStyleLbl="node1" presStyleIdx="1" presStyleCnt="3">
        <dgm:presLayoutVars>
          <dgm:chMax val="0"/>
          <dgm:bulletEnabled val="1"/>
        </dgm:presLayoutVars>
      </dgm:prSet>
      <dgm:spPr/>
    </dgm:pt>
    <dgm:pt modelId="{92983060-332D-4E06-8AAE-08EB00F96942}" type="pres">
      <dgm:prSet presAssocID="{31B713E4-B84F-4237-B0CE-BAE5B5C76CCD}" presName="negativeSpace" presStyleCnt="0"/>
      <dgm:spPr/>
    </dgm:pt>
    <dgm:pt modelId="{3B4F1BB0-2DD3-47E4-80AF-552ACB7DE455}" type="pres">
      <dgm:prSet presAssocID="{31B713E4-B84F-4237-B0CE-BAE5B5C76CCD}" presName="childText" presStyleLbl="conFgAcc1" presStyleIdx="1" presStyleCnt="3">
        <dgm:presLayoutVars>
          <dgm:bulletEnabled val="1"/>
        </dgm:presLayoutVars>
      </dgm:prSet>
      <dgm:spPr/>
    </dgm:pt>
    <dgm:pt modelId="{2B576EED-25DD-44F4-BE4B-63AA02BAC484}" type="pres">
      <dgm:prSet presAssocID="{D682A473-98F7-4B5A-81D8-1C6CDB33CB15}" presName="spaceBetweenRectangles" presStyleCnt="0"/>
      <dgm:spPr/>
    </dgm:pt>
    <dgm:pt modelId="{B853CA34-5B40-4463-BCA5-F7E2A6C16884}" type="pres">
      <dgm:prSet presAssocID="{85DD1B36-F188-41B4-A810-49C6A3D89E70}" presName="parentLin" presStyleCnt="0"/>
      <dgm:spPr/>
    </dgm:pt>
    <dgm:pt modelId="{EA474135-4C04-4903-9893-33B46BCB86D6}" type="pres">
      <dgm:prSet presAssocID="{85DD1B36-F188-41B4-A810-49C6A3D89E70}" presName="parentLeftMargin" presStyleLbl="node1" presStyleIdx="1" presStyleCnt="3"/>
      <dgm:spPr/>
    </dgm:pt>
    <dgm:pt modelId="{EED17D05-716B-4F9B-9A3D-EE3A0AA53140}" type="pres">
      <dgm:prSet presAssocID="{85DD1B36-F188-41B4-A810-49C6A3D89E70}" presName="parentText" presStyleLbl="node1" presStyleIdx="2" presStyleCnt="3">
        <dgm:presLayoutVars>
          <dgm:chMax val="0"/>
          <dgm:bulletEnabled val="1"/>
        </dgm:presLayoutVars>
      </dgm:prSet>
      <dgm:spPr/>
    </dgm:pt>
    <dgm:pt modelId="{DC99A63A-5B09-4A17-B46A-D94AF4F705B7}" type="pres">
      <dgm:prSet presAssocID="{85DD1B36-F188-41B4-A810-49C6A3D89E70}" presName="negativeSpace" presStyleCnt="0"/>
      <dgm:spPr/>
    </dgm:pt>
    <dgm:pt modelId="{31A488D5-14C9-4737-B33B-98CDBD0C8351}" type="pres">
      <dgm:prSet presAssocID="{85DD1B36-F188-41B4-A810-49C6A3D89E70}" presName="childText" presStyleLbl="conFgAcc1" presStyleIdx="2" presStyleCnt="3">
        <dgm:presLayoutVars>
          <dgm:bulletEnabled val="1"/>
        </dgm:presLayoutVars>
      </dgm:prSet>
      <dgm:spPr/>
    </dgm:pt>
  </dgm:ptLst>
  <dgm:cxnLst>
    <dgm:cxn modelId="{FEE05E0E-1E6C-4593-82DD-39C62403273C}" type="presOf" srcId="{85DD1B36-F188-41B4-A810-49C6A3D89E70}" destId="{EA474135-4C04-4903-9893-33B46BCB86D6}" srcOrd="0" destOrd="0" presId="urn:microsoft.com/office/officeart/2005/8/layout/list1"/>
    <dgm:cxn modelId="{C64D9B1C-29AB-42EA-B631-590D43BAACDD}" srcId="{F81DC2AE-9C79-4C20-90B5-C75DA44C38EE}" destId="{5D12BA81-156A-419D-9FBE-EB2B475527D1}" srcOrd="0" destOrd="0" parTransId="{E282E6E4-7FE1-439F-A770-13BB33E65D6D}" sibTransId="{ACA1FBBC-C660-468E-A7E1-3DE6195598DB}"/>
    <dgm:cxn modelId="{B757745C-A200-4A13-988E-62722307D932}" srcId="{F81DC2AE-9C79-4C20-90B5-C75DA44C38EE}" destId="{85DD1B36-F188-41B4-A810-49C6A3D89E70}" srcOrd="2" destOrd="0" parTransId="{9D8642A1-85DD-4C34-BC3B-5BDA3544964F}" sibTransId="{61587FB1-9C4B-4456-BB27-E692F3C14C5F}"/>
    <dgm:cxn modelId="{4D4B855D-6D24-4EB7-9F70-E8876F95042A}" srcId="{F81DC2AE-9C79-4C20-90B5-C75DA44C38EE}" destId="{31B713E4-B84F-4237-B0CE-BAE5B5C76CCD}" srcOrd="1" destOrd="0" parTransId="{EDDB28E0-6C92-48C6-9561-FE0727B3AA16}" sibTransId="{D682A473-98F7-4B5A-81D8-1C6CDB33CB15}"/>
    <dgm:cxn modelId="{214BB063-62C6-4FCE-B63A-E6E5564EDB42}" type="presOf" srcId="{F81DC2AE-9C79-4C20-90B5-C75DA44C38EE}" destId="{0BB123F9-60EA-4723-8A6F-189DAA5245CB}" srcOrd="0" destOrd="0" presId="urn:microsoft.com/office/officeart/2005/8/layout/list1"/>
    <dgm:cxn modelId="{945E6C81-42A0-4145-9202-6DD8412C320E}" type="presOf" srcId="{5D12BA81-156A-419D-9FBE-EB2B475527D1}" destId="{67005B37-9434-435D-8831-D976A9172A55}" srcOrd="1" destOrd="0" presId="urn:microsoft.com/office/officeart/2005/8/layout/list1"/>
    <dgm:cxn modelId="{5071DBA7-9EA7-41FC-941E-7A9081F4A5E6}" type="presOf" srcId="{31B713E4-B84F-4237-B0CE-BAE5B5C76CCD}" destId="{2FD9CC54-B33B-46F3-8065-44FE4C433D7C}" srcOrd="0" destOrd="0" presId="urn:microsoft.com/office/officeart/2005/8/layout/list1"/>
    <dgm:cxn modelId="{921375D2-FBB8-468B-8F00-173CBAAD59D2}" type="presOf" srcId="{5D12BA81-156A-419D-9FBE-EB2B475527D1}" destId="{80600746-6568-4721-AFCD-03FDC8324B4D}" srcOrd="0" destOrd="0" presId="urn:microsoft.com/office/officeart/2005/8/layout/list1"/>
    <dgm:cxn modelId="{BF6B11E9-0F41-4E7B-B778-E445D210B9F6}" type="presOf" srcId="{85DD1B36-F188-41B4-A810-49C6A3D89E70}" destId="{EED17D05-716B-4F9B-9A3D-EE3A0AA53140}" srcOrd="1" destOrd="0" presId="urn:microsoft.com/office/officeart/2005/8/layout/list1"/>
    <dgm:cxn modelId="{2E794EF9-0F74-4E20-89BF-5027F28646D5}" type="presOf" srcId="{31B713E4-B84F-4237-B0CE-BAE5B5C76CCD}" destId="{CAF82833-90BA-4680-BD8E-F3DEAB3E3A5A}" srcOrd="1" destOrd="0" presId="urn:microsoft.com/office/officeart/2005/8/layout/list1"/>
    <dgm:cxn modelId="{DD18FEAC-05C8-4B29-AFE8-34A75A26660C}" type="presParOf" srcId="{0BB123F9-60EA-4723-8A6F-189DAA5245CB}" destId="{0FA31EFB-F608-4922-B36A-79C6DC77E76B}" srcOrd="0" destOrd="0" presId="urn:microsoft.com/office/officeart/2005/8/layout/list1"/>
    <dgm:cxn modelId="{0783284D-389A-4FDC-A0AA-1D672E8DDE6A}" type="presParOf" srcId="{0FA31EFB-F608-4922-B36A-79C6DC77E76B}" destId="{80600746-6568-4721-AFCD-03FDC8324B4D}" srcOrd="0" destOrd="0" presId="urn:microsoft.com/office/officeart/2005/8/layout/list1"/>
    <dgm:cxn modelId="{4B99F2AF-5D24-4BE7-AEAB-3E2AEA2FFADA}" type="presParOf" srcId="{0FA31EFB-F608-4922-B36A-79C6DC77E76B}" destId="{67005B37-9434-435D-8831-D976A9172A55}" srcOrd="1" destOrd="0" presId="urn:microsoft.com/office/officeart/2005/8/layout/list1"/>
    <dgm:cxn modelId="{E6633514-EDF2-4089-BACB-69FF53D13DFA}" type="presParOf" srcId="{0BB123F9-60EA-4723-8A6F-189DAA5245CB}" destId="{32E0DD0C-36C5-4AFC-80BA-9E384C79C87A}" srcOrd="1" destOrd="0" presId="urn:microsoft.com/office/officeart/2005/8/layout/list1"/>
    <dgm:cxn modelId="{C55290DB-170E-4996-B386-270A1FC63D1F}" type="presParOf" srcId="{0BB123F9-60EA-4723-8A6F-189DAA5245CB}" destId="{8D0D528E-3364-433C-912C-4B1785C71B3B}" srcOrd="2" destOrd="0" presId="urn:microsoft.com/office/officeart/2005/8/layout/list1"/>
    <dgm:cxn modelId="{92C7B55F-E953-4B90-A962-3815E059C72E}" type="presParOf" srcId="{0BB123F9-60EA-4723-8A6F-189DAA5245CB}" destId="{DB01082B-E9C1-4F6E-82B3-EE54D891540F}" srcOrd="3" destOrd="0" presId="urn:microsoft.com/office/officeart/2005/8/layout/list1"/>
    <dgm:cxn modelId="{50A514FD-9B7C-4031-B300-AF9E4604F9E4}" type="presParOf" srcId="{0BB123F9-60EA-4723-8A6F-189DAA5245CB}" destId="{F415B81A-E651-4466-AF50-AC92B92D280D}" srcOrd="4" destOrd="0" presId="urn:microsoft.com/office/officeart/2005/8/layout/list1"/>
    <dgm:cxn modelId="{C2FCC139-BD3C-4F7F-82C8-4F5A8AC4B5EC}" type="presParOf" srcId="{F415B81A-E651-4466-AF50-AC92B92D280D}" destId="{2FD9CC54-B33B-46F3-8065-44FE4C433D7C}" srcOrd="0" destOrd="0" presId="urn:microsoft.com/office/officeart/2005/8/layout/list1"/>
    <dgm:cxn modelId="{55263AAE-2055-426A-90D2-89DE85296815}" type="presParOf" srcId="{F415B81A-E651-4466-AF50-AC92B92D280D}" destId="{CAF82833-90BA-4680-BD8E-F3DEAB3E3A5A}" srcOrd="1" destOrd="0" presId="urn:microsoft.com/office/officeart/2005/8/layout/list1"/>
    <dgm:cxn modelId="{1D020FCE-C1A0-4F35-86A9-5D3826CF0DBE}" type="presParOf" srcId="{0BB123F9-60EA-4723-8A6F-189DAA5245CB}" destId="{92983060-332D-4E06-8AAE-08EB00F96942}" srcOrd="5" destOrd="0" presId="urn:microsoft.com/office/officeart/2005/8/layout/list1"/>
    <dgm:cxn modelId="{0E12BC68-95F9-46B5-8677-403CFECFCCE0}" type="presParOf" srcId="{0BB123F9-60EA-4723-8A6F-189DAA5245CB}" destId="{3B4F1BB0-2DD3-47E4-80AF-552ACB7DE455}" srcOrd="6" destOrd="0" presId="urn:microsoft.com/office/officeart/2005/8/layout/list1"/>
    <dgm:cxn modelId="{6C817CAF-9E0A-4F73-A842-F1D2D487CD70}" type="presParOf" srcId="{0BB123F9-60EA-4723-8A6F-189DAA5245CB}" destId="{2B576EED-25DD-44F4-BE4B-63AA02BAC484}" srcOrd="7" destOrd="0" presId="urn:microsoft.com/office/officeart/2005/8/layout/list1"/>
    <dgm:cxn modelId="{AFACD749-58B4-4B03-AA2F-1CCF14C54BC0}" type="presParOf" srcId="{0BB123F9-60EA-4723-8A6F-189DAA5245CB}" destId="{B853CA34-5B40-4463-BCA5-F7E2A6C16884}" srcOrd="8" destOrd="0" presId="urn:microsoft.com/office/officeart/2005/8/layout/list1"/>
    <dgm:cxn modelId="{D5EFB0FE-719C-4A7B-AA3C-D1F84A449AE9}" type="presParOf" srcId="{B853CA34-5B40-4463-BCA5-F7E2A6C16884}" destId="{EA474135-4C04-4903-9893-33B46BCB86D6}" srcOrd="0" destOrd="0" presId="urn:microsoft.com/office/officeart/2005/8/layout/list1"/>
    <dgm:cxn modelId="{7E461924-3952-4459-B852-64647D880F2A}" type="presParOf" srcId="{B853CA34-5B40-4463-BCA5-F7E2A6C16884}" destId="{EED17D05-716B-4F9B-9A3D-EE3A0AA53140}" srcOrd="1" destOrd="0" presId="urn:microsoft.com/office/officeart/2005/8/layout/list1"/>
    <dgm:cxn modelId="{C265B6F6-1805-4787-827B-90BA08D4731A}" type="presParOf" srcId="{0BB123F9-60EA-4723-8A6F-189DAA5245CB}" destId="{DC99A63A-5B09-4A17-B46A-D94AF4F705B7}" srcOrd="9" destOrd="0" presId="urn:microsoft.com/office/officeart/2005/8/layout/list1"/>
    <dgm:cxn modelId="{6E98247E-EF07-4E75-9F93-DBE83F6FAC6A}" type="presParOf" srcId="{0BB123F9-60EA-4723-8A6F-189DAA5245CB}" destId="{31A488D5-14C9-4737-B33B-98CDBD0C835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B2FBD5-7E77-4F5B-B621-F6535AA5C0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BF07F2D-C9E0-4FAA-999D-AC5958148D95}">
      <dgm:prSet phldrT="[Text]"/>
      <dgm:spPr/>
      <dgm:t>
        <a:bodyPr/>
        <a:lstStyle/>
        <a:p>
          <a:r>
            <a:rPr lang="cs-CZ" dirty="0"/>
            <a:t>Soudní dvůr</a:t>
          </a:r>
        </a:p>
      </dgm:t>
    </dgm:pt>
    <dgm:pt modelId="{8CC4D175-1FF6-4059-AF8C-067DB2616F61}" type="parTrans" cxnId="{8101D09E-5389-4116-BD1B-F62C53CD5ADE}">
      <dgm:prSet/>
      <dgm:spPr/>
      <dgm:t>
        <a:bodyPr/>
        <a:lstStyle/>
        <a:p>
          <a:endParaRPr lang="cs-CZ"/>
        </a:p>
      </dgm:t>
    </dgm:pt>
    <dgm:pt modelId="{CFDD6708-0300-4C36-8FCA-32190853D378}" type="sibTrans" cxnId="{8101D09E-5389-4116-BD1B-F62C53CD5ADE}">
      <dgm:prSet/>
      <dgm:spPr/>
      <dgm:t>
        <a:bodyPr/>
        <a:lstStyle/>
        <a:p>
          <a:endParaRPr lang="cs-CZ"/>
        </a:p>
      </dgm:t>
    </dgm:pt>
    <dgm:pt modelId="{D90CB9FB-ACAB-49A0-8FEA-93C2EADB58CE}">
      <dgm:prSet phldrT="[Text]"/>
      <dgm:spPr/>
      <dgm:t>
        <a:bodyPr/>
        <a:lstStyle/>
        <a:p>
          <a:r>
            <a:rPr lang="cs-CZ" dirty="0"/>
            <a:t>Tribunál</a:t>
          </a:r>
        </a:p>
      </dgm:t>
    </dgm:pt>
    <dgm:pt modelId="{83D98754-9AC6-416B-A09B-7198D967D02A}" type="parTrans" cxnId="{E20047D8-05D6-4CEC-B4EE-C442FA40AA17}">
      <dgm:prSet/>
      <dgm:spPr/>
      <dgm:t>
        <a:bodyPr/>
        <a:lstStyle/>
        <a:p>
          <a:endParaRPr lang="cs-CZ"/>
        </a:p>
      </dgm:t>
    </dgm:pt>
    <dgm:pt modelId="{AB566743-C0E1-4F03-A94B-354FF845152C}" type="sibTrans" cxnId="{E20047D8-05D6-4CEC-B4EE-C442FA40AA17}">
      <dgm:prSet/>
      <dgm:spPr/>
      <dgm:t>
        <a:bodyPr/>
        <a:lstStyle/>
        <a:p>
          <a:endParaRPr lang="cs-CZ"/>
        </a:p>
      </dgm:t>
    </dgm:pt>
    <dgm:pt modelId="{D4DA7153-14F0-48A9-9559-2AA2059A32D5}" type="pres">
      <dgm:prSet presAssocID="{33B2FBD5-7E77-4F5B-B621-F6535AA5C071}" presName="linear" presStyleCnt="0">
        <dgm:presLayoutVars>
          <dgm:dir/>
          <dgm:animLvl val="lvl"/>
          <dgm:resizeHandles val="exact"/>
        </dgm:presLayoutVars>
      </dgm:prSet>
      <dgm:spPr/>
    </dgm:pt>
    <dgm:pt modelId="{24840986-CAE3-486A-947F-FC0F6BCB268E}" type="pres">
      <dgm:prSet presAssocID="{1BF07F2D-C9E0-4FAA-999D-AC5958148D95}" presName="parentLin" presStyleCnt="0"/>
      <dgm:spPr/>
    </dgm:pt>
    <dgm:pt modelId="{02AD09B7-D701-4FA8-A20E-F4296C142D2D}" type="pres">
      <dgm:prSet presAssocID="{1BF07F2D-C9E0-4FAA-999D-AC5958148D95}" presName="parentLeftMargin" presStyleLbl="node1" presStyleIdx="0" presStyleCnt="2"/>
      <dgm:spPr/>
    </dgm:pt>
    <dgm:pt modelId="{726EC13E-D533-498F-A25D-08048869D871}" type="pres">
      <dgm:prSet presAssocID="{1BF07F2D-C9E0-4FAA-999D-AC5958148D95}" presName="parentText" presStyleLbl="node1" presStyleIdx="0" presStyleCnt="2">
        <dgm:presLayoutVars>
          <dgm:chMax val="0"/>
          <dgm:bulletEnabled val="1"/>
        </dgm:presLayoutVars>
      </dgm:prSet>
      <dgm:spPr/>
    </dgm:pt>
    <dgm:pt modelId="{1E74B8E9-3DC6-4410-9D39-E968F44503CD}" type="pres">
      <dgm:prSet presAssocID="{1BF07F2D-C9E0-4FAA-999D-AC5958148D95}" presName="negativeSpace" presStyleCnt="0"/>
      <dgm:spPr/>
    </dgm:pt>
    <dgm:pt modelId="{8C4E8639-21E5-4D3C-88E6-844B72C92DB6}" type="pres">
      <dgm:prSet presAssocID="{1BF07F2D-C9E0-4FAA-999D-AC5958148D95}" presName="childText" presStyleLbl="conFgAcc1" presStyleIdx="0" presStyleCnt="2">
        <dgm:presLayoutVars>
          <dgm:bulletEnabled val="1"/>
        </dgm:presLayoutVars>
      </dgm:prSet>
      <dgm:spPr/>
    </dgm:pt>
    <dgm:pt modelId="{28639037-02C2-4691-AF4B-549174C13196}" type="pres">
      <dgm:prSet presAssocID="{CFDD6708-0300-4C36-8FCA-32190853D378}" presName="spaceBetweenRectangles" presStyleCnt="0"/>
      <dgm:spPr/>
    </dgm:pt>
    <dgm:pt modelId="{A2A2EE3C-37C4-4A03-95BA-F741A8BBA903}" type="pres">
      <dgm:prSet presAssocID="{D90CB9FB-ACAB-49A0-8FEA-93C2EADB58CE}" presName="parentLin" presStyleCnt="0"/>
      <dgm:spPr/>
    </dgm:pt>
    <dgm:pt modelId="{6A0F43A2-F2C4-410C-B134-17483E39ACEC}" type="pres">
      <dgm:prSet presAssocID="{D90CB9FB-ACAB-49A0-8FEA-93C2EADB58CE}" presName="parentLeftMargin" presStyleLbl="node1" presStyleIdx="0" presStyleCnt="2"/>
      <dgm:spPr/>
    </dgm:pt>
    <dgm:pt modelId="{2ACE77ED-B7D5-44F1-8FA5-5FA0502C5EE8}" type="pres">
      <dgm:prSet presAssocID="{D90CB9FB-ACAB-49A0-8FEA-93C2EADB58CE}" presName="parentText" presStyleLbl="node1" presStyleIdx="1" presStyleCnt="2">
        <dgm:presLayoutVars>
          <dgm:chMax val="0"/>
          <dgm:bulletEnabled val="1"/>
        </dgm:presLayoutVars>
      </dgm:prSet>
      <dgm:spPr/>
    </dgm:pt>
    <dgm:pt modelId="{65EB8AD6-C0B2-40BC-986B-D20702BDE761}" type="pres">
      <dgm:prSet presAssocID="{D90CB9FB-ACAB-49A0-8FEA-93C2EADB58CE}" presName="negativeSpace" presStyleCnt="0"/>
      <dgm:spPr/>
    </dgm:pt>
    <dgm:pt modelId="{DD537B48-7A4F-42CA-8E8A-6E7BB90A8832}" type="pres">
      <dgm:prSet presAssocID="{D90CB9FB-ACAB-49A0-8FEA-93C2EADB58CE}" presName="childText" presStyleLbl="conFgAcc1" presStyleIdx="1" presStyleCnt="2">
        <dgm:presLayoutVars>
          <dgm:bulletEnabled val="1"/>
        </dgm:presLayoutVars>
      </dgm:prSet>
      <dgm:spPr/>
    </dgm:pt>
  </dgm:ptLst>
  <dgm:cxnLst>
    <dgm:cxn modelId="{2130212A-A6AC-410A-AB95-E2AFAC0D4786}" type="presOf" srcId="{1BF07F2D-C9E0-4FAA-999D-AC5958148D95}" destId="{02AD09B7-D701-4FA8-A20E-F4296C142D2D}" srcOrd="0" destOrd="0" presId="urn:microsoft.com/office/officeart/2005/8/layout/list1"/>
    <dgm:cxn modelId="{3C2C9131-BFAB-4752-9D38-0E92C619B11B}" type="presOf" srcId="{D90CB9FB-ACAB-49A0-8FEA-93C2EADB58CE}" destId="{6A0F43A2-F2C4-410C-B134-17483E39ACEC}" srcOrd="0" destOrd="0" presId="urn:microsoft.com/office/officeart/2005/8/layout/list1"/>
    <dgm:cxn modelId="{8101D09E-5389-4116-BD1B-F62C53CD5ADE}" srcId="{33B2FBD5-7E77-4F5B-B621-F6535AA5C071}" destId="{1BF07F2D-C9E0-4FAA-999D-AC5958148D95}" srcOrd="0" destOrd="0" parTransId="{8CC4D175-1FF6-4059-AF8C-067DB2616F61}" sibTransId="{CFDD6708-0300-4C36-8FCA-32190853D378}"/>
    <dgm:cxn modelId="{C4C22B9F-04BB-41A9-82F8-B0D8B9AA7790}" type="presOf" srcId="{D90CB9FB-ACAB-49A0-8FEA-93C2EADB58CE}" destId="{2ACE77ED-B7D5-44F1-8FA5-5FA0502C5EE8}" srcOrd="1" destOrd="0" presId="urn:microsoft.com/office/officeart/2005/8/layout/list1"/>
    <dgm:cxn modelId="{43872DBA-BCA1-4B9E-81EC-5D21493FD282}" type="presOf" srcId="{33B2FBD5-7E77-4F5B-B621-F6535AA5C071}" destId="{D4DA7153-14F0-48A9-9559-2AA2059A32D5}" srcOrd="0" destOrd="0" presId="urn:microsoft.com/office/officeart/2005/8/layout/list1"/>
    <dgm:cxn modelId="{42F7F4C2-8731-41DB-A5B0-A2AD5E132199}" type="presOf" srcId="{1BF07F2D-C9E0-4FAA-999D-AC5958148D95}" destId="{726EC13E-D533-498F-A25D-08048869D871}" srcOrd="1" destOrd="0" presId="urn:microsoft.com/office/officeart/2005/8/layout/list1"/>
    <dgm:cxn modelId="{E20047D8-05D6-4CEC-B4EE-C442FA40AA17}" srcId="{33B2FBD5-7E77-4F5B-B621-F6535AA5C071}" destId="{D90CB9FB-ACAB-49A0-8FEA-93C2EADB58CE}" srcOrd="1" destOrd="0" parTransId="{83D98754-9AC6-416B-A09B-7198D967D02A}" sibTransId="{AB566743-C0E1-4F03-A94B-354FF845152C}"/>
    <dgm:cxn modelId="{9707F3F6-2958-478C-BD6D-C729F1658F5A}" type="presParOf" srcId="{D4DA7153-14F0-48A9-9559-2AA2059A32D5}" destId="{24840986-CAE3-486A-947F-FC0F6BCB268E}" srcOrd="0" destOrd="0" presId="urn:microsoft.com/office/officeart/2005/8/layout/list1"/>
    <dgm:cxn modelId="{5B287062-BFA8-47DB-A35A-F9A67CFE1818}" type="presParOf" srcId="{24840986-CAE3-486A-947F-FC0F6BCB268E}" destId="{02AD09B7-D701-4FA8-A20E-F4296C142D2D}" srcOrd="0" destOrd="0" presId="urn:microsoft.com/office/officeart/2005/8/layout/list1"/>
    <dgm:cxn modelId="{BAABE5B8-9391-46CD-8D8E-38912FEEA57F}" type="presParOf" srcId="{24840986-CAE3-486A-947F-FC0F6BCB268E}" destId="{726EC13E-D533-498F-A25D-08048869D871}" srcOrd="1" destOrd="0" presId="urn:microsoft.com/office/officeart/2005/8/layout/list1"/>
    <dgm:cxn modelId="{7F1B0C50-9B2F-47C6-BE8B-6326A484443B}" type="presParOf" srcId="{D4DA7153-14F0-48A9-9559-2AA2059A32D5}" destId="{1E74B8E9-3DC6-4410-9D39-E968F44503CD}" srcOrd="1" destOrd="0" presId="urn:microsoft.com/office/officeart/2005/8/layout/list1"/>
    <dgm:cxn modelId="{8A2CA578-B951-4BAC-9ECB-34BBF94CEE6C}" type="presParOf" srcId="{D4DA7153-14F0-48A9-9559-2AA2059A32D5}" destId="{8C4E8639-21E5-4D3C-88E6-844B72C92DB6}" srcOrd="2" destOrd="0" presId="urn:microsoft.com/office/officeart/2005/8/layout/list1"/>
    <dgm:cxn modelId="{D456DE00-214F-4180-BB49-8DF915FC907C}" type="presParOf" srcId="{D4DA7153-14F0-48A9-9559-2AA2059A32D5}" destId="{28639037-02C2-4691-AF4B-549174C13196}" srcOrd="3" destOrd="0" presId="urn:microsoft.com/office/officeart/2005/8/layout/list1"/>
    <dgm:cxn modelId="{9187D1D5-840C-4D35-A18A-F0765A70DFB7}" type="presParOf" srcId="{D4DA7153-14F0-48A9-9559-2AA2059A32D5}" destId="{A2A2EE3C-37C4-4A03-95BA-F741A8BBA903}" srcOrd="4" destOrd="0" presId="urn:microsoft.com/office/officeart/2005/8/layout/list1"/>
    <dgm:cxn modelId="{8C060BAB-FA97-4B9F-8FA8-F7BEE8C46972}" type="presParOf" srcId="{A2A2EE3C-37C4-4A03-95BA-F741A8BBA903}" destId="{6A0F43A2-F2C4-410C-B134-17483E39ACEC}" srcOrd="0" destOrd="0" presId="urn:microsoft.com/office/officeart/2005/8/layout/list1"/>
    <dgm:cxn modelId="{5DD74EC4-2962-4296-A44C-85B7F7933A7D}" type="presParOf" srcId="{A2A2EE3C-37C4-4A03-95BA-F741A8BBA903}" destId="{2ACE77ED-B7D5-44F1-8FA5-5FA0502C5EE8}" srcOrd="1" destOrd="0" presId="urn:microsoft.com/office/officeart/2005/8/layout/list1"/>
    <dgm:cxn modelId="{4B6C9702-9E0E-4FD4-BF5C-BCED9BC1510A}" type="presParOf" srcId="{D4DA7153-14F0-48A9-9559-2AA2059A32D5}" destId="{65EB8AD6-C0B2-40BC-986B-D20702BDE761}" srcOrd="5" destOrd="0" presId="urn:microsoft.com/office/officeart/2005/8/layout/list1"/>
    <dgm:cxn modelId="{D9363271-2E62-40D6-8F59-90B33C696029}" type="presParOf" srcId="{D4DA7153-14F0-48A9-9559-2AA2059A32D5}" destId="{DD537B48-7A4F-42CA-8E8A-6E7BB90A883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E0CC-B74A-4020-B2B0-C2C9B54697AC}">
      <dsp:nvSpPr>
        <dsp:cNvPr id="0" name=""/>
        <dsp:cNvSpPr/>
      </dsp:nvSpPr>
      <dsp:spPr>
        <a:xfrm>
          <a:off x="2658831" y="0"/>
          <a:ext cx="1329415"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a:solidFill>
                <a:srgbClr val="FF0000"/>
              </a:solidFill>
            </a:rPr>
            <a:t>ÚSTAVA A ÚSTAVNÍ ZÁKONY </a:t>
          </a:r>
          <a:endParaRPr lang="en-US" sz="1800" kern="1200" dirty="0">
            <a:solidFill>
              <a:srgbClr val="FF0000"/>
            </a:solidFill>
          </a:endParaRPr>
        </a:p>
      </dsp:txBody>
      <dsp:txXfrm>
        <a:off x="2658831" y="0"/>
        <a:ext cx="1329415" cy="828040"/>
      </dsp:txXfrm>
    </dsp:sp>
    <dsp:sp modelId="{5CD96624-722E-4188-A61E-42249429D442}">
      <dsp:nvSpPr>
        <dsp:cNvPr id="0" name=""/>
        <dsp:cNvSpPr/>
      </dsp:nvSpPr>
      <dsp:spPr>
        <a:xfrm>
          <a:off x="1994123" y="828039"/>
          <a:ext cx="2658831"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ZÁKONY A ZÁKONNÁ OPATŘENÍ</a:t>
          </a:r>
          <a:endParaRPr lang="en-US" sz="1900" kern="1200" dirty="0">
            <a:solidFill>
              <a:srgbClr val="FF0000"/>
            </a:solidFill>
          </a:endParaRPr>
        </a:p>
      </dsp:txBody>
      <dsp:txXfrm>
        <a:off x="2459419" y="828039"/>
        <a:ext cx="1728240" cy="828040"/>
      </dsp:txXfrm>
    </dsp:sp>
    <dsp:sp modelId="{EFEEFD7C-B7F9-498C-A7C2-EE740EC6122F}">
      <dsp:nvSpPr>
        <dsp:cNvPr id="0" name=""/>
        <dsp:cNvSpPr/>
      </dsp:nvSpPr>
      <dsp:spPr>
        <a:xfrm>
          <a:off x="1329415" y="1656079"/>
          <a:ext cx="3988247"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NAŘÍZENÍ VLÁDY</a:t>
          </a:r>
          <a:endParaRPr lang="en-US" sz="1900" kern="1200" dirty="0">
            <a:solidFill>
              <a:srgbClr val="FF0000"/>
            </a:solidFill>
          </a:endParaRPr>
        </a:p>
      </dsp:txBody>
      <dsp:txXfrm>
        <a:off x="2027359" y="1656079"/>
        <a:ext cx="2592360" cy="828040"/>
      </dsp:txXfrm>
    </dsp:sp>
    <dsp:sp modelId="{1333D817-D384-4EDA-AE29-BEC5B59BF5F8}">
      <dsp:nvSpPr>
        <dsp:cNvPr id="0" name=""/>
        <dsp:cNvSpPr/>
      </dsp:nvSpPr>
      <dsp:spPr>
        <a:xfrm>
          <a:off x="664707" y="2484120"/>
          <a:ext cx="5317663"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VYHLÁŠKY MINISTERSTEV</a:t>
          </a:r>
          <a:endParaRPr lang="en-US" sz="1900" kern="1200" dirty="0">
            <a:solidFill>
              <a:srgbClr val="FF0000"/>
            </a:solidFill>
          </a:endParaRPr>
        </a:p>
      </dsp:txBody>
      <dsp:txXfrm>
        <a:off x="1595298" y="2484120"/>
        <a:ext cx="3456481" cy="828040"/>
      </dsp:txXfrm>
    </dsp:sp>
    <dsp:sp modelId="{A34D2FE0-516B-4AB3-9A41-1E9BF70714AD}">
      <dsp:nvSpPr>
        <dsp:cNvPr id="0" name=""/>
        <dsp:cNvSpPr/>
      </dsp:nvSpPr>
      <dsp:spPr>
        <a:xfrm>
          <a:off x="0" y="3312160"/>
          <a:ext cx="6647079"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OBECNĚ ZÁVAZNÉ VYHLÁŠKY/NAŘÍZENÍ OBCÍ A KRAJŮ</a:t>
          </a:r>
          <a:endParaRPr lang="en-US" sz="1900" kern="1200" dirty="0">
            <a:solidFill>
              <a:srgbClr val="FF0000"/>
            </a:solidFill>
          </a:endParaRPr>
        </a:p>
      </dsp:txBody>
      <dsp:txXfrm>
        <a:off x="1163238" y="3312160"/>
        <a:ext cx="4320601" cy="828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BECEB-0B2B-4EB7-80EB-8C5D1AACB6AD}">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9A8A3-3BB5-4428-ABFD-982C5A19012C}">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Osoby </a:t>
          </a:r>
          <a:r>
            <a:rPr lang="cs-CZ" sz="2400" kern="1200" dirty="0"/>
            <a:t>(fyzické – lidé, právnické – společnosti)</a:t>
          </a:r>
          <a:endParaRPr lang="cs-CZ" sz="3100" kern="1200" dirty="0"/>
        </a:p>
      </dsp:txBody>
      <dsp:txXfrm>
        <a:off x="582278" y="89231"/>
        <a:ext cx="7437152" cy="825776"/>
      </dsp:txXfrm>
    </dsp:sp>
    <dsp:sp modelId="{26691FFE-7C8A-4E6E-AB65-FA70962047EE}">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6AE75-4F04-4DBB-B25C-82A28D7E00B3}">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Stát a jeho orgány</a:t>
          </a:r>
        </a:p>
      </dsp:txBody>
      <dsp:txXfrm>
        <a:off x="582278" y="1495391"/>
        <a:ext cx="7437152" cy="825776"/>
      </dsp:txXfrm>
    </dsp:sp>
    <dsp:sp modelId="{5291D305-18B2-489E-A249-8BC54AAFC08C}">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83408-48A9-45D3-9A53-C02A3D71096C}">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Orgány EU </a:t>
          </a:r>
        </a:p>
      </dsp:txBody>
      <dsp:txXfrm>
        <a:off x="582278" y="2901552"/>
        <a:ext cx="7437152"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6E60D-5E5F-4F22-AE95-D483529DF729}">
      <dsp:nvSpPr>
        <dsp:cNvPr id="0" name=""/>
        <dsp:cNvSpPr/>
      </dsp:nvSpPr>
      <dsp:spPr>
        <a:xfrm>
          <a:off x="-4645996"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832F2-8385-4D63-817F-78C52ED112F7}">
      <dsp:nvSpPr>
        <dsp:cNvPr id="0" name=""/>
        <dsp:cNvSpPr/>
      </dsp:nvSpPr>
      <dsp:spPr>
        <a:xfrm>
          <a:off x="761072" y="59146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37160" rIns="137160" bIns="137160" numCol="1" spcCol="1270" anchor="ctr" anchorCtr="0">
          <a:noAutofit/>
        </a:bodyPr>
        <a:lstStyle/>
        <a:p>
          <a:pPr marL="0" lvl="0" indent="0" algn="l" defTabSz="2400300">
            <a:lnSpc>
              <a:spcPct val="90000"/>
            </a:lnSpc>
            <a:spcBef>
              <a:spcPct val="0"/>
            </a:spcBef>
            <a:spcAft>
              <a:spcPct val="35000"/>
            </a:spcAft>
            <a:buNone/>
          </a:pPr>
          <a:r>
            <a:rPr lang="cs-CZ" sz="5400" kern="1200" dirty="0"/>
            <a:t>Evropská komise</a:t>
          </a:r>
        </a:p>
      </dsp:txBody>
      <dsp:txXfrm>
        <a:off x="761072" y="591468"/>
        <a:ext cx="9969226" cy="1182772"/>
      </dsp:txXfrm>
    </dsp:sp>
    <dsp:sp modelId="{D9FA2D08-F1DA-4217-99FB-9239604B553B}">
      <dsp:nvSpPr>
        <dsp:cNvPr id="0" name=""/>
        <dsp:cNvSpPr/>
      </dsp:nvSpPr>
      <dsp:spPr>
        <a:xfrm>
          <a:off x="21839" y="44362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2DBC0-E439-462F-B9B0-D41D7922C932}">
      <dsp:nvSpPr>
        <dsp:cNvPr id="0" name=""/>
        <dsp:cNvSpPr/>
      </dsp:nvSpPr>
      <dsp:spPr>
        <a:xfrm>
          <a:off x="761072" y="236595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37160" rIns="137160" bIns="137160" numCol="1" spcCol="1270" anchor="ctr" anchorCtr="0">
          <a:noAutofit/>
        </a:bodyPr>
        <a:lstStyle/>
        <a:p>
          <a:pPr marL="0" lvl="0" indent="0" algn="l" defTabSz="2400300">
            <a:lnSpc>
              <a:spcPct val="90000"/>
            </a:lnSpc>
            <a:spcBef>
              <a:spcPct val="0"/>
            </a:spcBef>
            <a:spcAft>
              <a:spcPct val="35000"/>
            </a:spcAft>
            <a:buNone/>
          </a:pPr>
          <a:r>
            <a:rPr lang="cs-CZ" sz="5400" kern="1200" dirty="0"/>
            <a:t>Soudní dvůr EU</a:t>
          </a:r>
        </a:p>
      </dsp:txBody>
      <dsp:txXfrm>
        <a:off x="761072" y="2365958"/>
        <a:ext cx="9969226" cy="1182772"/>
      </dsp:txXfrm>
    </dsp:sp>
    <dsp:sp modelId="{7533C8C5-9CF1-4738-AA83-3538258EF80B}">
      <dsp:nvSpPr>
        <dsp:cNvPr id="0" name=""/>
        <dsp:cNvSpPr/>
      </dsp:nvSpPr>
      <dsp:spPr>
        <a:xfrm>
          <a:off x="21839" y="221811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A05C-9D8C-4A9A-A77B-67FBC1F6DB70}">
      <dsp:nvSpPr>
        <dsp:cNvPr id="0" name=""/>
        <dsp:cNvSpPr/>
      </dsp:nvSpPr>
      <dsp:spPr>
        <a:xfrm rot="5400000">
          <a:off x="-226518" y="226822"/>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528847"/>
        <a:ext cx="1057085" cy="453036"/>
      </dsp:txXfrm>
    </dsp:sp>
    <dsp:sp modelId="{39B13D68-FC2B-416B-AEF3-2CB260CE3C74}">
      <dsp:nvSpPr>
        <dsp:cNvPr id="0" name=""/>
        <dsp:cNvSpPr/>
      </dsp:nvSpPr>
      <dsp:spPr>
        <a:xfrm rot="5400000">
          <a:off x="5413822" y="-4356432"/>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EK zahájí řízení tzv. z úřední povinnosti </a:t>
          </a:r>
        </a:p>
        <a:p>
          <a:pPr marL="285750" lvl="1" indent="-285750" algn="l" defTabSz="1289050">
            <a:lnSpc>
              <a:spcPct val="90000"/>
            </a:lnSpc>
            <a:spcBef>
              <a:spcPct val="0"/>
            </a:spcBef>
            <a:spcAft>
              <a:spcPct val="15000"/>
            </a:spcAft>
            <a:buChar char="•"/>
          </a:pPr>
          <a:r>
            <a:rPr lang="cs-CZ" sz="2900" kern="1200" dirty="0"/>
            <a:t>posílá oficiální výstražný dopis ČS</a:t>
          </a:r>
        </a:p>
      </dsp:txBody>
      <dsp:txXfrm rot="-5400000">
        <a:off x="1057086" y="48221"/>
        <a:ext cx="9647135" cy="885745"/>
      </dsp:txXfrm>
    </dsp:sp>
    <dsp:sp modelId="{F952A00F-9586-4234-9572-833C106B0DAD}">
      <dsp:nvSpPr>
        <dsp:cNvPr id="0" name=""/>
        <dsp:cNvSpPr/>
      </dsp:nvSpPr>
      <dsp:spPr>
        <a:xfrm rot="5400000">
          <a:off x="-226518" y="1541557"/>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1843582"/>
        <a:ext cx="1057085" cy="453036"/>
      </dsp:txXfrm>
    </dsp:sp>
    <dsp:sp modelId="{89DC0A63-8A7F-4482-A6FA-B0977F042869}">
      <dsp:nvSpPr>
        <dsp:cNvPr id="0" name=""/>
        <dsp:cNvSpPr/>
      </dsp:nvSpPr>
      <dsp:spPr>
        <a:xfrm rot="5400000">
          <a:off x="5413822" y="-3041697"/>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ČS sděluje připomínky (má tak udělat na základě toho dopisu – lhůta 2 měsíce od doručení dopisu zpravidla)</a:t>
          </a:r>
        </a:p>
      </dsp:txBody>
      <dsp:txXfrm rot="-5400000">
        <a:off x="1057086" y="1362956"/>
        <a:ext cx="9647135" cy="885745"/>
      </dsp:txXfrm>
    </dsp:sp>
    <dsp:sp modelId="{1FA1DBCA-1E84-4138-944C-E8CD7CC4DFD1}">
      <dsp:nvSpPr>
        <dsp:cNvPr id="0" name=""/>
        <dsp:cNvSpPr/>
      </dsp:nvSpPr>
      <dsp:spPr>
        <a:xfrm rot="5400000">
          <a:off x="-226518" y="2856291"/>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3158316"/>
        <a:ext cx="1057085" cy="453036"/>
      </dsp:txXfrm>
    </dsp:sp>
    <dsp:sp modelId="{1594C182-6DD8-4EA7-A01C-CD343BC91924}">
      <dsp:nvSpPr>
        <dsp:cNvPr id="0" name=""/>
        <dsp:cNvSpPr/>
      </dsp:nvSpPr>
      <dsp:spPr>
        <a:xfrm rot="5400000">
          <a:off x="5413822" y="-1726963"/>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EK, není-li spokojena, vydává odůvodněné stanovisko</a:t>
          </a:r>
        </a:p>
        <a:p>
          <a:pPr marL="285750" lvl="1" indent="-285750" algn="l" defTabSz="1289050">
            <a:lnSpc>
              <a:spcPct val="90000"/>
            </a:lnSpc>
            <a:spcBef>
              <a:spcPct val="0"/>
            </a:spcBef>
            <a:spcAft>
              <a:spcPct val="15000"/>
            </a:spcAft>
            <a:buChar char="•"/>
          </a:pPr>
          <a:r>
            <a:rPr lang="cs-CZ" sz="2900" kern="1200" dirty="0"/>
            <a:t>Pokud stát nadále porušuje, může se stát dostat k SD</a:t>
          </a:r>
        </a:p>
      </dsp:txBody>
      <dsp:txXfrm rot="-5400000">
        <a:off x="1057086" y="2677690"/>
        <a:ext cx="9647135" cy="885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A05C-9D8C-4A9A-A77B-67FBC1F6DB70}">
      <dsp:nvSpPr>
        <dsp:cNvPr id="0" name=""/>
        <dsp:cNvSpPr/>
      </dsp:nvSpPr>
      <dsp:spPr>
        <a:xfrm rot="5400000">
          <a:off x="-226518" y="226822"/>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528847"/>
        <a:ext cx="1057085" cy="453036"/>
      </dsp:txXfrm>
    </dsp:sp>
    <dsp:sp modelId="{39B13D68-FC2B-416B-AEF3-2CB260CE3C74}">
      <dsp:nvSpPr>
        <dsp:cNvPr id="0" name=""/>
        <dsp:cNvSpPr/>
      </dsp:nvSpPr>
      <dsp:spPr>
        <a:xfrm rot="5400000">
          <a:off x="5413822" y="-4356432"/>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cs-CZ" sz="2600" kern="1200" dirty="0"/>
            <a:t>EK může (nemusí) podat žalobu k SD na stát</a:t>
          </a:r>
        </a:p>
        <a:p>
          <a:pPr marL="228600" lvl="1" indent="-228600" algn="l" defTabSz="1155700">
            <a:lnSpc>
              <a:spcPct val="90000"/>
            </a:lnSpc>
            <a:spcBef>
              <a:spcPct val="0"/>
            </a:spcBef>
            <a:spcAft>
              <a:spcPct val="15000"/>
            </a:spcAft>
            <a:buChar char="•"/>
          </a:pPr>
          <a:r>
            <a:rPr lang="cs-CZ" sz="2600" kern="1200" dirty="0"/>
            <a:t>SD – jen: došlo/nedošlo k porušení práva</a:t>
          </a:r>
        </a:p>
      </dsp:txBody>
      <dsp:txXfrm rot="-5400000">
        <a:off x="1057086" y="48221"/>
        <a:ext cx="9647135" cy="885745"/>
      </dsp:txXfrm>
    </dsp:sp>
    <dsp:sp modelId="{F952A00F-9586-4234-9572-833C106B0DAD}">
      <dsp:nvSpPr>
        <dsp:cNvPr id="0" name=""/>
        <dsp:cNvSpPr/>
      </dsp:nvSpPr>
      <dsp:spPr>
        <a:xfrm rot="5400000">
          <a:off x="-226518" y="1541557"/>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1843582"/>
        <a:ext cx="1057085" cy="453036"/>
      </dsp:txXfrm>
    </dsp:sp>
    <dsp:sp modelId="{89DC0A63-8A7F-4482-A6FA-B0977F042869}">
      <dsp:nvSpPr>
        <dsp:cNvPr id="0" name=""/>
        <dsp:cNvSpPr/>
      </dsp:nvSpPr>
      <dsp:spPr>
        <a:xfrm rot="5400000">
          <a:off x="5413822" y="-3041697"/>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cs-CZ" sz="2600" kern="1200" dirty="0"/>
            <a:t>ČS nerespektuje rozsudek SD</a:t>
          </a:r>
        </a:p>
        <a:p>
          <a:pPr marL="228600" lvl="1" indent="-228600" algn="l" defTabSz="1155700">
            <a:lnSpc>
              <a:spcPct val="90000"/>
            </a:lnSpc>
            <a:spcBef>
              <a:spcPct val="0"/>
            </a:spcBef>
            <a:spcAft>
              <a:spcPct val="15000"/>
            </a:spcAft>
            <a:buChar char="•"/>
          </a:pPr>
          <a:r>
            <a:rPr lang="cs-CZ" sz="2600" kern="1200" dirty="0"/>
            <a:t>EK další odůvodnění stanovisko (+ lhůta ke sjednání nápravy)</a:t>
          </a:r>
        </a:p>
      </dsp:txBody>
      <dsp:txXfrm rot="-5400000">
        <a:off x="1057086" y="1362956"/>
        <a:ext cx="9647135" cy="885745"/>
      </dsp:txXfrm>
    </dsp:sp>
    <dsp:sp modelId="{1FA1DBCA-1E84-4138-944C-E8CD7CC4DFD1}">
      <dsp:nvSpPr>
        <dsp:cNvPr id="0" name=""/>
        <dsp:cNvSpPr/>
      </dsp:nvSpPr>
      <dsp:spPr>
        <a:xfrm rot="5400000">
          <a:off x="-226518" y="2856291"/>
          <a:ext cx="1510121" cy="10570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cs-CZ" sz="3100" kern="1200" dirty="0"/>
        </a:p>
      </dsp:txBody>
      <dsp:txXfrm rot="-5400000">
        <a:off x="1" y="3158316"/>
        <a:ext cx="1057085" cy="453036"/>
      </dsp:txXfrm>
    </dsp:sp>
    <dsp:sp modelId="{1594C182-6DD8-4EA7-A01C-CD343BC91924}">
      <dsp:nvSpPr>
        <dsp:cNvPr id="0" name=""/>
        <dsp:cNvSpPr/>
      </dsp:nvSpPr>
      <dsp:spPr>
        <a:xfrm rot="5400000">
          <a:off x="5413822" y="-1726963"/>
          <a:ext cx="981579" cy="969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cs-CZ" sz="2600" kern="1200" dirty="0"/>
            <a:t>EK může podat druhou žalobu už s návrhem pokuty</a:t>
          </a:r>
        </a:p>
        <a:p>
          <a:pPr marL="228600" lvl="1" indent="-228600" algn="l" defTabSz="1155700">
            <a:lnSpc>
              <a:spcPct val="90000"/>
            </a:lnSpc>
            <a:spcBef>
              <a:spcPct val="0"/>
            </a:spcBef>
            <a:spcAft>
              <a:spcPct val="15000"/>
            </a:spcAft>
            <a:buChar char="•"/>
          </a:pPr>
          <a:r>
            <a:rPr lang="cs-CZ" sz="2600" kern="1200" dirty="0"/>
            <a:t>SD může vydat nový rozsudek s uložením pokuty</a:t>
          </a:r>
        </a:p>
      </dsp:txBody>
      <dsp:txXfrm rot="-5400000">
        <a:off x="1057086" y="2677690"/>
        <a:ext cx="9647135" cy="885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D528E-3364-433C-912C-4B1785C71B3B}">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05B37-9434-435D-8831-D976A9172A55}">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jednorázová (paušální částka)</a:t>
          </a:r>
        </a:p>
      </dsp:txBody>
      <dsp:txXfrm>
        <a:off x="582278" y="89231"/>
        <a:ext cx="7437152" cy="825776"/>
      </dsp:txXfrm>
    </dsp:sp>
    <dsp:sp modelId="{3B4F1BB0-2DD3-47E4-80AF-552ACB7DE455}">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82833-90BA-4680-BD8E-F3DEAB3E3A5A}">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periodická (penále)</a:t>
          </a:r>
        </a:p>
      </dsp:txBody>
      <dsp:txXfrm>
        <a:off x="582278" y="1495391"/>
        <a:ext cx="7437152" cy="825776"/>
      </dsp:txXfrm>
    </dsp:sp>
    <dsp:sp modelId="{31A488D5-14C9-4737-B33B-98CDBD0C8351}">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17D05-716B-4F9B-9A3D-EE3A0AA53140}">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jednorázová i periodická</a:t>
          </a:r>
        </a:p>
      </dsp:txBody>
      <dsp:txXfrm>
        <a:off x="582278" y="2901552"/>
        <a:ext cx="7437152" cy="825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E8639-21E5-4D3C-88E6-844B72C92DB6}">
      <dsp:nvSpPr>
        <dsp:cNvPr id="0" name=""/>
        <dsp:cNvSpPr/>
      </dsp:nvSpPr>
      <dsp:spPr>
        <a:xfrm>
          <a:off x="0" y="489767"/>
          <a:ext cx="8128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6EC13E-D533-498F-A25D-08048869D871}">
      <dsp:nvSpPr>
        <dsp:cNvPr id="0" name=""/>
        <dsp:cNvSpPr/>
      </dsp:nvSpPr>
      <dsp:spPr>
        <a:xfrm>
          <a:off x="406400" y="32207"/>
          <a:ext cx="56896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77950">
            <a:lnSpc>
              <a:spcPct val="90000"/>
            </a:lnSpc>
            <a:spcBef>
              <a:spcPct val="0"/>
            </a:spcBef>
            <a:spcAft>
              <a:spcPct val="35000"/>
            </a:spcAft>
            <a:buNone/>
          </a:pPr>
          <a:r>
            <a:rPr lang="cs-CZ" sz="3100" kern="1200" dirty="0"/>
            <a:t>Soudní dvůr</a:t>
          </a:r>
        </a:p>
      </dsp:txBody>
      <dsp:txXfrm>
        <a:off x="451072" y="76879"/>
        <a:ext cx="5600256" cy="825776"/>
      </dsp:txXfrm>
    </dsp:sp>
    <dsp:sp modelId="{DD537B48-7A4F-42CA-8E8A-6E7BB90A8832}">
      <dsp:nvSpPr>
        <dsp:cNvPr id="0" name=""/>
        <dsp:cNvSpPr/>
      </dsp:nvSpPr>
      <dsp:spPr>
        <a:xfrm>
          <a:off x="0" y="1895927"/>
          <a:ext cx="8128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E77ED-B7D5-44F1-8FA5-5FA0502C5EE8}">
      <dsp:nvSpPr>
        <dsp:cNvPr id="0" name=""/>
        <dsp:cNvSpPr/>
      </dsp:nvSpPr>
      <dsp:spPr>
        <a:xfrm>
          <a:off x="406400" y="1438367"/>
          <a:ext cx="56896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77950">
            <a:lnSpc>
              <a:spcPct val="90000"/>
            </a:lnSpc>
            <a:spcBef>
              <a:spcPct val="0"/>
            </a:spcBef>
            <a:spcAft>
              <a:spcPct val="35000"/>
            </a:spcAft>
            <a:buNone/>
          </a:pPr>
          <a:r>
            <a:rPr lang="cs-CZ" sz="3100" kern="1200" dirty="0"/>
            <a:t>Tribunál</a:t>
          </a:r>
        </a:p>
      </dsp:txBody>
      <dsp:txXfrm>
        <a:off x="451072" y="1483039"/>
        <a:ext cx="56002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8900"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6661"/>
            <a:ext cx="543814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dirty="0"/>
          </a:p>
        </p:txBody>
      </p:sp>
    </p:spTree>
    <p:extLst>
      <p:ext uri="{BB962C8B-B14F-4D97-AF65-F5344CB8AC3E}">
        <p14:creationId xmlns:p14="http://schemas.microsoft.com/office/powerpoint/2010/main" val="945272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JUDr. Malachta, KOV - EI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JUDr. Malachta, KOV - EI</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JUDr. Malachta, KOV - EI</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JUDr. Malachta, KOV - EI</a:t>
            </a:r>
            <a:endParaRPr lang="cs-CZ" dirty="0"/>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KOV - EI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KOV - EI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JUDr. Malachta, KOV - EI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KOV - EI</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eur-lex.europa.eu/legal-content/CS/TXT/PDF/?uri=CELEX:52019XC0913(01)&amp;from=CS"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KOV - EI</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138546" y="2584952"/>
            <a:ext cx="11781527" cy="1479047"/>
          </a:xfrm>
        </p:spPr>
        <p:txBody>
          <a:bodyPr/>
          <a:lstStyle/>
          <a:p>
            <a:pPr algn="ctr"/>
            <a:r>
              <a:rPr lang="cs-CZ" dirty="0">
                <a:solidFill>
                  <a:srgbClr val="C00000"/>
                </a:solidFill>
              </a:rPr>
              <a:t>Evropská integrace</a:t>
            </a:r>
            <a:br>
              <a:rPr lang="cs-CZ" dirty="0"/>
            </a:br>
            <a:br>
              <a:rPr lang="cs-CZ" dirty="0"/>
            </a:br>
            <a:r>
              <a:rPr lang="cs-CZ" dirty="0"/>
              <a:t>3. seminář</a:t>
            </a:r>
          </a:p>
        </p:txBody>
      </p:sp>
      <p:sp>
        <p:nvSpPr>
          <p:cNvPr id="5" name="Podnadpis 4"/>
          <p:cNvSpPr>
            <a:spLocks noGrp="1"/>
          </p:cNvSpPr>
          <p:nvPr>
            <p:ph type="subTitle" idx="1"/>
          </p:nvPr>
        </p:nvSpPr>
        <p:spPr>
          <a:xfrm>
            <a:off x="3443886" y="5020521"/>
            <a:ext cx="5516881" cy="447491"/>
          </a:xfrm>
        </p:spPr>
        <p:txBody>
          <a:bodyPr/>
          <a:lstStyle/>
          <a:p>
            <a:pPr algn="ctr"/>
            <a:r>
              <a:rPr lang="cs-CZ" dirty="0">
                <a:solidFill>
                  <a:schemeClr val="tx2"/>
                </a:solidFill>
              </a:rPr>
              <a:t>JUDr. Bc. Radovan Malachta</a:t>
            </a:r>
          </a:p>
          <a:p>
            <a:pPr algn="ctr"/>
            <a:r>
              <a:rPr lang="cs-CZ" dirty="0">
                <a:solidFill>
                  <a:schemeClr val="tx2"/>
                </a:solidFill>
              </a:rPr>
              <a:t>podzim 2022</a:t>
            </a:r>
          </a:p>
        </p:txBody>
      </p:sp>
    </p:spTree>
    <p:extLst>
      <p:ext uri="{BB962C8B-B14F-4D97-AF65-F5344CB8AC3E}">
        <p14:creationId xmlns:p14="http://schemas.microsoft.com/office/powerpoint/2010/main" val="95471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14F1B1-10CC-48B0-A9A4-DA624C3F760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D72D297-731E-47ED-B074-0367D3A1B215}"/>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4281D36D-5A6E-4C02-94CD-DD1325D42FFB}"/>
              </a:ext>
            </a:extLst>
          </p:cNvPr>
          <p:cNvSpPr>
            <a:spLocks noGrp="1"/>
          </p:cNvSpPr>
          <p:nvPr>
            <p:ph type="title"/>
          </p:nvPr>
        </p:nvSpPr>
        <p:spPr/>
        <p:txBody>
          <a:bodyPr/>
          <a:lstStyle/>
          <a:p>
            <a:r>
              <a:rPr lang="cs-CZ" dirty="0"/>
              <a:t>Porušení práva jednotlivcem II</a:t>
            </a:r>
          </a:p>
        </p:txBody>
      </p:sp>
      <p:sp>
        <p:nvSpPr>
          <p:cNvPr id="5" name="Zástupný obsah 4">
            <a:extLst>
              <a:ext uri="{FF2B5EF4-FFF2-40B4-BE49-F238E27FC236}">
                <a16:creationId xmlns:a16="http://schemas.microsoft.com/office/drawing/2014/main" id="{6B4BF95E-68C6-4BFA-B546-5E119A505411}"/>
              </a:ext>
            </a:extLst>
          </p:cNvPr>
          <p:cNvSpPr>
            <a:spLocks noGrp="1"/>
          </p:cNvSpPr>
          <p:nvPr>
            <p:ph idx="1"/>
          </p:nvPr>
        </p:nvSpPr>
        <p:spPr>
          <a:xfrm>
            <a:off x="718800" y="2391148"/>
            <a:ext cx="10753200" cy="4139998"/>
          </a:xfrm>
        </p:spPr>
        <p:txBody>
          <a:bodyPr/>
          <a:lstStyle/>
          <a:p>
            <a:r>
              <a:rPr lang="cs-CZ" sz="2000" dirty="0">
                <a:effectLst/>
                <a:latin typeface="Arial" panose="020B0604020202020204" pitchFamily="34" charset="0"/>
                <a:ea typeface="Times New Roman" panose="02020603050405020304" pitchFamily="18" charset="0"/>
                <a:cs typeface="Times New Roman" panose="02020603050405020304" pitchFamily="18" charset="0"/>
              </a:rPr>
              <a:t>Podle nařízení Evropského parlamentu a Rady (EU) 2016/679 ze dne 27. dubna 2016 o ochraně fyzických osob v souvislosti se zpracováním osobních údajů a o volném pohybu těchto údajů (GDPR) mají i školy povinnost nakládat s osobními údaji žáků v souladu s tímto nařízením. Učitel školy pořídil na školním výletě fotografie, které umístil na web školy. Zákonný zástupce jednoho žáka, který byl na vícero fotografiích zachycen, však ale nedal souhlas s uveřejněním fotografií na web školy. Kdo bude podle Vás řešit případný spor, pokud učitel z webu školy fotografie nestáhne, neboť ostatních 25 zákonných zástupců žáků souhlasilo? </a:t>
            </a:r>
            <a:endParaRPr lang="cs-CZ" sz="20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pic>
        <p:nvPicPr>
          <p:cNvPr id="2050" name="Picture 2" descr="GDPR: co to je, k čemu to je, jaká máte práva | Finance.cz">
            <a:extLst>
              <a:ext uri="{FF2B5EF4-FFF2-40B4-BE49-F238E27FC236}">
                <a16:creationId xmlns:a16="http://schemas.microsoft.com/office/drawing/2014/main" id="{B4BEAEDB-43A3-4DA2-B320-B8F2FFDE1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891" y="378000"/>
            <a:ext cx="3095109" cy="197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2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E8CCC563-9377-4FDC-846D-098740CDBA94}"/>
              </a:ext>
            </a:extLst>
          </p:cNvPr>
          <p:cNvSpPr>
            <a:spLocks noGrp="1"/>
          </p:cNvSpPr>
          <p:nvPr>
            <p:ph type="ftr" sz="quarter" idx="10"/>
          </p:nvPr>
        </p:nvSpPr>
        <p:spPr/>
        <p:txBody>
          <a:bodyPr/>
          <a:lstStyle/>
          <a:p>
            <a:r>
              <a:rPr lang="cs-CZ" altLang="cs-CZ"/>
              <a:t>JUDr. Malachta, KMEP</a:t>
            </a:r>
            <a:endParaRPr lang="cs-CZ" altLang="cs-CZ" dirty="0"/>
          </a:p>
        </p:txBody>
      </p:sp>
      <p:sp>
        <p:nvSpPr>
          <p:cNvPr id="4" name="Zástupný symbol pro číslo snímku 3">
            <a:extLst>
              <a:ext uri="{FF2B5EF4-FFF2-40B4-BE49-F238E27FC236}">
                <a16:creationId xmlns:a16="http://schemas.microsoft.com/office/drawing/2014/main" id="{8E09A592-83B2-4A79-9E1D-83765F917A36}"/>
              </a:ext>
            </a:extLst>
          </p:cNvPr>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17" name="Nadpis 16">
            <a:extLst>
              <a:ext uri="{FF2B5EF4-FFF2-40B4-BE49-F238E27FC236}">
                <a16:creationId xmlns:a16="http://schemas.microsoft.com/office/drawing/2014/main" id="{D28BFECA-185E-4038-BF9B-FA171F901534}"/>
              </a:ext>
            </a:extLst>
          </p:cNvPr>
          <p:cNvSpPr>
            <a:spLocks noGrp="1"/>
          </p:cNvSpPr>
          <p:nvPr>
            <p:ph type="title"/>
          </p:nvPr>
        </p:nvSpPr>
        <p:spPr/>
        <p:txBody>
          <a:bodyPr/>
          <a:lstStyle/>
          <a:p>
            <a:r>
              <a:rPr lang="cs-CZ" dirty="0"/>
              <a:t>Příklad 3 </a:t>
            </a:r>
            <a:r>
              <a:rPr lang="cs-CZ" dirty="0">
                <a:effectLst/>
                <a:latin typeface="Arial" panose="020B0604020202020204" pitchFamily="34" charset="0"/>
                <a:ea typeface="MS Mincho" panose="02020609040205080304" pitchFamily="49" charset="-128"/>
                <a:cs typeface="Times New Roman" panose="02020603050405020304" pitchFamily="18" charset="0"/>
              </a:rPr>
              <a:t>vynucování vůči jednotlivci (zadání na 2. seminář) </a:t>
            </a:r>
            <a:endParaRPr lang="cs-CZ" dirty="0"/>
          </a:p>
        </p:txBody>
      </p:sp>
      <p:sp>
        <p:nvSpPr>
          <p:cNvPr id="18" name="Zástupný obsah 17">
            <a:extLst>
              <a:ext uri="{FF2B5EF4-FFF2-40B4-BE49-F238E27FC236}">
                <a16:creationId xmlns:a16="http://schemas.microsoft.com/office/drawing/2014/main" id="{85C8FA0C-770A-4856-8E1C-9773FBCBD2CE}"/>
              </a:ext>
            </a:extLst>
          </p:cNvPr>
          <p:cNvSpPr>
            <a:spLocks noGrp="1"/>
          </p:cNvSpPr>
          <p:nvPr>
            <p:ph idx="1"/>
          </p:nvPr>
        </p:nvSpPr>
        <p:spPr>
          <a:xfrm>
            <a:off x="719400" y="2170990"/>
            <a:ext cx="10753200" cy="2970128"/>
          </a:xfrm>
        </p:spPr>
        <p:txBody>
          <a:bodyPr/>
          <a:lstStyle/>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Jaká je role Evropské komise v tomto případě?</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Zamyslete se nad situací, ve které společnost Google nesouhlasí s uloženou pokutou. Co může Google udělat? </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Bez ohledu na realitu předpokládejme, že pokuta byla potvrzena. Společnost Google však odmítá pokutu zaplatit. Má Evropská unie prostředky státního donucení, jak může pokutu vymáhat? Pokud ne, kdo pokuty vymáhá?</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Může Evropská komise uložit pokutu i fyzické osobě – tedy Vám, občanům EU? </a:t>
            </a:r>
          </a:p>
          <a:p>
            <a:endParaRPr lang="cs-CZ" dirty="0"/>
          </a:p>
        </p:txBody>
      </p:sp>
      <p:pic>
        <p:nvPicPr>
          <p:cNvPr id="19" name="Obrázek 18">
            <a:extLst>
              <a:ext uri="{FF2B5EF4-FFF2-40B4-BE49-F238E27FC236}">
                <a16:creationId xmlns:a16="http://schemas.microsoft.com/office/drawing/2014/main" id="{85427BF8-BC97-4847-B249-DCA3B0B6FF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93283" y="1457998"/>
            <a:ext cx="3151964" cy="1205533"/>
          </a:xfrm>
          <a:prstGeom prst="rect">
            <a:avLst/>
          </a:prstGeom>
          <a:noFill/>
          <a:ln>
            <a:noFill/>
          </a:ln>
        </p:spPr>
      </p:pic>
    </p:spTree>
    <p:extLst>
      <p:ext uri="{BB962C8B-B14F-4D97-AF65-F5344CB8AC3E}">
        <p14:creationId xmlns:p14="http://schemas.microsoft.com/office/powerpoint/2010/main" val="344278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9755AE-4620-436B-91A8-30A06A36ED5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5AF4C1B-184E-4309-A781-376AF987C7F1}"/>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A87DD4E8-9406-4910-98DC-698F77CAD3EC}"/>
              </a:ext>
            </a:extLst>
          </p:cNvPr>
          <p:cNvSpPr>
            <a:spLocks noGrp="1"/>
          </p:cNvSpPr>
          <p:nvPr>
            <p:ph type="title"/>
          </p:nvPr>
        </p:nvSpPr>
        <p:spPr/>
        <p:txBody>
          <a:bodyPr/>
          <a:lstStyle/>
          <a:p>
            <a:r>
              <a:rPr lang="cs-CZ" dirty="0"/>
              <a:t>Porušení jednotlivcem</a:t>
            </a:r>
          </a:p>
        </p:txBody>
      </p:sp>
      <p:sp>
        <p:nvSpPr>
          <p:cNvPr id="5" name="Zástupný obsah 4">
            <a:extLst>
              <a:ext uri="{FF2B5EF4-FFF2-40B4-BE49-F238E27FC236}">
                <a16:creationId xmlns:a16="http://schemas.microsoft.com/office/drawing/2014/main" id="{1706209E-B5A6-4319-B710-0F7DF85BA453}"/>
              </a:ext>
            </a:extLst>
          </p:cNvPr>
          <p:cNvSpPr>
            <a:spLocks noGrp="1"/>
          </p:cNvSpPr>
          <p:nvPr>
            <p:ph idx="1"/>
          </p:nvPr>
        </p:nvSpPr>
        <p:spPr>
          <a:xfrm>
            <a:off x="720000" y="1431789"/>
            <a:ext cx="10753200" cy="4535998"/>
          </a:xfrm>
          <a:solidFill>
            <a:schemeClr val="accent4">
              <a:lumMod val="20000"/>
              <a:lumOff val="80000"/>
            </a:schemeClr>
          </a:solidFill>
          <a:ln>
            <a:solidFill>
              <a:schemeClr val="accent1"/>
            </a:solidFill>
          </a:ln>
        </p:spPr>
        <p:txBody>
          <a:bodyPr/>
          <a:lstStyle/>
          <a:p>
            <a:r>
              <a:rPr lang="cs-CZ" dirty="0">
                <a:solidFill>
                  <a:schemeClr val="tx2"/>
                </a:solidFill>
              </a:rPr>
              <a:t>Fyzické osoby (lidé)</a:t>
            </a:r>
          </a:p>
          <a:p>
            <a:pPr lvl="1"/>
            <a:r>
              <a:rPr lang="cs-CZ" sz="2400" dirty="0"/>
              <a:t>v podstatě jakékoliv porušení povinnosti plynoucí z toho, co reguluje EU a dopadá na nás</a:t>
            </a:r>
          </a:p>
          <a:p>
            <a:pPr lvl="1"/>
            <a:r>
              <a:rPr lang="cs-CZ" sz="2400" dirty="0"/>
              <a:t>řeší vnitrostátní orgány členských států (typicky soudy, ne však výlučně – ústřední správní úřady, ústřední orgány státní správy)</a:t>
            </a:r>
            <a:endParaRPr lang="cs-CZ" dirty="0"/>
          </a:p>
          <a:p>
            <a:r>
              <a:rPr lang="cs-CZ" dirty="0">
                <a:solidFill>
                  <a:schemeClr val="tx2"/>
                </a:solidFill>
              </a:rPr>
              <a:t>Právnické osoby (společnosti, „firmy“) </a:t>
            </a:r>
          </a:p>
          <a:p>
            <a:pPr lvl="1"/>
            <a:r>
              <a:rPr lang="cs-CZ" sz="2400" dirty="0"/>
              <a:t>porušení pravidel hospodářské soutěže</a:t>
            </a:r>
          </a:p>
          <a:p>
            <a:pPr lvl="1"/>
            <a:r>
              <a:rPr lang="cs-CZ" sz="2400" dirty="0"/>
              <a:t>role Evropské komise – správní řízení – pokuta (až 10 % obratu) – nesouhlasí-li: žaloba k Tribunálu (pokuta se zruší, potvrdí, sníží) – lze se odvolat k Soudnímu dvoru</a:t>
            </a:r>
          </a:p>
          <a:p>
            <a:pPr lvl="1"/>
            <a:r>
              <a:rPr lang="cs-CZ" sz="2400" dirty="0"/>
              <a:t>problém vynucení, aby pokuta byla zaplacena (EU na to nemá své orgány)</a:t>
            </a:r>
          </a:p>
          <a:p>
            <a:pPr lvl="1"/>
            <a:endParaRPr lang="cs-CZ" dirty="0"/>
          </a:p>
        </p:txBody>
      </p:sp>
    </p:spTree>
    <p:extLst>
      <p:ext uri="{BB962C8B-B14F-4D97-AF65-F5344CB8AC3E}">
        <p14:creationId xmlns:p14="http://schemas.microsoft.com/office/powerpoint/2010/main" val="269588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ACB01D-FE68-4C03-80C1-F5754C72426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AA4ED85-F4A2-4BBB-9789-E4CA34D9A6A7}"/>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FED97B13-0431-4CEE-9A04-17FA393E8518}"/>
              </a:ext>
            </a:extLst>
          </p:cNvPr>
          <p:cNvSpPr>
            <a:spLocks noGrp="1"/>
          </p:cNvSpPr>
          <p:nvPr>
            <p:ph type="title"/>
          </p:nvPr>
        </p:nvSpPr>
        <p:spPr/>
        <p:txBody>
          <a:bodyPr/>
          <a:lstStyle/>
          <a:p>
            <a:r>
              <a:rPr lang="cs-CZ" dirty="0"/>
              <a:t>Porušení státem</a:t>
            </a:r>
          </a:p>
        </p:txBody>
      </p:sp>
      <p:sp>
        <p:nvSpPr>
          <p:cNvPr id="5" name="Zástupný obsah 4">
            <a:extLst>
              <a:ext uri="{FF2B5EF4-FFF2-40B4-BE49-F238E27FC236}">
                <a16:creationId xmlns:a16="http://schemas.microsoft.com/office/drawing/2014/main" id="{61A8746B-7562-4493-81E1-333352B0F312}"/>
              </a:ext>
            </a:extLst>
          </p:cNvPr>
          <p:cNvSpPr>
            <a:spLocks noGrp="1"/>
          </p:cNvSpPr>
          <p:nvPr>
            <p:ph idx="1"/>
          </p:nvPr>
        </p:nvSpPr>
        <p:spPr>
          <a:xfrm>
            <a:off x="720000" y="1692002"/>
            <a:ext cx="10753200" cy="2681694"/>
          </a:xfrm>
          <a:solidFill>
            <a:schemeClr val="accent4">
              <a:lumMod val="20000"/>
              <a:lumOff val="80000"/>
            </a:schemeClr>
          </a:solidFill>
          <a:ln>
            <a:solidFill>
              <a:schemeClr val="accent1"/>
            </a:solidFill>
          </a:ln>
        </p:spPr>
        <p:txBody>
          <a:bodyPr/>
          <a:lstStyle/>
          <a:p>
            <a:r>
              <a:rPr lang="cs-CZ" dirty="0"/>
              <a:t>nejvíce žalob – stát neimplementuje směrnici – vůbec/včas/řádně</a:t>
            </a:r>
          </a:p>
          <a:p>
            <a:r>
              <a:rPr lang="cs-CZ" dirty="0"/>
              <a:t>kterýkoliv státní orgán </a:t>
            </a:r>
          </a:p>
          <a:p>
            <a:r>
              <a:rPr lang="cs-CZ" dirty="0"/>
              <a:t>řeší </a:t>
            </a:r>
            <a:r>
              <a:rPr lang="cs-CZ" dirty="0">
                <a:solidFill>
                  <a:schemeClr val="tx2"/>
                </a:solidFill>
              </a:rPr>
              <a:t>Evropská komise na základě:</a:t>
            </a:r>
          </a:p>
          <a:p>
            <a:pPr lvl="1"/>
            <a:r>
              <a:rPr lang="cs-CZ" dirty="0"/>
              <a:t>STÍŽNOST ZE STRANY JEDNOTLIVCŮ (OSOB) – NEJVÍCE</a:t>
            </a:r>
          </a:p>
          <a:p>
            <a:pPr lvl="1"/>
            <a:r>
              <a:rPr lang="cs-CZ" dirty="0"/>
              <a:t>VLASTNÍ ČINNOST EVROPSKÉ KOMISE</a:t>
            </a:r>
          </a:p>
        </p:txBody>
      </p:sp>
    </p:spTree>
    <p:extLst>
      <p:ext uri="{BB962C8B-B14F-4D97-AF65-F5344CB8AC3E}">
        <p14:creationId xmlns:p14="http://schemas.microsoft.com/office/powerpoint/2010/main" val="50415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AC6CFE-00C9-F657-3B88-93C9BD88CB2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7917627-7C16-6E1C-0FDB-B3E1BD082772}"/>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7" name="Obrázek 6">
            <a:extLst>
              <a:ext uri="{FF2B5EF4-FFF2-40B4-BE49-F238E27FC236}">
                <a16:creationId xmlns:a16="http://schemas.microsoft.com/office/drawing/2014/main" id="{C9C8A0A2-3D31-9423-2810-5EA79E2121DC}"/>
              </a:ext>
            </a:extLst>
          </p:cNvPr>
          <p:cNvPicPr>
            <a:picLocks noChangeAspect="1"/>
          </p:cNvPicPr>
          <p:nvPr/>
        </p:nvPicPr>
        <p:blipFill>
          <a:blip r:embed="rId2"/>
          <a:stretch>
            <a:fillRect/>
          </a:stretch>
        </p:blipFill>
        <p:spPr>
          <a:xfrm>
            <a:off x="2145469" y="1874455"/>
            <a:ext cx="8173591" cy="2457793"/>
          </a:xfrm>
          <a:prstGeom prst="rect">
            <a:avLst/>
          </a:prstGeom>
        </p:spPr>
      </p:pic>
    </p:spTree>
    <p:extLst>
      <p:ext uri="{BB962C8B-B14F-4D97-AF65-F5344CB8AC3E}">
        <p14:creationId xmlns:p14="http://schemas.microsoft.com/office/powerpoint/2010/main" val="240245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05B48C-ED67-45CF-AFEB-3E507109AA3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3B0FA5F-4467-46E5-BCCD-D357F23D7D18}"/>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07AD473E-198C-425B-A221-896EEF4DFFEF}"/>
              </a:ext>
            </a:extLst>
          </p:cNvPr>
          <p:cNvSpPr>
            <a:spLocks noGrp="1"/>
          </p:cNvSpPr>
          <p:nvPr>
            <p:ph type="title"/>
          </p:nvPr>
        </p:nvSpPr>
        <p:spPr/>
        <p:txBody>
          <a:bodyPr/>
          <a:lstStyle/>
          <a:p>
            <a:r>
              <a:rPr lang="cs-CZ" dirty="0"/>
              <a:t>Postup v případě porušení státem</a:t>
            </a:r>
          </a:p>
        </p:txBody>
      </p:sp>
      <p:graphicFrame>
        <p:nvGraphicFramePr>
          <p:cNvPr id="6" name="Zástupný obsah 5">
            <a:extLst>
              <a:ext uri="{FF2B5EF4-FFF2-40B4-BE49-F238E27FC236}">
                <a16:creationId xmlns:a16="http://schemas.microsoft.com/office/drawing/2014/main" id="{D471ED1C-DE04-4898-A619-F1C03AF4FE6E}"/>
              </a:ext>
            </a:extLst>
          </p:cNvPr>
          <p:cNvGraphicFramePr>
            <a:graphicFrameLocks noGrp="1"/>
          </p:cNvGraphicFramePr>
          <p:nvPr>
            <p:ph idx="1"/>
            <p:extLst>
              <p:ext uri="{D42A27DB-BD31-4B8C-83A1-F6EECF244321}">
                <p14:modId xmlns:p14="http://schemas.microsoft.com/office/powerpoint/2010/main" val="238493642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83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05B48C-ED67-45CF-AFEB-3E507109AA3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3B0FA5F-4467-46E5-BCCD-D357F23D7D18}"/>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07AD473E-198C-425B-A221-896EEF4DFFEF}"/>
              </a:ext>
            </a:extLst>
          </p:cNvPr>
          <p:cNvSpPr>
            <a:spLocks noGrp="1"/>
          </p:cNvSpPr>
          <p:nvPr>
            <p:ph type="title"/>
          </p:nvPr>
        </p:nvSpPr>
        <p:spPr/>
        <p:txBody>
          <a:bodyPr/>
          <a:lstStyle/>
          <a:p>
            <a:r>
              <a:rPr lang="cs-CZ" dirty="0"/>
              <a:t>Postup v případě porušení státem</a:t>
            </a:r>
          </a:p>
        </p:txBody>
      </p:sp>
      <p:graphicFrame>
        <p:nvGraphicFramePr>
          <p:cNvPr id="6" name="Zástupný obsah 5">
            <a:extLst>
              <a:ext uri="{FF2B5EF4-FFF2-40B4-BE49-F238E27FC236}">
                <a16:creationId xmlns:a16="http://schemas.microsoft.com/office/drawing/2014/main" id="{D471ED1C-DE04-4898-A619-F1C03AF4FE6E}"/>
              </a:ext>
            </a:extLst>
          </p:cNvPr>
          <p:cNvGraphicFramePr>
            <a:graphicFrameLocks noGrp="1"/>
          </p:cNvGraphicFramePr>
          <p:nvPr>
            <p:ph idx="1"/>
            <p:extLst>
              <p:ext uri="{D42A27DB-BD31-4B8C-83A1-F6EECF244321}">
                <p14:modId xmlns:p14="http://schemas.microsoft.com/office/powerpoint/2010/main" val="3789897082"/>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52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CDFED22-F767-40EA-B443-DA5DCCC3C79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278DCEC-ACE0-4DF0-9CD0-F85FA0FE2D9A}"/>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C7DAB437-6FE2-4D29-AD40-29FB1E7F46D3}"/>
              </a:ext>
            </a:extLst>
          </p:cNvPr>
          <p:cNvSpPr>
            <a:spLocks noGrp="1"/>
          </p:cNvSpPr>
          <p:nvPr>
            <p:ph type="title"/>
          </p:nvPr>
        </p:nvSpPr>
        <p:spPr/>
        <p:txBody>
          <a:bodyPr/>
          <a:lstStyle/>
          <a:p>
            <a:r>
              <a:rPr lang="cs-CZ" dirty="0"/>
              <a:t>Pokuty</a:t>
            </a:r>
          </a:p>
        </p:txBody>
      </p:sp>
      <p:graphicFrame>
        <p:nvGraphicFramePr>
          <p:cNvPr id="6" name="Zástupný obsah 5">
            <a:extLst>
              <a:ext uri="{FF2B5EF4-FFF2-40B4-BE49-F238E27FC236}">
                <a16:creationId xmlns:a16="http://schemas.microsoft.com/office/drawing/2014/main" id="{D40EE7D0-A6EE-4EE9-A10B-8DAFBB895140}"/>
              </a:ext>
            </a:extLst>
          </p:cNvPr>
          <p:cNvGraphicFramePr>
            <a:graphicFrameLocks noGrp="1"/>
          </p:cNvGraphicFramePr>
          <p:nvPr>
            <p:ph idx="1"/>
            <p:extLst>
              <p:ext uri="{D42A27DB-BD31-4B8C-83A1-F6EECF244321}">
                <p14:modId xmlns:p14="http://schemas.microsoft.com/office/powerpoint/2010/main" val="186467258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ovéPole 7">
            <a:extLst>
              <a:ext uri="{FF2B5EF4-FFF2-40B4-BE49-F238E27FC236}">
                <a16:creationId xmlns:a16="http://schemas.microsoft.com/office/drawing/2014/main" id="{349CF10D-48B3-470D-9F96-A259873737D0}"/>
              </a:ext>
            </a:extLst>
          </p:cNvPr>
          <p:cNvSpPr txBox="1"/>
          <p:nvPr/>
        </p:nvSpPr>
        <p:spPr>
          <a:xfrm>
            <a:off x="4602295" y="650419"/>
            <a:ext cx="6678977" cy="646331"/>
          </a:xfrm>
          <a:prstGeom prst="rect">
            <a:avLst/>
          </a:prstGeom>
          <a:noFill/>
        </p:spPr>
        <p:txBody>
          <a:bodyPr wrap="square">
            <a:spAutoFit/>
          </a:bodyPr>
          <a:lstStyle/>
          <a:p>
            <a:r>
              <a:rPr lang="cs-CZ" sz="1800" dirty="0">
                <a:solidFill>
                  <a:srgbClr val="0000DC"/>
                </a:solidFill>
                <a:hlinkClick r:id="rId7"/>
              </a:rPr>
              <a:t>https://eur-lex.europa.eu/legal-content/CS/TXT/PDF/?uri=CELEX:52019XC0913(01)&amp;from=CS</a:t>
            </a:r>
            <a:r>
              <a:rPr lang="cs-CZ" sz="1800" dirty="0">
                <a:solidFill>
                  <a:srgbClr val="0000DC"/>
                </a:solidFill>
              </a:rPr>
              <a:t> </a:t>
            </a:r>
          </a:p>
        </p:txBody>
      </p:sp>
    </p:spTree>
    <p:extLst>
      <p:ext uri="{BB962C8B-B14F-4D97-AF65-F5344CB8AC3E}">
        <p14:creationId xmlns:p14="http://schemas.microsoft.com/office/powerpoint/2010/main" val="426492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D12252-CE73-A140-DCAF-DD447994A22C}"/>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FD05FD3B-0FF5-E418-2E72-C5033501114D}"/>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7" name="Obrázek 6">
            <a:extLst>
              <a:ext uri="{FF2B5EF4-FFF2-40B4-BE49-F238E27FC236}">
                <a16:creationId xmlns:a16="http://schemas.microsoft.com/office/drawing/2014/main" id="{BEA9DA7A-1C90-8C89-5C89-3CFC9E27798C}"/>
              </a:ext>
            </a:extLst>
          </p:cNvPr>
          <p:cNvPicPr>
            <a:picLocks noChangeAspect="1"/>
          </p:cNvPicPr>
          <p:nvPr/>
        </p:nvPicPr>
        <p:blipFill>
          <a:blip r:embed="rId2"/>
          <a:stretch>
            <a:fillRect/>
          </a:stretch>
        </p:blipFill>
        <p:spPr>
          <a:xfrm>
            <a:off x="0" y="1957137"/>
            <a:ext cx="12192000" cy="2294021"/>
          </a:xfrm>
          <a:prstGeom prst="rect">
            <a:avLst/>
          </a:prstGeom>
        </p:spPr>
      </p:pic>
    </p:spTree>
    <p:extLst>
      <p:ext uri="{BB962C8B-B14F-4D97-AF65-F5344CB8AC3E}">
        <p14:creationId xmlns:p14="http://schemas.microsoft.com/office/powerpoint/2010/main" val="19589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BE71AD-B14E-4BA6-8765-9B37DF1360E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C3AF7E9F-4D49-43C7-8D13-3C1678079CF9}"/>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194318D9-7205-4DDF-B837-2DA73ADDDDCF}"/>
              </a:ext>
            </a:extLst>
          </p:cNvPr>
          <p:cNvSpPr>
            <a:spLocks noGrp="1"/>
          </p:cNvSpPr>
          <p:nvPr>
            <p:ph type="title"/>
          </p:nvPr>
        </p:nvSpPr>
        <p:spPr/>
        <p:txBody>
          <a:bodyPr/>
          <a:lstStyle/>
          <a:p>
            <a:r>
              <a:rPr lang="cs-CZ" dirty="0"/>
              <a:t>Co když stát neplatí pokuty?</a:t>
            </a:r>
          </a:p>
        </p:txBody>
      </p:sp>
      <p:sp>
        <p:nvSpPr>
          <p:cNvPr id="5" name="Zástupný obsah 4">
            <a:extLst>
              <a:ext uri="{FF2B5EF4-FFF2-40B4-BE49-F238E27FC236}">
                <a16:creationId xmlns:a16="http://schemas.microsoft.com/office/drawing/2014/main" id="{351515D4-F926-421E-B25F-557002B70813}"/>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stalo se poprvé až v roce 2022</a:t>
            </a:r>
          </a:p>
          <a:p>
            <a:r>
              <a:rPr lang="cs-CZ" dirty="0"/>
              <a:t>cesta přes </a:t>
            </a:r>
            <a:r>
              <a:rPr lang="cs-CZ" dirty="0">
                <a:solidFill>
                  <a:schemeClr val="tx2"/>
                </a:solidFill>
              </a:rPr>
              <a:t>dotace, fondy </a:t>
            </a:r>
          </a:p>
          <a:p>
            <a:r>
              <a:rPr lang="cs-CZ" dirty="0"/>
              <a:t>neplést s čl. 7 SEU</a:t>
            </a:r>
          </a:p>
          <a:p>
            <a:pPr lvl="1"/>
            <a:r>
              <a:rPr lang="cs-CZ" dirty="0"/>
              <a:t>určitá práva, která pro dotyčný stát vyplývají z použití Smluv, včetně hlasovacích práv zástupců jeho vlády v Radě, mohou být </a:t>
            </a:r>
            <a:r>
              <a:rPr lang="cs-CZ" dirty="0">
                <a:solidFill>
                  <a:schemeClr val="tx2"/>
                </a:solidFill>
              </a:rPr>
              <a:t>pozastavena</a:t>
            </a:r>
          </a:p>
          <a:p>
            <a:pPr lvl="1"/>
            <a:r>
              <a:rPr lang="cs-CZ" dirty="0"/>
              <a:t>existuje zřejmé nebezpečí, že některý členský stát závažně poruší hodnoty typu úcty k lidské důstojnosti, svobody, demokracie, rovnosti, právního státu a dodržování lidských práv, včetně práv příslušníků menšin (čl. 2 SEU)</a:t>
            </a:r>
          </a:p>
        </p:txBody>
      </p:sp>
      <p:pic>
        <p:nvPicPr>
          <p:cNvPr id="1026" name="Picture 2" descr="Kačeří příběhy - Disney seriály">
            <a:extLst>
              <a:ext uri="{FF2B5EF4-FFF2-40B4-BE49-F238E27FC236}">
                <a16:creationId xmlns:a16="http://schemas.microsoft.com/office/drawing/2014/main" id="{B4C96999-BD00-F0BD-49DF-3AAA7C9E5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262" y="533400"/>
            <a:ext cx="381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4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359EEF-CD1B-42E4-9E4D-F3FAD545BCE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B35AF383-FFDA-4221-B9DE-B2204D14196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7151C7B6-BA4F-464D-862D-F8E1CEB879F3}"/>
              </a:ext>
            </a:extLst>
          </p:cNvPr>
          <p:cNvSpPr>
            <a:spLocks noGrp="1"/>
          </p:cNvSpPr>
          <p:nvPr>
            <p:ph type="title"/>
          </p:nvPr>
        </p:nvSpPr>
        <p:spPr/>
        <p:txBody>
          <a:bodyPr/>
          <a:lstStyle/>
          <a:p>
            <a:r>
              <a:rPr lang="cs-CZ" dirty="0"/>
              <a:t>Opakování minulého semináře</a:t>
            </a:r>
          </a:p>
        </p:txBody>
      </p:sp>
      <p:sp>
        <p:nvSpPr>
          <p:cNvPr id="5" name="Zástupný obsah 4">
            <a:extLst>
              <a:ext uri="{FF2B5EF4-FFF2-40B4-BE49-F238E27FC236}">
                <a16:creationId xmlns:a16="http://schemas.microsoft.com/office/drawing/2014/main" id="{4ED80C99-9E6D-4336-9010-A2BDDAD9A8F6}"/>
              </a:ext>
            </a:extLst>
          </p:cNvPr>
          <p:cNvSpPr>
            <a:spLocks noGrp="1"/>
          </p:cNvSpPr>
          <p:nvPr>
            <p:ph idx="1"/>
          </p:nvPr>
        </p:nvSpPr>
        <p:spPr>
          <a:xfrm>
            <a:off x="719400" y="2426065"/>
            <a:ext cx="10753200" cy="577473"/>
          </a:xfrm>
          <a:solidFill>
            <a:schemeClr val="accent4">
              <a:lumMod val="20000"/>
              <a:lumOff val="80000"/>
            </a:schemeClr>
          </a:solidFill>
          <a:ln>
            <a:solidFill>
              <a:schemeClr val="accent1"/>
            </a:solidFill>
          </a:ln>
        </p:spPr>
        <p:txBody>
          <a:bodyPr/>
          <a:lstStyle/>
          <a:p>
            <a:pPr marL="72000" indent="0">
              <a:buNone/>
            </a:pPr>
            <a:r>
              <a:rPr lang="cs-CZ" sz="2400" dirty="0"/>
              <a:t>Ztrácí ČR suverenitu tím, že je součástí EU?</a:t>
            </a:r>
          </a:p>
        </p:txBody>
      </p:sp>
      <p:sp>
        <p:nvSpPr>
          <p:cNvPr id="6" name="Zástupný obsah 4">
            <a:extLst>
              <a:ext uri="{FF2B5EF4-FFF2-40B4-BE49-F238E27FC236}">
                <a16:creationId xmlns:a16="http://schemas.microsoft.com/office/drawing/2014/main" id="{EBB7999E-DEEB-43E2-B406-92F3503C9FC9}"/>
              </a:ext>
            </a:extLst>
          </p:cNvPr>
          <p:cNvSpPr txBox="1">
            <a:spLocks/>
          </p:cNvSpPr>
          <p:nvPr/>
        </p:nvSpPr>
        <p:spPr>
          <a:xfrm>
            <a:off x="719400" y="3098683"/>
            <a:ext cx="10753200" cy="577473"/>
          </a:xfrm>
          <a:prstGeom prst="rect">
            <a:avLst/>
          </a:prstGeom>
          <a:solidFill>
            <a:schemeClr val="accent4">
              <a:lumMod val="40000"/>
              <a:lumOff val="6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dirty="0"/>
              <a:t>Co rozumíte pod pojmy primární a sekundární právo EU?</a:t>
            </a:r>
          </a:p>
        </p:txBody>
      </p:sp>
      <p:sp>
        <p:nvSpPr>
          <p:cNvPr id="7" name="Zástupný obsah 4">
            <a:extLst>
              <a:ext uri="{FF2B5EF4-FFF2-40B4-BE49-F238E27FC236}">
                <a16:creationId xmlns:a16="http://schemas.microsoft.com/office/drawing/2014/main" id="{A71D4822-F82F-47DC-B6AB-E1E35F94AE2B}"/>
              </a:ext>
            </a:extLst>
          </p:cNvPr>
          <p:cNvSpPr txBox="1">
            <a:spLocks/>
          </p:cNvSpPr>
          <p:nvPr/>
        </p:nvSpPr>
        <p:spPr>
          <a:xfrm>
            <a:off x="719400" y="3771302"/>
            <a:ext cx="10753200" cy="833750"/>
          </a:xfrm>
          <a:prstGeom prst="rect">
            <a:avLst/>
          </a:prstGeom>
          <a:solidFill>
            <a:schemeClr val="accent4">
              <a:lumMod val="60000"/>
              <a:lumOff val="4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t>Jaké znáte legislativní akty sekundárního práva? Které z nich nejsou závazné? Kde a v jakých jazycích se publikují?</a:t>
            </a:r>
          </a:p>
        </p:txBody>
      </p:sp>
      <p:sp>
        <p:nvSpPr>
          <p:cNvPr id="8" name="Zástupný obsah 4">
            <a:extLst>
              <a:ext uri="{FF2B5EF4-FFF2-40B4-BE49-F238E27FC236}">
                <a16:creationId xmlns:a16="http://schemas.microsoft.com/office/drawing/2014/main" id="{12BCA50F-20AA-4AA5-8090-C2BDDCE7F325}"/>
              </a:ext>
            </a:extLst>
          </p:cNvPr>
          <p:cNvSpPr txBox="1">
            <a:spLocks/>
          </p:cNvSpPr>
          <p:nvPr/>
        </p:nvSpPr>
        <p:spPr>
          <a:xfrm>
            <a:off x="719400" y="4700199"/>
            <a:ext cx="10753200" cy="833750"/>
          </a:xfrm>
          <a:prstGeom prst="rect">
            <a:avLst/>
          </a:prstGeom>
          <a:solidFill>
            <a:schemeClr val="accent4">
              <a:lumMod val="75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t>Jaké znáte rozdíly mezi nařízením a směrnicí (tři základní)? Jaký znáte rozdíl mezi nařízením a směrnicí?</a:t>
            </a:r>
          </a:p>
        </p:txBody>
      </p:sp>
      <p:sp>
        <p:nvSpPr>
          <p:cNvPr id="9" name="Zástupný obsah 4">
            <a:extLst>
              <a:ext uri="{FF2B5EF4-FFF2-40B4-BE49-F238E27FC236}">
                <a16:creationId xmlns:a16="http://schemas.microsoft.com/office/drawing/2014/main" id="{99C1EF46-96FF-49E2-B93D-EDAFF542C423}"/>
              </a:ext>
            </a:extLst>
          </p:cNvPr>
          <p:cNvSpPr txBox="1">
            <a:spLocks/>
          </p:cNvSpPr>
          <p:nvPr/>
        </p:nvSpPr>
        <p:spPr>
          <a:xfrm>
            <a:off x="719400" y="5629097"/>
            <a:ext cx="10753200" cy="598903"/>
          </a:xfrm>
          <a:prstGeom prst="rect">
            <a:avLst/>
          </a:prstGeom>
          <a:solidFill>
            <a:schemeClr val="accent4">
              <a:lumMod val="5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Jaké pravomoci EU znáte? (jen skupina sudý 11:00)</a:t>
            </a:r>
          </a:p>
        </p:txBody>
      </p:sp>
      <p:sp>
        <p:nvSpPr>
          <p:cNvPr id="10" name="Zástupný obsah 4">
            <a:extLst>
              <a:ext uri="{FF2B5EF4-FFF2-40B4-BE49-F238E27FC236}">
                <a16:creationId xmlns:a16="http://schemas.microsoft.com/office/drawing/2014/main" id="{D8532E8D-F6E2-4011-9BA5-2AC021F5FB1C}"/>
              </a:ext>
            </a:extLst>
          </p:cNvPr>
          <p:cNvSpPr txBox="1">
            <a:spLocks/>
          </p:cNvSpPr>
          <p:nvPr/>
        </p:nvSpPr>
        <p:spPr>
          <a:xfrm>
            <a:off x="719400" y="1535766"/>
            <a:ext cx="10753200" cy="766759"/>
          </a:xfrm>
          <a:prstGeom prst="rect">
            <a:avLst/>
          </a:prstGeom>
          <a:solidFill>
            <a:schemeClr val="bg1"/>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kern="0" dirty="0"/>
              <a:t>Jaké zřizovací mezinárodní smlouvy (základní) znáte z vývoje evropské integrace a jsou pro nás relevantní v dnešní době? Co to jsou revizní smlouvy?</a:t>
            </a:r>
          </a:p>
        </p:txBody>
      </p:sp>
    </p:spTree>
    <p:extLst>
      <p:ext uri="{BB962C8B-B14F-4D97-AF65-F5344CB8AC3E}">
        <p14:creationId xmlns:p14="http://schemas.microsoft.com/office/powerpoint/2010/main" val="223450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D37F30-4946-4453-A184-8C382798195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7A06ED4-8603-4189-8B00-80AB9AF71FB1}"/>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0FC78824-1F90-4D14-8C2B-7CAAFC0A46D9}"/>
              </a:ext>
            </a:extLst>
          </p:cNvPr>
          <p:cNvSpPr>
            <a:spLocks noGrp="1"/>
          </p:cNvSpPr>
          <p:nvPr>
            <p:ph type="title"/>
          </p:nvPr>
        </p:nvSpPr>
        <p:spPr/>
        <p:txBody>
          <a:bodyPr/>
          <a:lstStyle/>
          <a:p>
            <a:r>
              <a:rPr lang="cs-CZ" dirty="0"/>
              <a:t>Spory mezi státy – příklad Důl </a:t>
            </a:r>
            <a:r>
              <a:rPr lang="cs-CZ" dirty="0" err="1"/>
              <a:t>Turów</a:t>
            </a:r>
            <a:endParaRPr lang="cs-CZ" dirty="0"/>
          </a:p>
        </p:txBody>
      </p:sp>
      <p:sp>
        <p:nvSpPr>
          <p:cNvPr id="5" name="Zástupný obsah 4">
            <a:extLst>
              <a:ext uri="{FF2B5EF4-FFF2-40B4-BE49-F238E27FC236}">
                <a16:creationId xmlns:a16="http://schemas.microsoft.com/office/drawing/2014/main" id="{48F8F1B6-9CCB-4300-8798-323587B79041}"/>
              </a:ext>
            </a:extLst>
          </p:cNvPr>
          <p:cNvSpPr>
            <a:spLocks noGrp="1"/>
          </p:cNvSpPr>
          <p:nvPr>
            <p:ph idx="1"/>
          </p:nvPr>
        </p:nvSpPr>
        <p:spPr>
          <a:xfrm>
            <a:off x="720000" y="1692002"/>
            <a:ext cx="10753200" cy="2736779"/>
          </a:xfrm>
          <a:ln>
            <a:solidFill>
              <a:schemeClr val="accent1"/>
            </a:solidFill>
          </a:ln>
        </p:spPr>
        <p:txBody>
          <a:bodyPr/>
          <a:lstStyle/>
          <a:p>
            <a:r>
              <a:rPr lang="cs-CZ" sz="2200" dirty="0"/>
              <a:t>hnědouhelný lom – těžba hnědého uhlí, dalších materiálů a hornin</a:t>
            </a:r>
          </a:p>
          <a:p>
            <a:r>
              <a:rPr lang="cs-CZ" sz="2200" dirty="0"/>
              <a:t>duben 2021: povolení na těžbu prodlouženo (do 2044)</a:t>
            </a:r>
          </a:p>
          <a:p>
            <a:r>
              <a:rPr lang="cs-CZ" sz="2200" dirty="0"/>
              <a:t>Polsko: je to racionální hospodaření – zajistí mj. fungování elektrárny, práci lidem</a:t>
            </a:r>
          </a:p>
          <a:p>
            <a:r>
              <a:rPr lang="cs-CZ" sz="2200" dirty="0"/>
              <a:t>ČR: zdravotní problémy i českým občanům, ohrožení životního prostředí, obavy z hluku, prašnosti, ztráty pitné vody</a:t>
            </a:r>
          </a:p>
        </p:txBody>
      </p:sp>
      <p:pic>
        <p:nvPicPr>
          <p:cNvPr id="1028" name="Picture 4" descr="Turow: Vast Polish coal mine infuriates the neighbours - BBC News">
            <a:extLst>
              <a:ext uri="{FF2B5EF4-FFF2-40B4-BE49-F238E27FC236}">
                <a16:creationId xmlns:a16="http://schemas.microsoft.com/office/drawing/2014/main" id="{6DCE2591-9D64-486B-921A-C75214DB5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649" y="3778786"/>
            <a:ext cx="3649439" cy="307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1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68524A-0703-40CC-88DF-3A989C6ACB9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8F3DCAA-0BE2-4EEE-9AD3-D552059C21D4}"/>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6B3EC450-C07E-4CD1-8860-42D3D6DEB417}"/>
              </a:ext>
            </a:extLst>
          </p:cNvPr>
          <p:cNvSpPr>
            <a:spLocks noGrp="1"/>
          </p:cNvSpPr>
          <p:nvPr>
            <p:ph type="title"/>
          </p:nvPr>
        </p:nvSpPr>
        <p:spPr/>
        <p:txBody>
          <a:bodyPr/>
          <a:lstStyle/>
          <a:p>
            <a:r>
              <a:rPr lang="cs-CZ" dirty="0"/>
              <a:t>Důl </a:t>
            </a:r>
            <a:r>
              <a:rPr lang="cs-CZ" dirty="0" err="1"/>
              <a:t>Turów</a:t>
            </a:r>
            <a:endParaRPr lang="cs-CZ" dirty="0"/>
          </a:p>
        </p:txBody>
      </p:sp>
      <p:sp>
        <p:nvSpPr>
          <p:cNvPr id="5" name="Zástupný obsah 4">
            <a:extLst>
              <a:ext uri="{FF2B5EF4-FFF2-40B4-BE49-F238E27FC236}">
                <a16:creationId xmlns:a16="http://schemas.microsoft.com/office/drawing/2014/main" id="{E39B5729-571D-41AD-97AE-D7CD5CDC77DF}"/>
              </a:ext>
            </a:extLst>
          </p:cNvPr>
          <p:cNvSpPr>
            <a:spLocks noGrp="1"/>
          </p:cNvSpPr>
          <p:nvPr>
            <p:ph idx="1"/>
          </p:nvPr>
        </p:nvSpPr>
        <p:spPr>
          <a:xfrm>
            <a:off x="720000" y="1515731"/>
            <a:ext cx="10753200" cy="4510495"/>
          </a:xfrm>
          <a:ln>
            <a:solidFill>
              <a:schemeClr val="accent1"/>
            </a:solidFill>
          </a:ln>
        </p:spPr>
        <p:txBody>
          <a:bodyPr/>
          <a:lstStyle/>
          <a:p>
            <a:r>
              <a:rPr lang="cs-CZ" sz="2200" dirty="0"/>
              <a:t>od 2016 se řešilo rozšiřování dolu i s českou stranou</a:t>
            </a:r>
          </a:p>
          <a:p>
            <a:r>
              <a:rPr lang="cs-CZ" sz="2200" dirty="0"/>
              <a:t>listopad 2019: ČR nesouhlasné stanovisko </a:t>
            </a:r>
          </a:p>
          <a:p>
            <a:r>
              <a:rPr lang="cs-CZ" sz="2200" dirty="0"/>
              <a:t>prosinec 2020: EK – Polsko neposoudilo správně vliv na životní prostředí, chyby v informování o záměrech sousední státy </a:t>
            </a:r>
          </a:p>
          <a:p>
            <a:r>
              <a:rPr lang="cs-CZ" sz="2200" dirty="0"/>
              <a:t>únor 2021: ČR podala žalobu k SD</a:t>
            </a:r>
          </a:p>
          <a:p>
            <a:r>
              <a:rPr lang="cs-CZ" sz="2200" dirty="0"/>
              <a:t>květen 2021: SD – předběžné opatření – zastavit těžbu</a:t>
            </a:r>
          </a:p>
          <a:p>
            <a:r>
              <a:rPr lang="cs-CZ" sz="2200" dirty="0"/>
              <a:t>září 2021: SD pokuta pro Polsko: 500 000 EUR DENNĚ</a:t>
            </a:r>
          </a:p>
          <a:p>
            <a:r>
              <a:rPr lang="cs-CZ" sz="2200" dirty="0"/>
              <a:t>listopad 2021: EK vyzvala Polsko k zaplacení pokuty (Polsko dobrovolně neplatilo, těžbu nezastavilo s argumentem ekonomických důsledků)</a:t>
            </a:r>
          </a:p>
          <a:p>
            <a:endParaRPr lang="cs-CZ" sz="2200" dirty="0"/>
          </a:p>
        </p:txBody>
      </p:sp>
    </p:spTree>
    <p:extLst>
      <p:ext uri="{BB962C8B-B14F-4D97-AF65-F5344CB8AC3E}">
        <p14:creationId xmlns:p14="http://schemas.microsoft.com/office/powerpoint/2010/main" val="120582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A67EE01-79A5-4C90-BB2F-BDFBBB26AC6A}"/>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7E0FB7D-C5DC-4E87-8942-2419570B3409}"/>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8BD25491-02CF-4AE4-9AD0-A0406DA6D18D}"/>
              </a:ext>
            </a:extLst>
          </p:cNvPr>
          <p:cNvSpPr>
            <a:spLocks noGrp="1"/>
          </p:cNvSpPr>
          <p:nvPr>
            <p:ph type="title"/>
          </p:nvPr>
        </p:nvSpPr>
        <p:spPr/>
        <p:txBody>
          <a:bodyPr/>
          <a:lstStyle/>
          <a:p>
            <a:r>
              <a:rPr lang="cs-CZ" dirty="0"/>
              <a:t>Důl </a:t>
            </a:r>
            <a:r>
              <a:rPr lang="cs-CZ" dirty="0" err="1"/>
              <a:t>Turów</a:t>
            </a:r>
            <a:endParaRPr lang="cs-CZ" dirty="0"/>
          </a:p>
        </p:txBody>
      </p:sp>
      <p:sp>
        <p:nvSpPr>
          <p:cNvPr id="5" name="Zástupný obsah 4">
            <a:extLst>
              <a:ext uri="{FF2B5EF4-FFF2-40B4-BE49-F238E27FC236}">
                <a16:creationId xmlns:a16="http://schemas.microsoft.com/office/drawing/2014/main" id="{3EB61D72-E0E6-41D7-8B2D-219ECF3ECAF8}"/>
              </a:ext>
            </a:extLst>
          </p:cNvPr>
          <p:cNvSpPr>
            <a:spLocks noGrp="1"/>
          </p:cNvSpPr>
          <p:nvPr>
            <p:ph idx="1"/>
          </p:nvPr>
        </p:nvSpPr>
        <p:spPr>
          <a:xfrm>
            <a:off x="414000" y="1573290"/>
            <a:ext cx="5240125" cy="4364802"/>
          </a:xfrm>
          <a:ln>
            <a:solidFill>
              <a:schemeClr val="accent1"/>
            </a:solidFill>
          </a:ln>
        </p:spPr>
        <p:txBody>
          <a:bodyPr/>
          <a:lstStyle/>
          <a:p>
            <a:r>
              <a:rPr lang="cs-CZ" sz="2400" dirty="0"/>
              <a:t>leden 2022: 60 mil. EUR – cca 1,5 mld. CZK, EK jednala – strhla  část částky Polsku z dotací</a:t>
            </a:r>
          </a:p>
          <a:p>
            <a:r>
              <a:rPr lang="cs-CZ" sz="2400" dirty="0"/>
              <a:t>Polsko bylo první zemí, která se neřídila rozsudkem SD</a:t>
            </a:r>
          </a:p>
          <a:p>
            <a:r>
              <a:rPr lang="cs-CZ" sz="2400" dirty="0"/>
              <a:t>únor 2022: dohoda o podmínkách těžby mezi ČR a Polskem, ČR dostane finanční kompenzaci </a:t>
            </a:r>
          </a:p>
          <a:p>
            <a:endParaRPr lang="cs-CZ" dirty="0"/>
          </a:p>
        </p:txBody>
      </p:sp>
      <p:pic>
        <p:nvPicPr>
          <p:cNvPr id="2050" name="Picture 2" descr="Čechy neobsluhujeme, neviděl jste ceduli?!“ Zajeli jsme k dolu Turów -  Seznam Zprávy">
            <a:extLst>
              <a:ext uri="{FF2B5EF4-FFF2-40B4-BE49-F238E27FC236}">
                <a16:creationId xmlns:a16="http://schemas.microsoft.com/office/drawing/2014/main" id="{1DAE9ABA-168B-4FD1-ACE9-505378AE0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23916"/>
            <a:ext cx="5133258" cy="2887458"/>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D6FE4713-8994-4BD2-BFAC-67A1882057E0}"/>
              </a:ext>
            </a:extLst>
          </p:cNvPr>
          <p:cNvPicPr>
            <a:picLocks noChangeAspect="1"/>
          </p:cNvPicPr>
          <p:nvPr/>
        </p:nvPicPr>
        <p:blipFill>
          <a:blip r:embed="rId3"/>
          <a:stretch>
            <a:fillRect/>
          </a:stretch>
        </p:blipFill>
        <p:spPr>
          <a:xfrm>
            <a:off x="5753509" y="1540947"/>
            <a:ext cx="6324925" cy="1149409"/>
          </a:xfrm>
          <a:prstGeom prst="rect">
            <a:avLst/>
          </a:prstGeom>
        </p:spPr>
      </p:pic>
    </p:spTree>
    <p:extLst>
      <p:ext uri="{BB962C8B-B14F-4D97-AF65-F5344CB8AC3E}">
        <p14:creationId xmlns:p14="http://schemas.microsoft.com/office/powerpoint/2010/main" val="366288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BE71AD-B14E-4BA6-8765-9B37DF1360E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C3AF7E9F-4D49-43C7-8D13-3C1678079CF9}"/>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194318D9-7205-4DDF-B837-2DA73ADDDDCF}"/>
              </a:ext>
            </a:extLst>
          </p:cNvPr>
          <p:cNvSpPr>
            <a:spLocks noGrp="1"/>
          </p:cNvSpPr>
          <p:nvPr>
            <p:ph type="title"/>
          </p:nvPr>
        </p:nvSpPr>
        <p:spPr/>
        <p:txBody>
          <a:bodyPr/>
          <a:lstStyle/>
          <a:p>
            <a:r>
              <a:rPr lang="cs-CZ" dirty="0"/>
              <a:t>A. Babiš a dotace EU</a:t>
            </a:r>
          </a:p>
        </p:txBody>
      </p:sp>
      <p:pic>
        <p:nvPicPr>
          <p:cNvPr id="2050" name="Picture 2">
            <a:extLst>
              <a:ext uri="{FF2B5EF4-FFF2-40B4-BE49-F238E27FC236}">
                <a16:creationId xmlns:a16="http://schemas.microsoft.com/office/drawing/2014/main" id="{0972CD49-2018-9402-7C07-2BB2E159E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97" y="1559004"/>
            <a:ext cx="7206205" cy="405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1B34406-F76D-4EC4-8C49-7960F52513B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60AED8C-2179-4320-A990-F4A8FB553A70}"/>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D40D391D-22F4-49B9-81BF-648C1899B3BA}"/>
              </a:ext>
            </a:extLst>
          </p:cNvPr>
          <p:cNvSpPr>
            <a:spLocks noGrp="1"/>
          </p:cNvSpPr>
          <p:nvPr>
            <p:ph type="title"/>
          </p:nvPr>
        </p:nvSpPr>
        <p:spPr/>
        <p:txBody>
          <a:bodyPr/>
          <a:lstStyle/>
          <a:p>
            <a:r>
              <a:rPr lang="cs-CZ" dirty="0"/>
              <a:t>Evropský veřejný ochránce práv</a:t>
            </a:r>
          </a:p>
        </p:txBody>
      </p:sp>
      <p:pic>
        <p:nvPicPr>
          <p:cNvPr id="7" name="Zástupný obsah 6">
            <a:extLst>
              <a:ext uri="{FF2B5EF4-FFF2-40B4-BE49-F238E27FC236}">
                <a16:creationId xmlns:a16="http://schemas.microsoft.com/office/drawing/2014/main" id="{58D95F81-BBC1-1ACB-85CA-F4E449E5908C}"/>
              </a:ext>
            </a:extLst>
          </p:cNvPr>
          <p:cNvPicPr>
            <a:picLocks noGrp="1" noChangeAspect="1"/>
          </p:cNvPicPr>
          <p:nvPr>
            <p:ph idx="1"/>
          </p:nvPr>
        </p:nvPicPr>
        <p:blipFill>
          <a:blip r:embed="rId2"/>
          <a:stretch>
            <a:fillRect/>
          </a:stretch>
        </p:blipFill>
        <p:spPr>
          <a:xfrm>
            <a:off x="2043885" y="1706136"/>
            <a:ext cx="8428729" cy="2062976"/>
          </a:xfrm>
        </p:spPr>
      </p:pic>
      <p:sp>
        <p:nvSpPr>
          <p:cNvPr id="8" name="Zástupný obsah 4">
            <a:extLst>
              <a:ext uri="{FF2B5EF4-FFF2-40B4-BE49-F238E27FC236}">
                <a16:creationId xmlns:a16="http://schemas.microsoft.com/office/drawing/2014/main" id="{AC18FFCA-AA4B-55CF-5577-4F7877D79FDF}"/>
              </a:ext>
            </a:extLst>
          </p:cNvPr>
          <p:cNvSpPr txBox="1">
            <a:spLocks/>
          </p:cNvSpPr>
          <p:nvPr/>
        </p:nvSpPr>
        <p:spPr>
          <a:xfrm>
            <a:off x="720000" y="3869472"/>
            <a:ext cx="10753200" cy="196252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upravuje LZP EU a SFEU</a:t>
            </a:r>
          </a:p>
          <a:p>
            <a:r>
              <a:rPr lang="cs-CZ" kern="0" dirty="0"/>
              <a:t>musí být porušeno pravidlo EU</a:t>
            </a:r>
          </a:p>
          <a:p>
            <a:r>
              <a:rPr lang="cs-CZ" kern="0" dirty="0"/>
              <a:t>není to odvolání při nespokojenosti s vnitrostátním </a:t>
            </a:r>
            <a:r>
              <a:rPr lang="cs-CZ" kern="0" dirty="0" err="1"/>
              <a:t>ombusmanem</a:t>
            </a:r>
            <a:r>
              <a:rPr lang="cs-CZ" kern="0" dirty="0"/>
              <a:t> </a:t>
            </a:r>
          </a:p>
        </p:txBody>
      </p:sp>
    </p:spTree>
    <p:extLst>
      <p:ext uri="{BB962C8B-B14F-4D97-AF65-F5344CB8AC3E}">
        <p14:creationId xmlns:p14="http://schemas.microsoft.com/office/powerpoint/2010/main" val="4094733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4CED35-AA80-427F-91A1-18D6B62BE9F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A2327BEA-298F-4D1E-91F6-BCCDFEC74EB2}"/>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75F2BEC-1255-42E6-A27A-6686188F34B1}"/>
              </a:ext>
            </a:extLst>
          </p:cNvPr>
          <p:cNvSpPr>
            <a:spLocks noGrp="1"/>
          </p:cNvSpPr>
          <p:nvPr>
            <p:ph type="title"/>
          </p:nvPr>
        </p:nvSpPr>
        <p:spPr/>
        <p:txBody>
          <a:bodyPr/>
          <a:lstStyle/>
          <a:p>
            <a:r>
              <a:rPr lang="cs-CZ" dirty="0"/>
              <a:t>Soudní dvůr EU</a:t>
            </a:r>
          </a:p>
        </p:txBody>
      </p:sp>
      <p:sp>
        <p:nvSpPr>
          <p:cNvPr id="5" name="Zástupný obsah 4">
            <a:extLst>
              <a:ext uri="{FF2B5EF4-FFF2-40B4-BE49-F238E27FC236}">
                <a16:creationId xmlns:a16="http://schemas.microsoft.com/office/drawing/2014/main" id="{0EE36133-79E5-4956-808C-F063695753B3}"/>
              </a:ext>
            </a:extLst>
          </p:cNvPr>
          <p:cNvSpPr>
            <a:spLocks noGrp="1"/>
          </p:cNvSpPr>
          <p:nvPr>
            <p:ph idx="1"/>
          </p:nvPr>
        </p:nvSpPr>
        <p:spPr/>
        <p:txBody>
          <a:bodyPr/>
          <a:lstStyle/>
          <a:p>
            <a:r>
              <a:rPr lang="cs-CZ" dirty="0"/>
              <a:t>v minulosti jiná soustava</a:t>
            </a:r>
          </a:p>
          <a:p>
            <a:r>
              <a:rPr lang="cs-CZ" dirty="0"/>
              <a:t>Soudní dvůr EU = označení pro soustavu soudů</a:t>
            </a:r>
          </a:p>
        </p:txBody>
      </p:sp>
      <p:graphicFrame>
        <p:nvGraphicFramePr>
          <p:cNvPr id="6" name="Diagram 5">
            <a:extLst>
              <a:ext uri="{FF2B5EF4-FFF2-40B4-BE49-F238E27FC236}">
                <a16:creationId xmlns:a16="http://schemas.microsoft.com/office/drawing/2014/main" id="{11DBA6E5-3F31-F065-A323-9B6C97E2DBFD}"/>
              </a:ext>
            </a:extLst>
          </p:cNvPr>
          <p:cNvGraphicFramePr/>
          <p:nvPr>
            <p:extLst>
              <p:ext uri="{D42A27DB-BD31-4B8C-83A1-F6EECF244321}">
                <p14:modId xmlns:p14="http://schemas.microsoft.com/office/powerpoint/2010/main" val="1168131479"/>
              </p:ext>
            </p:extLst>
          </p:nvPr>
        </p:nvGraphicFramePr>
        <p:xfrm>
          <a:off x="2032000" y="3122667"/>
          <a:ext cx="8128000"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339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DA5639-16CB-93C1-026F-EC25B5B509F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246820A-A6AB-ECB7-3922-FADE0EE6C948}"/>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BD2F358C-06EF-5077-4D4C-A4CD99FE6984}"/>
              </a:ext>
            </a:extLst>
          </p:cNvPr>
          <p:cNvSpPr>
            <a:spLocks noGrp="1"/>
          </p:cNvSpPr>
          <p:nvPr>
            <p:ph type="title"/>
          </p:nvPr>
        </p:nvSpPr>
        <p:spPr/>
        <p:txBody>
          <a:bodyPr/>
          <a:lstStyle/>
          <a:p>
            <a:r>
              <a:rPr lang="cs-CZ" dirty="0" err="1"/>
              <a:t>Trinunál</a:t>
            </a:r>
            <a:endParaRPr lang="cs-CZ" dirty="0"/>
          </a:p>
        </p:txBody>
      </p:sp>
      <p:sp>
        <p:nvSpPr>
          <p:cNvPr id="5" name="Zástupný obsah 4">
            <a:extLst>
              <a:ext uri="{FF2B5EF4-FFF2-40B4-BE49-F238E27FC236}">
                <a16:creationId xmlns:a16="http://schemas.microsoft.com/office/drawing/2014/main" id="{277F4A72-E69A-60DE-FE81-FB399DCEAC9A}"/>
              </a:ext>
            </a:extLst>
          </p:cNvPr>
          <p:cNvSpPr>
            <a:spLocks noGrp="1"/>
          </p:cNvSpPr>
          <p:nvPr>
            <p:ph idx="1"/>
          </p:nvPr>
        </p:nvSpPr>
        <p:spPr>
          <a:xfrm>
            <a:off x="720000" y="1692002"/>
            <a:ext cx="10753200" cy="3248966"/>
          </a:xfrm>
          <a:solidFill>
            <a:schemeClr val="accent4">
              <a:lumMod val="20000"/>
              <a:lumOff val="80000"/>
            </a:schemeClr>
          </a:solidFill>
          <a:ln>
            <a:solidFill>
              <a:schemeClr val="accent1"/>
            </a:solidFill>
          </a:ln>
        </p:spPr>
        <p:txBody>
          <a:bodyPr/>
          <a:lstStyle/>
          <a:p>
            <a:r>
              <a:rPr lang="cs-CZ" dirty="0"/>
              <a:t>dříve jako Soud prvního stupně (dnes toto označení už ne)</a:t>
            </a:r>
          </a:p>
          <a:p>
            <a:r>
              <a:rPr lang="cs-CZ" dirty="0"/>
              <a:t>rozhoduje o </a:t>
            </a:r>
            <a:r>
              <a:rPr lang="cs-CZ" dirty="0">
                <a:solidFill>
                  <a:schemeClr val="tx2"/>
                </a:solidFill>
              </a:rPr>
              <a:t>žalobách jednotlivců </a:t>
            </a:r>
            <a:r>
              <a:rPr lang="cs-CZ" dirty="0"/>
              <a:t>(NE ČS či orgánů EU)</a:t>
            </a:r>
          </a:p>
          <a:p>
            <a:r>
              <a:rPr lang="cs-CZ" dirty="0"/>
              <a:t>ale ne, že jednotlivec bude žalován, to ne!</a:t>
            </a:r>
          </a:p>
          <a:p>
            <a:r>
              <a:rPr lang="cs-CZ" dirty="0"/>
              <a:t>lze podat opravný prostředek k Soudnímu dvoru</a:t>
            </a:r>
          </a:p>
          <a:p>
            <a:r>
              <a:rPr lang="cs-CZ" dirty="0"/>
              <a:t>54 soudců </a:t>
            </a:r>
          </a:p>
        </p:txBody>
      </p:sp>
    </p:spTree>
    <p:extLst>
      <p:ext uri="{BB962C8B-B14F-4D97-AF65-F5344CB8AC3E}">
        <p14:creationId xmlns:p14="http://schemas.microsoft.com/office/powerpoint/2010/main" val="253476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80E208-1937-6B99-82FB-C97EC1CB1E4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65BBA1F-DB53-167C-C963-888690907FEF}"/>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7C46C15A-ECE2-4A6F-9D48-D43902FAAF74}"/>
              </a:ext>
            </a:extLst>
          </p:cNvPr>
          <p:cNvSpPr>
            <a:spLocks noGrp="1"/>
          </p:cNvSpPr>
          <p:nvPr>
            <p:ph type="title"/>
          </p:nvPr>
        </p:nvSpPr>
        <p:spPr/>
        <p:txBody>
          <a:bodyPr/>
          <a:lstStyle/>
          <a:p>
            <a:r>
              <a:rPr lang="cs-CZ" dirty="0"/>
              <a:t>Soudní dvůr</a:t>
            </a:r>
          </a:p>
        </p:txBody>
      </p:sp>
      <p:sp>
        <p:nvSpPr>
          <p:cNvPr id="5" name="Zástupný obsah 4">
            <a:extLst>
              <a:ext uri="{FF2B5EF4-FFF2-40B4-BE49-F238E27FC236}">
                <a16:creationId xmlns:a16="http://schemas.microsoft.com/office/drawing/2014/main" id="{011F5734-B05D-6ED4-4DE4-55A912589487}"/>
              </a:ext>
            </a:extLst>
          </p:cNvPr>
          <p:cNvSpPr>
            <a:spLocks noGrp="1"/>
          </p:cNvSpPr>
          <p:nvPr>
            <p:ph idx="1"/>
          </p:nvPr>
        </p:nvSpPr>
        <p:spPr>
          <a:xfrm>
            <a:off x="720000" y="1692002"/>
            <a:ext cx="10753200" cy="3313135"/>
          </a:xfrm>
          <a:solidFill>
            <a:schemeClr val="accent4">
              <a:lumMod val="20000"/>
              <a:lumOff val="80000"/>
            </a:schemeClr>
          </a:solidFill>
          <a:ln>
            <a:solidFill>
              <a:schemeClr val="accent1"/>
            </a:solidFill>
          </a:ln>
        </p:spPr>
        <p:txBody>
          <a:bodyPr/>
          <a:lstStyle/>
          <a:p>
            <a:r>
              <a:rPr lang="cs-CZ" dirty="0"/>
              <a:t>27 soudců – nezávislí na členském státě </a:t>
            </a:r>
          </a:p>
          <a:p>
            <a:r>
              <a:rPr lang="cs-CZ" dirty="0"/>
              <a:t>6 let, volí předsedu </a:t>
            </a:r>
          </a:p>
          <a:p>
            <a:r>
              <a:rPr lang="cs-CZ" dirty="0"/>
              <a:t>kromě soudců tzv. </a:t>
            </a:r>
            <a:r>
              <a:rPr lang="cs-CZ" dirty="0">
                <a:solidFill>
                  <a:schemeClr val="tx2"/>
                </a:solidFill>
              </a:rPr>
              <a:t>generální advokáti </a:t>
            </a:r>
            <a:r>
              <a:rPr lang="cs-CZ" dirty="0"/>
              <a:t>– stanovisko k řešení případů – vyloženě právní rozbor (a skutkový), formulují návrh rozhodnutí (pro soudce ale nezávazné)</a:t>
            </a:r>
          </a:p>
        </p:txBody>
      </p:sp>
    </p:spTree>
    <p:extLst>
      <p:ext uri="{BB962C8B-B14F-4D97-AF65-F5344CB8AC3E}">
        <p14:creationId xmlns:p14="http://schemas.microsoft.com/office/powerpoint/2010/main" val="194661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FA447A3-ECD4-94BA-079D-4D8A8B1D0BE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8445E10-9076-7841-81F0-B514843B5C49}"/>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1C4E1C7F-83F5-5567-1B13-4812A2BADE3A}"/>
              </a:ext>
            </a:extLst>
          </p:cNvPr>
          <p:cNvSpPr>
            <a:spLocks noGrp="1"/>
          </p:cNvSpPr>
          <p:nvPr>
            <p:ph type="title"/>
          </p:nvPr>
        </p:nvSpPr>
        <p:spPr/>
        <p:txBody>
          <a:bodyPr/>
          <a:lstStyle/>
          <a:p>
            <a:r>
              <a:rPr lang="cs-CZ" dirty="0"/>
              <a:t>Soudní dvůr EU obecně</a:t>
            </a:r>
          </a:p>
        </p:txBody>
      </p:sp>
      <p:sp>
        <p:nvSpPr>
          <p:cNvPr id="5" name="Zástupný obsah 4">
            <a:extLst>
              <a:ext uri="{FF2B5EF4-FFF2-40B4-BE49-F238E27FC236}">
                <a16:creationId xmlns:a16="http://schemas.microsoft.com/office/drawing/2014/main" id="{B7E50CE7-75B1-A15E-4F0A-5A7D047472B1}"/>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jednací jazyk – jazyk kteréhokoliv ČS může být</a:t>
            </a:r>
          </a:p>
          <a:p>
            <a:r>
              <a:rPr lang="cs-CZ" dirty="0"/>
              <a:t>řeší spory </a:t>
            </a:r>
          </a:p>
          <a:p>
            <a:r>
              <a:rPr lang="cs-CZ" dirty="0"/>
              <a:t>zajišťuje jednotný výklad pravidel (práva) EU</a:t>
            </a:r>
          </a:p>
          <a:p>
            <a:r>
              <a:rPr lang="cs-CZ" dirty="0"/>
              <a:t>funkce „ústavního (správního) soudu EU“</a:t>
            </a:r>
          </a:p>
          <a:p>
            <a:pPr marL="72000" indent="0">
              <a:buNone/>
            </a:pPr>
            <a:endParaRPr lang="cs-CZ" dirty="0"/>
          </a:p>
          <a:p>
            <a:r>
              <a:rPr lang="cs-CZ" b="1" dirty="0">
                <a:solidFill>
                  <a:schemeClr val="tx2"/>
                </a:solidFill>
              </a:rPr>
              <a:t>NESLOUŽÍ K ODVOLÁNÍ Z ČLENSKÝCH STÁTŮ !!!</a:t>
            </a:r>
          </a:p>
        </p:txBody>
      </p:sp>
    </p:spTree>
    <p:extLst>
      <p:ext uri="{BB962C8B-B14F-4D97-AF65-F5344CB8AC3E}">
        <p14:creationId xmlns:p14="http://schemas.microsoft.com/office/powerpoint/2010/main" val="345381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59B19A-FE80-02D3-9735-F5B2C11D8AB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22C1665-A7AF-4F41-BE76-D92872DC284E}"/>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pic>
        <p:nvPicPr>
          <p:cNvPr id="3074" name="Picture 2" descr="Soudní dvůr EU jako klíčový hráč evropské integrace – EURACTIV.cz">
            <a:extLst>
              <a:ext uri="{FF2B5EF4-FFF2-40B4-BE49-F238E27FC236}">
                <a16:creationId xmlns:a16="http://schemas.microsoft.com/office/drawing/2014/main" id="{205D57F8-A4CD-11BB-C329-A3C04BD7A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000" y="504414"/>
            <a:ext cx="7920000" cy="528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3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7162075-BDB7-4423-BEE2-836B1862015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F5286DD4-2E79-41D8-97EE-EFC8DDDECB78}"/>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Nadpis 5">
            <a:extLst>
              <a:ext uri="{FF2B5EF4-FFF2-40B4-BE49-F238E27FC236}">
                <a16:creationId xmlns:a16="http://schemas.microsoft.com/office/drawing/2014/main" id="{0AE8DB2B-7534-4EFB-80C7-42315356286F}"/>
              </a:ext>
            </a:extLst>
          </p:cNvPr>
          <p:cNvSpPr>
            <a:spLocks noGrp="1"/>
          </p:cNvSpPr>
          <p:nvPr>
            <p:ph type="title"/>
          </p:nvPr>
        </p:nvSpPr>
        <p:spPr/>
        <p:txBody>
          <a:bodyPr/>
          <a:lstStyle/>
          <a:p>
            <a:r>
              <a:rPr lang="cs-CZ" dirty="0">
                <a:solidFill>
                  <a:srgbClr val="C00000"/>
                </a:solidFill>
              </a:rPr>
              <a:t>Úkol pro náročné – právní řád ČR a EU</a:t>
            </a:r>
          </a:p>
        </p:txBody>
      </p:sp>
    </p:spTree>
    <p:extLst>
      <p:ext uri="{BB962C8B-B14F-4D97-AF65-F5344CB8AC3E}">
        <p14:creationId xmlns:p14="http://schemas.microsoft.com/office/powerpoint/2010/main" val="148018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FE7880-FF42-401E-9057-16250331E1E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AE57EE8-FECB-4C23-BF75-ECEC6180E981}"/>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6" name="Nadpis 5">
            <a:extLst>
              <a:ext uri="{FF2B5EF4-FFF2-40B4-BE49-F238E27FC236}">
                <a16:creationId xmlns:a16="http://schemas.microsoft.com/office/drawing/2014/main" id="{84F627E9-25D3-41CD-BF0B-06E43A9F2E16}"/>
              </a:ext>
            </a:extLst>
          </p:cNvPr>
          <p:cNvSpPr>
            <a:spLocks noGrp="1"/>
          </p:cNvSpPr>
          <p:nvPr>
            <p:ph type="title"/>
          </p:nvPr>
        </p:nvSpPr>
        <p:spPr/>
        <p:txBody>
          <a:bodyPr/>
          <a:lstStyle/>
          <a:p>
            <a:pPr algn="ctr"/>
            <a:r>
              <a:rPr lang="cs-CZ" dirty="0">
                <a:solidFill>
                  <a:srgbClr val="C00000"/>
                </a:solidFill>
              </a:rPr>
              <a:t>Hranice EU</a:t>
            </a:r>
          </a:p>
        </p:txBody>
      </p:sp>
    </p:spTree>
    <p:extLst>
      <p:ext uri="{BB962C8B-B14F-4D97-AF65-F5344CB8AC3E}">
        <p14:creationId xmlns:p14="http://schemas.microsoft.com/office/powerpoint/2010/main" val="1385999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A5FCEB-6B19-44B7-AA42-5EC17CB62855}"/>
              </a:ext>
            </a:extLst>
          </p:cNvPr>
          <p:cNvSpPr>
            <a:spLocks noGrp="1"/>
          </p:cNvSpPr>
          <p:nvPr>
            <p:ph type="ftr" sz="quarter" idx="10"/>
          </p:nvPr>
        </p:nvSpPr>
        <p:spPr/>
        <p:txBody>
          <a:bodyPr/>
          <a:lstStyle/>
          <a:p>
            <a:r>
              <a:rPr lang="cs-CZ"/>
              <a:t>JUDr. Malachta, KOV - Státověda</a:t>
            </a:r>
            <a:endParaRPr lang="cs-CZ" dirty="0"/>
          </a:p>
        </p:txBody>
      </p:sp>
      <p:sp>
        <p:nvSpPr>
          <p:cNvPr id="3" name="Zástupný symbol pro číslo snímku 2">
            <a:extLst>
              <a:ext uri="{FF2B5EF4-FFF2-40B4-BE49-F238E27FC236}">
                <a16:creationId xmlns:a16="http://schemas.microsoft.com/office/drawing/2014/main" id="{2A85D0BE-AA70-4268-95B0-A91995321B3C}"/>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EB5F388A-7C68-41CE-814F-C9E39D692584}"/>
              </a:ext>
            </a:extLst>
          </p:cNvPr>
          <p:cNvSpPr>
            <a:spLocks noGrp="1"/>
          </p:cNvSpPr>
          <p:nvPr>
            <p:ph type="title"/>
          </p:nvPr>
        </p:nvSpPr>
        <p:spPr/>
        <p:txBody>
          <a:bodyPr/>
          <a:lstStyle/>
          <a:p>
            <a:r>
              <a:rPr lang="cs-CZ" dirty="0"/>
              <a:t>Hranice EU</a:t>
            </a:r>
          </a:p>
        </p:txBody>
      </p:sp>
      <p:sp>
        <p:nvSpPr>
          <p:cNvPr id="5" name="Zástupný obsah 4">
            <a:extLst>
              <a:ext uri="{FF2B5EF4-FFF2-40B4-BE49-F238E27FC236}">
                <a16:creationId xmlns:a16="http://schemas.microsoft.com/office/drawing/2014/main" id="{D4CB3237-B746-4CED-9FBF-CCCF4E3FF565}"/>
              </a:ext>
            </a:extLst>
          </p:cNvPr>
          <p:cNvSpPr>
            <a:spLocks noGrp="1"/>
          </p:cNvSpPr>
          <p:nvPr>
            <p:ph idx="1"/>
          </p:nvPr>
        </p:nvSpPr>
        <p:spPr>
          <a:xfrm>
            <a:off x="720000" y="1366092"/>
            <a:ext cx="10753200" cy="4465908"/>
          </a:xfrm>
        </p:spPr>
        <p:txBody>
          <a:bodyPr/>
          <a:lstStyle/>
          <a:p>
            <a:pPr marL="72000" indent="0" algn="ctr">
              <a:buNone/>
            </a:pPr>
            <a:r>
              <a:rPr lang="cs-CZ" dirty="0">
                <a:solidFill>
                  <a:schemeClr val="tx2"/>
                </a:solidFill>
              </a:rPr>
              <a:t>K zamyšlení:</a:t>
            </a:r>
          </a:p>
          <a:p>
            <a:pPr marL="72000" indent="0" algn="ctr">
              <a:buNone/>
            </a:pPr>
            <a:r>
              <a:rPr lang="cs-CZ" i="1" dirty="0"/>
              <a:t>Kde můžete překročit hranice směrem z České republiky do Rakouska? </a:t>
            </a:r>
          </a:p>
          <a:p>
            <a:pPr marL="72000" indent="0" algn="ctr">
              <a:buNone/>
            </a:pPr>
            <a:r>
              <a:rPr lang="cs-CZ" i="1" dirty="0"/>
              <a:t>Proč se tvoří kolony při letní dovolené do Chorvatska například na maďarsko-chorvatské či slovinsko-chorvatské hranici?</a:t>
            </a:r>
          </a:p>
        </p:txBody>
      </p:sp>
      <p:pic>
        <p:nvPicPr>
          <p:cNvPr id="1028" name="Picture 4" descr="Otazník, Otazník png | PNGEgg">
            <a:extLst>
              <a:ext uri="{FF2B5EF4-FFF2-40B4-BE49-F238E27FC236}">
                <a16:creationId xmlns:a16="http://schemas.microsoft.com/office/drawing/2014/main" id="{542EAF25-F32F-4F7E-9D2E-1B5C653C7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975" y="317726"/>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ŘEHLEDNĚ: Reakce politiků na možné zavření česko-rakouské hranice |  iROZHLAS - spolehlivé zprávy">
            <a:extLst>
              <a:ext uri="{FF2B5EF4-FFF2-40B4-BE49-F238E27FC236}">
                <a16:creationId xmlns:a16="http://schemas.microsoft.com/office/drawing/2014/main" id="{9D5B82DB-2E51-494B-82EA-A5A743B4A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938" y="4557601"/>
            <a:ext cx="2926425" cy="19474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Česko-rakouská státní hranice – Wikipedie">
            <a:extLst>
              <a:ext uri="{FF2B5EF4-FFF2-40B4-BE49-F238E27FC236}">
                <a16:creationId xmlns:a16="http://schemas.microsoft.com/office/drawing/2014/main" id="{74F22020-CC5D-4219-BFEF-27C32EF03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715" y="4574271"/>
            <a:ext cx="2867025" cy="193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21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51D92D-2A60-4AE7-B041-43016F5B04E5}"/>
              </a:ext>
            </a:extLst>
          </p:cNvPr>
          <p:cNvSpPr>
            <a:spLocks noGrp="1"/>
          </p:cNvSpPr>
          <p:nvPr>
            <p:ph type="ftr" sz="quarter" idx="10"/>
          </p:nvPr>
        </p:nvSpPr>
        <p:spPr/>
        <p:txBody>
          <a:bodyPr/>
          <a:lstStyle/>
          <a:p>
            <a:r>
              <a:rPr lang="cs-CZ"/>
              <a:t>JUDr. Malachta, KOV - Státověda</a:t>
            </a:r>
            <a:endParaRPr lang="cs-CZ" dirty="0"/>
          </a:p>
        </p:txBody>
      </p:sp>
      <p:sp>
        <p:nvSpPr>
          <p:cNvPr id="3" name="Zástupný symbol pro číslo snímku 2">
            <a:extLst>
              <a:ext uri="{FF2B5EF4-FFF2-40B4-BE49-F238E27FC236}">
                <a16:creationId xmlns:a16="http://schemas.microsoft.com/office/drawing/2014/main" id="{B8F00FC6-6050-4574-81DE-20B1296C1305}"/>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A1429335-5C02-43E6-A12B-82D46E79C1D7}"/>
              </a:ext>
            </a:extLst>
          </p:cNvPr>
          <p:cNvSpPr>
            <a:spLocks noGrp="1"/>
          </p:cNvSpPr>
          <p:nvPr>
            <p:ph type="title"/>
          </p:nvPr>
        </p:nvSpPr>
        <p:spPr/>
        <p:txBody>
          <a:bodyPr/>
          <a:lstStyle/>
          <a:p>
            <a:r>
              <a:rPr lang="cs-CZ" dirty="0"/>
              <a:t>Schengenský prostor </a:t>
            </a:r>
          </a:p>
        </p:txBody>
      </p:sp>
      <p:sp>
        <p:nvSpPr>
          <p:cNvPr id="5" name="Zástupný obsah 4">
            <a:extLst>
              <a:ext uri="{FF2B5EF4-FFF2-40B4-BE49-F238E27FC236}">
                <a16:creationId xmlns:a16="http://schemas.microsoft.com/office/drawing/2014/main" id="{8C010920-5022-488D-96BD-EE45DA60DA04}"/>
              </a:ext>
            </a:extLst>
          </p:cNvPr>
          <p:cNvSpPr>
            <a:spLocks noGrp="1"/>
          </p:cNvSpPr>
          <p:nvPr>
            <p:ph idx="1"/>
          </p:nvPr>
        </p:nvSpPr>
        <p:spPr>
          <a:xfrm>
            <a:off x="720000" y="1526749"/>
            <a:ext cx="10753200" cy="4499478"/>
          </a:xfrm>
          <a:solidFill>
            <a:schemeClr val="accent4">
              <a:lumMod val="20000"/>
              <a:lumOff val="80000"/>
            </a:schemeClr>
          </a:solidFill>
          <a:ln>
            <a:solidFill>
              <a:schemeClr val="accent1"/>
            </a:solidFill>
          </a:ln>
        </p:spPr>
        <p:txBody>
          <a:bodyPr/>
          <a:lstStyle/>
          <a:p>
            <a:r>
              <a:rPr lang="cs-CZ" sz="2400" dirty="0"/>
              <a:t>Schengenská dohoda – uzavřena 1985</a:t>
            </a:r>
          </a:p>
          <a:p>
            <a:r>
              <a:rPr lang="cs-CZ" sz="2400" dirty="0"/>
              <a:t>Úmluva k provedení Schengenské dohody o postupném odstraňování kontrol na společných hranicích – SRN, FR, BENELUX</a:t>
            </a:r>
          </a:p>
          <a:p>
            <a:r>
              <a:rPr lang="cs-CZ" sz="2400" dirty="0"/>
              <a:t>později se staly se součástí právního systému EU (</a:t>
            </a:r>
            <a:r>
              <a:rPr lang="cs-CZ" sz="2400" i="1" dirty="0"/>
              <a:t>schengenské </a:t>
            </a:r>
            <a:r>
              <a:rPr lang="cs-CZ" sz="2400" i="1" dirty="0" err="1"/>
              <a:t>acquis</a:t>
            </a:r>
            <a:r>
              <a:rPr lang="cs-CZ" sz="2400" dirty="0"/>
              <a:t>) </a:t>
            </a:r>
          </a:p>
          <a:p>
            <a:r>
              <a:rPr lang="cs-CZ" sz="2400" dirty="0"/>
              <a:t>nařízení Evropského parlamentu a Rady (EU) 2016/399 ze dne 9. března 2016, kterým se stanoví kodex Unie o pravidlech upravujících přeshraniční pohyb osob (</a:t>
            </a:r>
            <a:r>
              <a:rPr lang="cs-CZ" sz="2400" dirty="0">
                <a:solidFill>
                  <a:schemeClr val="tx2"/>
                </a:solidFill>
              </a:rPr>
              <a:t>Schengenský hraniční kodex</a:t>
            </a:r>
            <a:r>
              <a:rPr lang="cs-CZ" sz="2400" dirty="0"/>
              <a:t>)</a:t>
            </a:r>
          </a:p>
          <a:p>
            <a:r>
              <a:rPr lang="cs-CZ" sz="2400" dirty="0"/>
              <a:t>22 států EU + 4 státy ESVO </a:t>
            </a:r>
          </a:p>
          <a:p>
            <a:endParaRPr lang="cs-CZ" sz="2400" dirty="0"/>
          </a:p>
        </p:txBody>
      </p:sp>
    </p:spTree>
    <p:extLst>
      <p:ext uri="{BB962C8B-B14F-4D97-AF65-F5344CB8AC3E}">
        <p14:creationId xmlns:p14="http://schemas.microsoft.com/office/powerpoint/2010/main" val="269161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7300C8D-F120-4D94-B111-B3142AD0157E}"/>
              </a:ext>
            </a:extLst>
          </p:cNvPr>
          <p:cNvSpPr>
            <a:spLocks noGrp="1"/>
          </p:cNvSpPr>
          <p:nvPr>
            <p:ph type="ftr" sz="quarter" idx="10"/>
          </p:nvPr>
        </p:nvSpPr>
        <p:spPr/>
        <p:txBody>
          <a:bodyPr/>
          <a:lstStyle/>
          <a:p>
            <a:r>
              <a:rPr lang="cs-CZ"/>
              <a:t>JUDr. Malachta, KOV - Státověda</a:t>
            </a:r>
            <a:endParaRPr lang="cs-CZ" dirty="0"/>
          </a:p>
        </p:txBody>
      </p:sp>
      <p:sp>
        <p:nvSpPr>
          <p:cNvPr id="3" name="Zástupný symbol pro číslo snímku 2">
            <a:extLst>
              <a:ext uri="{FF2B5EF4-FFF2-40B4-BE49-F238E27FC236}">
                <a16:creationId xmlns:a16="http://schemas.microsoft.com/office/drawing/2014/main" id="{56F2848B-3EBD-49C1-BAF6-B04625156203}"/>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pic>
        <p:nvPicPr>
          <p:cNvPr id="3074" name="Picture 2" descr="Schengen: enlargement of Europe's border-free area | News | European  Parliament">
            <a:extLst>
              <a:ext uri="{FF2B5EF4-FFF2-40B4-BE49-F238E27FC236}">
                <a16:creationId xmlns:a16="http://schemas.microsoft.com/office/drawing/2014/main" id="{AD0804FD-0970-402F-9681-7D0B566D5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809" y="358742"/>
            <a:ext cx="6060485" cy="599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9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810B4B-20D2-43B7-86EF-5886BC8D4EC1}"/>
              </a:ext>
            </a:extLst>
          </p:cNvPr>
          <p:cNvSpPr>
            <a:spLocks noGrp="1"/>
          </p:cNvSpPr>
          <p:nvPr>
            <p:ph type="ftr" sz="quarter" idx="10"/>
          </p:nvPr>
        </p:nvSpPr>
        <p:spPr/>
        <p:txBody>
          <a:bodyPr/>
          <a:lstStyle/>
          <a:p>
            <a:r>
              <a:rPr lang="cs-CZ"/>
              <a:t>JUDr. Malachta, KOV - Státověda</a:t>
            </a:r>
            <a:endParaRPr lang="cs-CZ" dirty="0"/>
          </a:p>
        </p:txBody>
      </p:sp>
      <p:sp>
        <p:nvSpPr>
          <p:cNvPr id="3" name="Zástupný symbol pro číslo snímku 2">
            <a:extLst>
              <a:ext uri="{FF2B5EF4-FFF2-40B4-BE49-F238E27FC236}">
                <a16:creationId xmlns:a16="http://schemas.microsoft.com/office/drawing/2014/main" id="{22590B65-A2C3-4012-84F0-F29433243590}"/>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97895790-B53A-4847-A06F-882628340C8B}"/>
              </a:ext>
            </a:extLst>
          </p:cNvPr>
          <p:cNvSpPr>
            <a:spLocks noGrp="1"/>
          </p:cNvSpPr>
          <p:nvPr>
            <p:ph type="title"/>
          </p:nvPr>
        </p:nvSpPr>
        <p:spPr/>
        <p:txBody>
          <a:bodyPr/>
          <a:lstStyle/>
          <a:p>
            <a:r>
              <a:rPr lang="cs-CZ" dirty="0"/>
              <a:t>Vnitřní hranice</a:t>
            </a:r>
          </a:p>
        </p:txBody>
      </p:sp>
      <p:sp>
        <p:nvSpPr>
          <p:cNvPr id="5" name="Zástupný obsah 4">
            <a:extLst>
              <a:ext uri="{FF2B5EF4-FFF2-40B4-BE49-F238E27FC236}">
                <a16:creationId xmlns:a16="http://schemas.microsoft.com/office/drawing/2014/main" id="{9B12A30C-12BB-40C3-B831-C673EE1C3D02}"/>
              </a:ext>
            </a:extLst>
          </p:cNvPr>
          <p:cNvSpPr>
            <a:spLocks noGrp="1"/>
          </p:cNvSpPr>
          <p:nvPr>
            <p:ph idx="1"/>
          </p:nvPr>
        </p:nvSpPr>
        <p:spPr>
          <a:xfrm>
            <a:off x="720000" y="1471664"/>
            <a:ext cx="10753200" cy="4756335"/>
          </a:xfrm>
          <a:solidFill>
            <a:schemeClr val="accent4">
              <a:lumMod val="20000"/>
              <a:lumOff val="80000"/>
            </a:schemeClr>
          </a:solidFill>
          <a:ln>
            <a:solidFill>
              <a:schemeClr val="accent1"/>
            </a:solidFill>
          </a:ln>
        </p:spPr>
        <p:txBody>
          <a:bodyPr/>
          <a:lstStyle/>
          <a:p>
            <a:r>
              <a:rPr lang="cs-CZ" sz="2400" dirty="0"/>
              <a:t>lze </a:t>
            </a:r>
            <a:r>
              <a:rPr lang="cs-CZ" sz="2400" dirty="0">
                <a:solidFill>
                  <a:schemeClr val="tx2"/>
                </a:solidFill>
              </a:rPr>
              <a:t>překročit v jakémkoliv místě</a:t>
            </a:r>
            <a:r>
              <a:rPr lang="cs-CZ" sz="2400" dirty="0"/>
              <a:t>, aniž by se prováděla hraniční kontrola osob bez ohledu na jejich státní příslušnost</a:t>
            </a:r>
          </a:p>
          <a:p>
            <a:r>
              <a:rPr lang="cs-CZ" sz="2400" dirty="0"/>
              <a:t>kontroly na území mimo hranice – ano, pokud není rovnocenná hraničním kontrolám </a:t>
            </a:r>
          </a:p>
          <a:p>
            <a:r>
              <a:rPr lang="cs-CZ" sz="2400" dirty="0">
                <a:solidFill>
                  <a:schemeClr val="tx2"/>
                </a:solidFill>
              </a:rPr>
              <a:t>dočasné znovuzavedení ochrany vnitřních hranic</a:t>
            </a:r>
            <a:r>
              <a:rPr lang="cs-CZ" sz="2400" dirty="0"/>
              <a:t> – možné </a:t>
            </a:r>
          </a:p>
          <a:p>
            <a:pPr lvl="1"/>
            <a:r>
              <a:rPr lang="cs-CZ" dirty="0"/>
              <a:t>závažná hrozba pro veřejný pořádek nebo vnitřní bezpečnost některého členského státu</a:t>
            </a:r>
          </a:p>
          <a:p>
            <a:pPr lvl="1"/>
            <a:r>
              <a:rPr lang="cs-CZ" dirty="0"/>
              <a:t>po omezenou dobu nepřesahující 30 dní (lze prodloužit podle podmínek) nebo po předvídatelnou dobu trvání závažné hrozby, pokud tato doba přesahuje 30 dní</a:t>
            </a:r>
          </a:p>
          <a:p>
            <a:r>
              <a:rPr lang="cs-CZ" sz="2000" dirty="0"/>
              <a:t>příklady ČR </a:t>
            </a:r>
          </a:p>
          <a:p>
            <a:pPr lvl="1"/>
            <a:r>
              <a:rPr lang="cs-CZ" dirty="0"/>
              <a:t>za poslední měsíc? </a:t>
            </a:r>
          </a:p>
          <a:p>
            <a:pPr lvl="1"/>
            <a:r>
              <a:rPr lang="cs-CZ" dirty="0"/>
              <a:t>za poslední dva roky?</a:t>
            </a:r>
          </a:p>
          <a:p>
            <a:pPr lvl="1"/>
            <a:endParaRPr lang="cs-CZ" dirty="0"/>
          </a:p>
        </p:txBody>
      </p:sp>
    </p:spTree>
    <p:extLst>
      <p:ext uri="{BB962C8B-B14F-4D97-AF65-F5344CB8AC3E}">
        <p14:creationId xmlns:p14="http://schemas.microsoft.com/office/powerpoint/2010/main" val="1394889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293088C-C242-47CC-B156-383B86CA79AD}"/>
              </a:ext>
            </a:extLst>
          </p:cNvPr>
          <p:cNvSpPr>
            <a:spLocks noGrp="1"/>
          </p:cNvSpPr>
          <p:nvPr>
            <p:ph type="ftr" sz="quarter" idx="10"/>
          </p:nvPr>
        </p:nvSpPr>
        <p:spPr/>
        <p:txBody>
          <a:bodyPr/>
          <a:lstStyle/>
          <a:p>
            <a:r>
              <a:rPr lang="cs-CZ"/>
              <a:t>JUDr. Malachta, KOV - Státověda</a:t>
            </a:r>
            <a:endParaRPr lang="cs-CZ" dirty="0"/>
          </a:p>
        </p:txBody>
      </p:sp>
      <p:sp>
        <p:nvSpPr>
          <p:cNvPr id="3" name="Zástupný symbol pro číslo snímku 2">
            <a:extLst>
              <a:ext uri="{FF2B5EF4-FFF2-40B4-BE49-F238E27FC236}">
                <a16:creationId xmlns:a16="http://schemas.microsoft.com/office/drawing/2014/main" id="{AF134305-100A-4A91-9CA2-26E51F5C00B2}"/>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D425ED83-ECBD-45B6-9D99-A9E716274B4C}"/>
              </a:ext>
            </a:extLst>
          </p:cNvPr>
          <p:cNvSpPr>
            <a:spLocks noGrp="1"/>
          </p:cNvSpPr>
          <p:nvPr>
            <p:ph type="title"/>
          </p:nvPr>
        </p:nvSpPr>
        <p:spPr>
          <a:xfrm>
            <a:off x="719400" y="378000"/>
            <a:ext cx="10753200" cy="451576"/>
          </a:xfrm>
        </p:spPr>
        <p:txBody>
          <a:bodyPr/>
          <a:lstStyle/>
          <a:p>
            <a:r>
              <a:rPr lang="cs-CZ" dirty="0"/>
              <a:t>Vnější hranice</a:t>
            </a:r>
          </a:p>
        </p:txBody>
      </p:sp>
      <p:sp>
        <p:nvSpPr>
          <p:cNvPr id="5" name="Zástupný obsah 4">
            <a:extLst>
              <a:ext uri="{FF2B5EF4-FFF2-40B4-BE49-F238E27FC236}">
                <a16:creationId xmlns:a16="http://schemas.microsoft.com/office/drawing/2014/main" id="{1FB837C3-F002-4E32-B416-114C5342C898}"/>
              </a:ext>
            </a:extLst>
          </p:cNvPr>
          <p:cNvSpPr>
            <a:spLocks noGrp="1"/>
          </p:cNvSpPr>
          <p:nvPr>
            <p:ph idx="1"/>
          </p:nvPr>
        </p:nvSpPr>
        <p:spPr>
          <a:xfrm>
            <a:off x="719400" y="1099172"/>
            <a:ext cx="10753200" cy="5380828"/>
          </a:xfrm>
          <a:solidFill>
            <a:schemeClr val="accent4">
              <a:lumMod val="20000"/>
              <a:lumOff val="80000"/>
            </a:schemeClr>
          </a:solidFill>
          <a:ln>
            <a:solidFill>
              <a:schemeClr val="accent1"/>
            </a:solidFill>
          </a:ln>
        </p:spPr>
        <p:txBody>
          <a:bodyPr/>
          <a:lstStyle/>
          <a:p>
            <a:r>
              <a:rPr lang="cs-CZ" sz="2400" dirty="0"/>
              <a:t>lze překračovat </a:t>
            </a:r>
            <a:r>
              <a:rPr lang="cs-CZ" sz="2400" dirty="0">
                <a:solidFill>
                  <a:schemeClr val="tx2"/>
                </a:solidFill>
              </a:rPr>
              <a:t>pouze na hraničních přechodech </a:t>
            </a:r>
            <a:r>
              <a:rPr lang="cs-CZ" sz="2400" dirty="0"/>
              <a:t>a </a:t>
            </a:r>
            <a:r>
              <a:rPr lang="cs-CZ" sz="2400" dirty="0">
                <a:solidFill>
                  <a:schemeClr val="tx2"/>
                </a:solidFill>
              </a:rPr>
              <a:t>během stanovené provozní doby; </a:t>
            </a:r>
            <a:r>
              <a:rPr lang="cs-CZ" sz="2400" dirty="0"/>
              <a:t>pokud ne – sankce </a:t>
            </a:r>
          </a:p>
          <a:p>
            <a:r>
              <a:rPr lang="cs-CZ" sz="2400" dirty="0">
                <a:solidFill>
                  <a:schemeClr val="tx2"/>
                </a:solidFill>
              </a:rPr>
              <a:t>všechny osoby podléhají minimální kontrole</a:t>
            </a:r>
          </a:p>
          <a:p>
            <a:pPr lvl="1"/>
            <a:r>
              <a:rPr lang="cs-CZ" dirty="0"/>
              <a:t>zjištění totožnosti na základě předložení cestovních dokladů (platnost, známky pozměnění/padělání, příp. lze nahlížet do databází k vyhledání informací – hrozba)</a:t>
            </a:r>
          </a:p>
          <a:p>
            <a:pPr lvl="1"/>
            <a:r>
              <a:rPr lang="cs-CZ" dirty="0"/>
              <a:t>u občanů EU postačí tato minimální kontrola</a:t>
            </a:r>
          </a:p>
          <a:p>
            <a:r>
              <a:rPr lang="cs-CZ" sz="2000" dirty="0">
                <a:solidFill>
                  <a:schemeClr val="tx2"/>
                </a:solidFill>
              </a:rPr>
              <a:t>důkladná kontrola – státní příslušníci třetích zemí </a:t>
            </a:r>
          </a:p>
          <a:p>
            <a:pPr lvl="1"/>
            <a:r>
              <a:rPr lang="cs-CZ" dirty="0"/>
              <a:t>ověření podmínek vstupu a případně dokladů povolujících pobyt a výkon pracovní činnosti</a:t>
            </a:r>
          </a:p>
          <a:p>
            <a:pPr lvl="1"/>
            <a:r>
              <a:rPr lang="cs-CZ" dirty="0"/>
              <a:t>např. účel pobytu, místo odjezdu a cíle</a:t>
            </a:r>
          </a:p>
          <a:p>
            <a:r>
              <a:rPr lang="cs-CZ" sz="2000" dirty="0">
                <a:solidFill>
                  <a:schemeClr val="tx2"/>
                </a:solidFill>
              </a:rPr>
              <a:t>zmírnění hraničních kontrol </a:t>
            </a:r>
            <a:r>
              <a:rPr lang="cs-CZ" sz="2000" dirty="0"/>
              <a:t>– mimořádné a nepředvídatelné okolnosti, nadměrně dlouhá čekací doba – např. důsledek ruské invaze na Ukrajinu</a:t>
            </a:r>
          </a:p>
          <a:p>
            <a:r>
              <a:rPr lang="cs-CZ" sz="2000" dirty="0">
                <a:solidFill>
                  <a:schemeClr val="tx2"/>
                </a:solidFill>
              </a:rPr>
              <a:t>odepření vstupu </a:t>
            </a:r>
            <a:r>
              <a:rPr lang="cs-CZ" sz="2000" dirty="0"/>
              <a:t>– je možné, nutné rozhodnutí s odůvodněním (vs. azylová/mezinárodní ochrana)</a:t>
            </a:r>
            <a:endParaRPr lang="cs-CZ" dirty="0"/>
          </a:p>
          <a:p>
            <a:pPr lvl="1"/>
            <a:endParaRPr lang="cs-CZ" dirty="0"/>
          </a:p>
        </p:txBody>
      </p:sp>
    </p:spTree>
    <p:extLst>
      <p:ext uri="{BB962C8B-B14F-4D97-AF65-F5344CB8AC3E}">
        <p14:creationId xmlns:p14="http://schemas.microsoft.com/office/powerpoint/2010/main" val="57804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A5FCEB-6B19-44B7-AA42-5EC17CB62855}"/>
              </a:ext>
            </a:extLst>
          </p:cNvPr>
          <p:cNvSpPr>
            <a:spLocks noGrp="1"/>
          </p:cNvSpPr>
          <p:nvPr>
            <p:ph type="ftr" sz="quarter" idx="10"/>
          </p:nvPr>
        </p:nvSpPr>
        <p:spPr/>
        <p:txBody>
          <a:bodyPr/>
          <a:lstStyle/>
          <a:p>
            <a:r>
              <a:rPr lang="cs-CZ"/>
              <a:t>JUDr. Malachta, KOV - Státověda</a:t>
            </a:r>
            <a:endParaRPr lang="cs-CZ" dirty="0"/>
          </a:p>
        </p:txBody>
      </p:sp>
      <p:sp>
        <p:nvSpPr>
          <p:cNvPr id="3" name="Zástupný symbol pro číslo snímku 2">
            <a:extLst>
              <a:ext uri="{FF2B5EF4-FFF2-40B4-BE49-F238E27FC236}">
                <a16:creationId xmlns:a16="http://schemas.microsoft.com/office/drawing/2014/main" id="{2A85D0BE-AA70-4268-95B0-A91995321B3C}"/>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EB5F388A-7C68-41CE-814F-C9E39D692584}"/>
              </a:ext>
            </a:extLst>
          </p:cNvPr>
          <p:cNvSpPr>
            <a:spLocks noGrp="1"/>
          </p:cNvSpPr>
          <p:nvPr>
            <p:ph type="title"/>
          </p:nvPr>
        </p:nvSpPr>
        <p:spPr/>
        <p:txBody>
          <a:bodyPr/>
          <a:lstStyle/>
          <a:p>
            <a:r>
              <a:rPr lang="cs-CZ" dirty="0"/>
              <a:t>Hranice EU (území EU)</a:t>
            </a:r>
          </a:p>
        </p:txBody>
      </p:sp>
      <p:sp>
        <p:nvSpPr>
          <p:cNvPr id="5" name="Zástupný obsah 4">
            <a:extLst>
              <a:ext uri="{FF2B5EF4-FFF2-40B4-BE49-F238E27FC236}">
                <a16:creationId xmlns:a16="http://schemas.microsoft.com/office/drawing/2014/main" id="{D4CB3237-B746-4CED-9FBF-CCCF4E3FF565}"/>
              </a:ext>
            </a:extLst>
          </p:cNvPr>
          <p:cNvSpPr>
            <a:spLocks noGrp="1"/>
          </p:cNvSpPr>
          <p:nvPr>
            <p:ph idx="1"/>
          </p:nvPr>
        </p:nvSpPr>
        <p:spPr>
          <a:xfrm>
            <a:off x="718800" y="1762092"/>
            <a:ext cx="10753200" cy="4465908"/>
          </a:xfrm>
        </p:spPr>
        <p:txBody>
          <a:bodyPr/>
          <a:lstStyle/>
          <a:p>
            <a:pPr marL="72000" indent="0" algn="ctr">
              <a:buNone/>
            </a:pPr>
            <a:r>
              <a:rPr lang="cs-CZ" dirty="0">
                <a:solidFill>
                  <a:schemeClr val="tx2"/>
                </a:solidFill>
              </a:rPr>
              <a:t>K zamyšlení:</a:t>
            </a:r>
          </a:p>
          <a:p>
            <a:pPr marL="72000" indent="0" algn="ctr">
              <a:buNone/>
            </a:pPr>
            <a:r>
              <a:rPr lang="cs-CZ" i="1" dirty="0"/>
              <a:t>Může i Česká republika v nějakých případech vykonávat vnější kontrolu, i když je obklopena státy, které jsou součástí schengenského prostoru?</a:t>
            </a:r>
          </a:p>
        </p:txBody>
      </p:sp>
      <p:pic>
        <p:nvPicPr>
          <p:cNvPr id="2050" name="Picture 2" descr="FotkyFoto_fb panáček otazník - SEO konzultant Prostějov | Martin Dřímal">
            <a:extLst>
              <a:ext uri="{FF2B5EF4-FFF2-40B4-BE49-F238E27FC236}">
                <a16:creationId xmlns:a16="http://schemas.microsoft.com/office/drawing/2014/main" id="{6F734481-629C-4E13-A8A4-7D6D72E05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800" y="3818175"/>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039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KOV - EI</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6" name="Nadpis 5"/>
          <p:cNvSpPr>
            <a:spLocks noGrp="1"/>
          </p:cNvSpPr>
          <p:nvPr>
            <p:ph type="title"/>
          </p:nvPr>
        </p:nvSpPr>
        <p:spPr/>
        <p:txBody>
          <a:bodyPr/>
          <a:lstStyle/>
          <a:p>
            <a:pPr algn="ctr"/>
            <a:r>
              <a:rPr lang="cs-CZ" dirty="0"/>
              <a:t>DĚKUJI </a:t>
            </a:r>
            <a:br>
              <a:rPr lang="cs-CZ" dirty="0"/>
            </a:br>
            <a:r>
              <a:rPr lang="cs-CZ" sz="2800" dirty="0"/>
              <a:t>malachta@mail.muni.cz</a:t>
            </a:r>
          </a:p>
        </p:txBody>
      </p:sp>
    </p:spTree>
    <p:extLst>
      <p:ext uri="{BB962C8B-B14F-4D97-AF65-F5344CB8AC3E}">
        <p14:creationId xmlns:p14="http://schemas.microsoft.com/office/powerpoint/2010/main" val="33193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643F5D-15F7-43D0-B378-2C678495BD32}"/>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6A4263C-DC58-435E-8A29-94D8FA16599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8117002E-374C-42B1-9424-C796AC709512}"/>
              </a:ext>
            </a:extLst>
          </p:cNvPr>
          <p:cNvSpPr>
            <a:spLocks noGrp="1"/>
          </p:cNvSpPr>
          <p:nvPr>
            <p:ph type="title"/>
          </p:nvPr>
        </p:nvSpPr>
        <p:spPr/>
        <p:txBody>
          <a:bodyPr/>
          <a:lstStyle/>
          <a:p>
            <a:r>
              <a:rPr lang="cs-CZ" dirty="0"/>
              <a:t>Systém práva</a:t>
            </a:r>
            <a:endParaRPr lang="en-US" dirty="0"/>
          </a:p>
        </p:txBody>
      </p:sp>
      <p:sp>
        <p:nvSpPr>
          <p:cNvPr id="8" name="Zástupný obsah 7">
            <a:extLst>
              <a:ext uri="{FF2B5EF4-FFF2-40B4-BE49-F238E27FC236}">
                <a16:creationId xmlns:a16="http://schemas.microsoft.com/office/drawing/2014/main" id="{5CAF390F-74ED-48DC-8698-0699A5F51929}"/>
              </a:ext>
            </a:extLst>
          </p:cNvPr>
          <p:cNvSpPr>
            <a:spLocks noGrp="1"/>
          </p:cNvSpPr>
          <p:nvPr>
            <p:ph idx="1"/>
          </p:nvPr>
        </p:nvSpPr>
        <p:spPr>
          <a:xfrm>
            <a:off x="720000" y="1692002"/>
            <a:ext cx="5884986" cy="4139998"/>
          </a:xfrm>
        </p:spPr>
        <p:txBody>
          <a:bodyPr/>
          <a:lstStyle/>
          <a:p>
            <a:pPr marL="72000" indent="0">
              <a:buNone/>
            </a:pPr>
            <a:r>
              <a:rPr lang="cs-CZ" sz="2400" i="1" dirty="0"/>
              <a:t>Kam zařadíme unijní právo? Například nařízení EU či směrnici EU?</a:t>
            </a:r>
          </a:p>
          <a:p>
            <a:endParaRPr lang="cs-CZ" dirty="0"/>
          </a:p>
          <a:p>
            <a:endParaRPr lang="en-US" dirty="0"/>
          </a:p>
        </p:txBody>
      </p:sp>
      <p:graphicFrame>
        <p:nvGraphicFramePr>
          <p:cNvPr id="9" name="Zástupný obsah 5">
            <a:extLst>
              <a:ext uri="{FF2B5EF4-FFF2-40B4-BE49-F238E27FC236}">
                <a16:creationId xmlns:a16="http://schemas.microsoft.com/office/drawing/2014/main" id="{029F43A6-6D18-4F4D-BF31-A4124A2447D0}"/>
              </a:ext>
            </a:extLst>
          </p:cNvPr>
          <p:cNvGraphicFramePr>
            <a:graphicFrameLocks/>
          </p:cNvGraphicFramePr>
          <p:nvPr/>
        </p:nvGraphicFramePr>
        <p:xfrm>
          <a:off x="4991546" y="1567576"/>
          <a:ext cx="6647079"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Obrázek 9">
            <a:extLst>
              <a:ext uri="{FF2B5EF4-FFF2-40B4-BE49-F238E27FC236}">
                <a16:creationId xmlns:a16="http://schemas.microsoft.com/office/drawing/2014/main" id="{F8B0111F-8DAA-4A11-AB95-B2F258266847}"/>
              </a:ext>
            </a:extLst>
          </p:cNvPr>
          <p:cNvPicPr>
            <a:picLocks noChangeAspect="1"/>
          </p:cNvPicPr>
          <p:nvPr/>
        </p:nvPicPr>
        <p:blipFill>
          <a:blip r:embed="rId7"/>
          <a:stretch>
            <a:fillRect/>
          </a:stretch>
        </p:blipFill>
        <p:spPr>
          <a:xfrm>
            <a:off x="1604754" y="2882737"/>
            <a:ext cx="2502039" cy="2949263"/>
          </a:xfrm>
          <a:prstGeom prst="rect">
            <a:avLst/>
          </a:prstGeom>
        </p:spPr>
      </p:pic>
    </p:spTree>
    <p:extLst>
      <p:ext uri="{BB962C8B-B14F-4D97-AF65-F5344CB8AC3E}">
        <p14:creationId xmlns:p14="http://schemas.microsoft.com/office/powerpoint/2010/main" val="377258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7925565-245D-4EDD-9D95-02B414AC27ED}"/>
              </a:ext>
            </a:extLst>
          </p:cNvPr>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a:extLst>
              <a:ext uri="{FF2B5EF4-FFF2-40B4-BE49-F238E27FC236}">
                <a16:creationId xmlns:a16="http://schemas.microsoft.com/office/drawing/2014/main" id="{1A5601C5-DCFF-430A-87AA-B58012774693}"/>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6" name="Nadpis 5">
            <a:extLst>
              <a:ext uri="{FF2B5EF4-FFF2-40B4-BE49-F238E27FC236}">
                <a16:creationId xmlns:a16="http://schemas.microsoft.com/office/drawing/2014/main" id="{F8FCF692-3B36-49D1-8A4B-8F470CFE7365}"/>
              </a:ext>
            </a:extLst>
          </p:cNvPr>
          <p:cNvSpPr>
            <a:spLocks noGrp="1"/>
          </p:cNvSpPr>
          <p:nvPr>
            <p:ph type="title"/>
          </p:nvPr>
        </p:nvSpPr>
        <p:spPr/>
        <p:txBody>
          <a:bodyPr/>
          <a:lstStyle/>
          <a:p>
            <a:r>
              <a:rPr lang="cs-CZ" dirty="0">
                <a:solidFill>
                  <a:srgbClr val="C00000"/>
                </a:solidFill>
              </a:rPr>
              <a:t>Donucení (vynucení) v právu EU</a:t>
            </a:r>
            <a:br>
              <a:rPr lang="cs-CZ" dirty="0">
                <a:solidFill>
                  <a:srgbClr val="C00000"/>
                </a:solidFill>
              </a:rPr>
            </a:br>
            <a:r>
              <a:rPr lang="cs-CZ" i="1" dirty="0">
                <a:solidFill>
                  <a:srgbClr val="C00000"/>
                </a:solidFill>
              </a:rPr>
              <a:t>část překopírována z druhé prezentace</a:t>
            </a:r>
            <a:endParaRPr lang="cs-CZ" dirty="0">
              <a:solidFill>
                <a:srgbClr val="C00000"/>
              </a:solidFill>
            </a:endParaRPr>
          </a:p>
        </p:txBody>
      </p:sp>
    </p:spTree>
    <p:extLst>
      <p:ext uri="{BB962C8B-B14F-4D97-AF65-F5344CB8AC3E}">
        <p14:creationId xmlns:p14="http://schemas.microsoft.com/office/powerpoint/2010/main" val="319192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5ECB74B-7C27-4D7C-A9E7-E6567AB836A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A9E427A-3161-4822-8D14-4534EEAE06FA}"/>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2EC2DC22-3389-46C4-8FDD-8E4D02F7BEE4}"/>
              </a:ext>
            </a:extLst>
          </p:cNvPr>
          <p:cNvSpPr>
            <a:spLocks noGrp="1"/>
          </p:cNvSpPr>
          <p:nvPr>
            <p:ph type="title"/>
          </p:nvPr>
        </p:nvSpPr>
        <p:spPr/>
        <p:txBody>
          <a:bodyPr/>
          <a:lstStyle/>
          <a:p>
            <a:r>
              <a:rPr lang="cs-CZ" dirty="0"/>
              <a:t>Úvodní otázky</a:t>
            </a:r>
          </a:p>
        </p:txBody>
      </p:sp>
      <p:sp>
        <p:nvSpPr>
          <p:cNvPr id="5" name="Zástupný obsah 4">
            <a:extLst>
              <a:ext uri="{FF2B5EF4-FFF2-40B4-BE49-F238E27FC236}">
                <a16:creationId xmlns:a16="http://schemas.microsoft.com/office/drawing/2014/main" id="{DBCCCF77-BDDB-43B4-ABFE-15E802E5B615}"/>
              </a:ext>
            </a:extLst>
          </p:cNvPr>
          <p:cNvSpPr>
            <a:spLocks noGrp="1"/>
          </p:cNvSpPr>
          <p:nvPr>
            <p:ph idx="1"/>
          </p:nvPr>
        </p:nvSpPr>
        <p:spPr/>
        <p:txBody>
          <a:bodyPr/>
          <a:lstStyle/>
          <a:p>
            <a:pPr marL="342900" lvl="0" indent="-342900" algn="just">
              <a:spcBef>
                <a:spcPts val="600"/>
              </a:spcBef>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Zamyslete se, kdo všechno může porušit pravidla – normy EU. Můžete i Vy se dopustit porušení práva EU?</a:t>
            </a:r>
          </a:p>
          <a:p>
            <a:pPr marL="342900" lvl="0" indent="-342900" algn="just">
              <a:spcAft>
                <a:spcPts val="600"/>
              </a:spcAft>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Které orgány EU řeší porušování pravidel (práva) EU? Jsou to jenom orgány EU? Mohou toto porušení řešit i soudy členských států (např. Městský soud v Brně)?</a:t>
            </a:r>
          </a:p>
          <a:p>
            <a:pPr marL="342900" lvl="0" indent="-342900" algn="just">
              <a:spcAft>
                <a:spcPts val="600"/>
              </a:spcAft>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Jaká je role evropského veřejného ochránce práv (tzv. evropský ombudsman)? Můžete se ně něj obrátit i Vy? Pokud ano, v jaké záležitosti?</a:t>
            </a:r>
            <a:endParaRPr lang="cs-CZ" sz="2400" i="1" dirty="0"/>
          </a:p>
        </p:txBody>
      </p:sp>
    </p:spTree>
    <p:extLst>
      <p:ext uri="{BB962C8B-B14F-4D97-AF65-F5344CB8AC3E}">
        <p14:creationId xmlns:p14="http://schemas.microsoft.com/office/powerpoint/2010/main" val="427053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0AAFF7-6158-44E3-ABF6-E931A5BFE36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7B414B7-227E-488C-BAB3-6D9EEE18EEAD}"/>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7289BF2C-0B2D-4ED3-844C-02714A577FA8}"/>
              </a:ext>
            </a:extLst>
          </p:cNvPr>
          <p:cNvSpPr>
            <a:spLocks noGrp="1"/>
          </p:cNvSpPr>
          <p:nvPr>
            <p:ph type="title"/>
          </p:nvPr>
        </p:nvSpPr>
        <p:spPr/>
        <p:txBody>
          <a:bodyPr/>
          <a:lstStyle/>
          <a:p>
            <a:r>
              <a:rPr lang="cs-CZ" dirty="0"/>
              <a:t>Porušit pravidla EU může</a:t>
            </a:r>
          </a:p>
        </p:txBody>
      </p:sp>
      <p:graphicFrame>
        <p:nvGraphicFramePr>
          <p:cNvPr id="6" name="Zástupný obsah 5">
            <a:extLst>
              <a:ext uri="{FF2B5EF4-FFF2-40B4-BE49-F238E27FC236}">
                <a16:creationId xmlns:a16="http://schemas.microsoft.com/office/drawing/2014/main" id="{288466D8-24E6-4440-B0F4-FF4F3481ED57}"/>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94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0E6F21-E97C-4704-A264-87C863B76FBD}"/>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79DDF8C7-7B7A-42C9-88D7-C6BB4D0A8792}"/>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C62577E2-5DDB-49FD-871B-1C09AF66D2FD}"/>
              </a:ext>
            </a:extLst>
          </p:cNvPr>
          <p:cNvSpPr>
            <a:spLocks noGrp="1"/>
          </p:cNvSpPr>
          <p:nvPr>
            <p:ph type="title"/>
          </p:nvPr>
        </p:nvSpPr>
        <p:spPr/>
        <p:txBody>
          <a:bodyPr/>
          <a:lstStyle/>
          <a:p>
            <a:r>
              <a:rPr lang="cs-CZ" dirty="0"/>
              <a:t>Orgány EU řešící spory</a:t>
            </a:r>
          </a:p>
        </p:txBody>
      </p:sp>
      <p:graphicFrame>
        <p:nvGraphicFramePr>
          <p:cNvPr id="6" name="Zástupný obsah 5">
            <a:extLst>
              <a:ext uri="{FF2B5EF4-FFF2-40B4-BE49-F238E27FC236}">
                <a16:creationId xmlns:a16="http://schemas.microsoft.com/office/drawing/2014/main" id="{22C719B4-82FB-4283-ACE8-BB0441E4D68A}"/>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22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D0B0CC-0CAE-4108-9090-4272E6BA596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DD33FCA-223F-47D0-9A64-0B604377E42A}"/>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FEFB31DC-0998-4892-9A64-CFBE1A9CF96F}"/>
              </a:ext>
            </a:extLst>
          </p:cNvPr>
          <p:cNvSpPr>
            <a:spLocks noGrp="1"/>
          </p:cNvSpPr>
          <p:nvPr>
            <p:ph type="title"/>
          </p:nvPr>
        </p:nvSpPr>
        <p:spPr/>
        <p:txBody>
          <a:bodyPr/>
          <a:lstStyle/>
          <a:p>
            <a:r>
              <a:rPr lang="cs-CZ" dirty="0"/>
              <a:t>Porušení práva jednotlivcem</a:t>
            </a:r>
          </a:p>
        </p:txBody>
      </p:sp>
      <p:sp>
        <p:nvSpPr>
          <p:cNvPr id="5" name="Zástupný obsah 4">
            <a:extLst>
              <a:ext uri="{FF2B5EF4-FFF2-40B4-BE49-F238E27FC236}">
                <a16:creationId xmlns:a16="http://schemas.microsoft.com/office/drawing/2014/main" id="{5E8EA5B2-09EE-46D4-89EB-8161468F549B}"/>
              </a:ext>
            </a:extLst>
          </p:cNvPr>
          <p:cNvSpPr>
            <a:spLocks noGrp="1"/>
          </p:cNvSpPr>
          <p:nvPr>
            <p:ph idx="1"/>
          </p:nvPr>
        </p:nvSpPr>
        <p:spPr>
          <a:xfrm>
            <a:off x="719400" y="1515732"/>
            <a:ext cx="10753200" cy="4139998"/>
          </a:xfrm>
        </p:spPr>
        <p:txBody>
          <a:bodyPr/>
          <a:lstStyle/>
          <a:p>
            <a:r>
              <a:rPr lang="cs-CZ" sz="2000" dirty="0">
                <a:effectLst/>
                <a:latin typeface="Arial" panose="020B0604020202020204" pitchFamily="34" charset="0"/>
                <a:ea typeface="Times New Roman" panose="02020603050405020304" pitchFamily="18" charset="0"/>
                <a:cs typeface="Times New Roman" panose="02020603050405020304" pitchFamily="18" charset="0"/>
              </a:rPr>
              <a:t>Podle směrnice Evropského parlamentu a Rady 2011/83/EU ze dne 25. října 2011 o právech spotřebitelů platí, že má spotřebitel právo ve lhůtě 14 dnů odstoupit od smlouvy uzavření na dálku nebo mimo obchodní prostory bez uvedení důvodu. Kdo (který orgán) bude podle Vás rozhodovat, pokud Vám obchodník neumožní odstoupit od smlouvy v uvedené lhůtě?</a:t>
            </a:r>
          </a:p>
          <a:p>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pic>
        <p:nvPicPr>
          <p:cNvPr id="3074" name="Picture 2" descr="Assert Your Consumer Rights Now!: A Modern How-To - Legodesk">
            <a:extLst>
              <a:ext uri="{FF2B5EF4-FFF2-40B4-BE49-F238E27FC236}">
                <a16:creationId xmlns:a16="http://schemas.microsoft.com/office/drawing/2014/main" id="{2CDE1262-CC19-486D-934A-832797294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714" y="3674205"/>
            <a:ext cx="2749798" cy="274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2507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39</TotalTime>
  <Words>1973</Words>
  <Application>Microsoft Office PowerPoint</Application>
  <PresentationFormat>Širokoúhlá obrazovka</PresentationFormat>
  <Paragraphs>230</Paragraphs>
  <Slides>37</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37</vt:i4>
      </vt:variant>
    </vt:vector>
  </HeadingPairs>
  <TitlesOfParts>
    <vt:vector size="41" baseType="lpstr">
      <vt:lpstr>Arial</vt:lpstr>
      <vt:lpstr>Tahoma</vt:lpstr>
      <vt:lpstr>Wingdings</vt:lpstr>
      <vt:lpstr>Prezentace_MU_CZ</vt:lpstr>
      <vt:lpstr>Evropská integrace  3. seminář</vt:lpstr>
      <vt:lpstr>Opakování minulého semináře</vt:lpstr>
      <vt:lpstr>Úkol pro náročné – právní řád ČR a EU</vt:lpstr>
      <vt:lpstr>Systém práva</vt:lpstr>
      <vt:lpstr>Donucení (vynucení) v právu EU část překopírována z druhé prezentace</vt:lpstr>
      <vt:lpstr>Úvodní otázky</vt:lpstr>
      <vt:lpstr>Porušit pravidla EU může</vt:lpstr>
      <vt:lpstr>Orgány EU řešící spory</vt:lpstr>
      <vt:lpstr>Porušení práva jednotlivcem</vt:lpstr>
      <vt:lpstr>Porušení práva jednotlivcem II</vt:lpstr>
      <vt:lpstr>Příklad 3 vynucování vůči jednotlivci (zadání na 2. seminář) </vt:lpstr>
      <vt:lpstr>Porušení jednotlivcem</vt:lpstr>
      <vt:lpstr>Porušení státem</vt:lpstr>
      <vt:lpstr>Prezentace aplikace PowerPoint</vt:lpstr>
      <vt:lpstr>Postup v případě porušení státem</vt:lpstr>
      <vt:lpstr>Postup v případě porušení státem</vt:lpstr>
      <vt:lpstr>Pokuty</vt:lpstr>
      <vt:lpstr>Prezentace aplikace PowerPoint</vt:lpstr>
      <vt:lpstr>Co když stát neplatí pokuty?</vt:lpstr>
      <vt:lpstr>Spory mezi státy – příklad Důl Turów</vt:lpstr>
      <vt:lpstr>Důl Turów</vt:lpstr>
      <vt:lpstr>Důl Turów</vt:lpstr>
      <vt:lpstr>A. Babiš a dotace EU</vt:lpstr>
      <vt:lpstr>Evropský veřejný ochránce práv</vt:lpstr>
      <vt:lpstr>Soudní dvůr EU</vt:lpstr>
      <vt:lpstr>Trinunál</vt:lpstr>
      <vt:lpstr>Soudní dvůr</vt:lpstr>
      <vt:lpstr>Soudní dvůr EU obecně</vt:lpstr>
      <vt:lpstr>Prezentace aplikace PowerPoint</vt:lpstr>
      <vt:lpstr>Hranice EU</vt:lpstr>
      <vt:lpstr>Hranice EU</vt:lpstr>
      <vt:lpstr>Schengenský prostor </vt:lpstr>
      <vt:lpstr>Prezentace aplikace PowerPoint</vt:lpstr>
      <vt:lpstr>Vnitřní hranice</vt:lpstr>
      <vt:lpstr>Vnější hranice</vt:lpstr>
      <vt:lpstr>Hranice EU (území EU)</vt:lpstr>
      <vt:lpstr>DĚKUJI  malachta@mail.muni.cz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MPS  I. seminář</dc:title>
  <dc:creator>Účet Microsoft</dc:creator>
  <cp:lastModifiedBy>Radovan Malachta</cp:lastModifiedBy>
  <cp:revision>211</cp:revision>
  <cp:lastPrinted>2022-02-28T15:02:21Z</cp:lastPrinted>
  <dcterms:created xsi:type="dcterms:W3CDTF">2020-10-09T15:16:21Z</dcterms:created>
  <dcterms:modified xsi:type="dcterms:W3CDTF">2022-10-20T08:42:17Z</dcterms:modified>
</cp:coreProperties>
</file>