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57" r:id="rId5"/>
    <p:sldId id="262" r:id="rId6"/>
    <p:sldId id="261" r:id="rId7"/>
    <p:sldId id="263" r:id="rId8"/>
    <p:sldId id="308" r:id="rId9"/>
    <p:sldId id="310" r:id="rId10"/>
    <p:sldId id="350" r:id="rId11"/>
    <p:sldId id="351" r:id="rId12"/>
    <p:sldId id="352" r:id="rId13"/>
    <p:sldId id="353" r:id="rId14"/>
    <p:sldId id="354" r:id="rId15"/>
    <p:sldId id="355" r:id="rId16"/>
  </p:sldIdLst>
  <p:sldSz cx="12192000" cy="6858000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86602" autoAdjust="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27182-BC6D-4B69-A175-BB4B5045EA6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9E69CE-CD96-4C3D-BB6F-0364CBDAB8D9}">
      <dgm:prSet phldrT="[Text]"/>
      <dgm:spPr/>
      <dgm:t>
        <a:bodyPr/>
        <a:lstStyle/>
        <a:p>
          <a:r>
            <a:rPr lang="cs-CZ" dirty="0"/>
            <a:t>zóna volného obchodu</a:t>
          </a:r>
          <a:endParaRPr lang="en-US" dirty="0"/>
        </a:p>
      </dgm:t>
    </dgm:pt>
    <dgm:pt modelId="{25F75E49-D33E-42B5-8371-C2B3F2743677}" type="parTrans" cxnId="{0E389C62-B547-450E-A649-10B475AF1DC6}">
      <dgm:prSet/>
      <dgm:spPr/>
      <dgm:t>
        <a:bodyPr/>
        <a:lstStyle/>
        <a:p>
          <a:endParaRPr lang="en-US"/>
        </a:p>
      </dgm:t>
    </dgm:pt>
    <dgm:pt modelId="{2F42AB7B-186F-4F89-8743-EE7EDCA1257F}" type="sibTrans" cxnId="{0E389C62-B547-450E-A649-10B475AF1DC6}">
      <dgm:prSet/>
      <dgm:spPr/>
      <dgm:t>
        <a:bodyPr/>
        <a:lstStyle/>
        <a:p>
          <a:endParaRPr lang="en-US"/>
        </a:p>
      </dgm:t>
    </dgm:pt>
    <dgm:pt modelId="{BE1FA869-3183-4CDE-98B8-1E56FDCE6D26}">
      <dgm:prSet phldrT="[Text]"/>
      <dgm:spPr/>
      <dgm:t>
        <a:bodyPr/>
        <a:lstStyle/>
        <a:p>
          <a:r>
            <a:rPr lang="cs-CZ" dirty="0"/>
            <a:t>jednotný vnitřní trh</a:t>
          </a:r>
          <a:endParaRPr lang="en-US" dirty="0"/>
        </a:p>
      </dgm:t>
    </dgm:pt>
    <dgm:pt modelId="{199DAE60-1815-4661-88D0-5EFEE6D9F7AC}" type="parTrans" cxnId="{DF593FCC-8163-4EC0-A232-BE2C219408DE}">
      <dgm:prSet/>
      <dgm:spPr/>
      <dgm:t>
        <a:bodyPr/>
        <a:lstStyle/>
        <a:p>
          <a:endParaRPr lang="en-US"/>
        </a:p>
      </dgm:t>
    </dgm:pt>
    <dgm:pt modelId="{26EC7516-2D72-470A-9FA6-1622C0A72478}" type="sibTrans" cxnId="{DF593FCC-8163-4EC0-A232-BE2C219408DE}">
      <dgm:prSet/>
      <dgm:spPr/>
      <dgm:t>
        <a:bodyPr/>
        <a:lstStyle/>
        <a:p>
          <a:endParaRPr lang="en-US"/>
        </a:p>
      </dgm:t>
    </dgm:pt>
    <dgm:pt modelId="{3F415382-8388-42D0-BB87-1AB5EDDF666B}">
      <dgm:prSet phldrT="[Text]"/>
      <dgm:spPr/>
      <dgm:t>
        <a:bodyPr/>
        <a:lstStyle/>
        <a:p>
          <a:r>
            <a:rPr lang="cs-CZ" dirty="0"/>
            <a:t>hospodářská a měnová unie</a:t>
          </a:r>
          <a:endParaRPr lang="en-US" dirty="0"/>
        </a:p>
      </dgm:t>
    </dgm:pt>
    <dgm:pt modelId="{013EFD9B-E6C3-4897-873A-764E6EA8EDAE}" type="parTrans" cxnId="{4F9460DF-A34A-40A8-BC64-3F735259615D}">
      <dgm:prSet/>
      <dgm:spPr/>
      <dgm:t>
        <a:bodyPr/>
        <a:lstStyle/>
        <a:p>
          <a:endParaRPr lang="en-US"/>
        </a:p>
      </dgm:t>
    </dgm:pt>
    <dgm:pt modelId="{6FC51640-BCA7-4115-82AE-6AB5F1245552}" type="sibTrans" cxnId="{4F9460DF-A34A-40A8-BC64-3F735259615D}">
      <dgm:prSet/>
      <dgm:spPr/>
      <dgm:t>
        <a:bodyPr/>
        <a:lstStyle/>
        <a:p>
          <a:endParaRPr lang="en-US"/>
        </a:p>
      </dgm:t>
    </dgm:pt>
    <dgm:pt modelId="{169DF6D6-FB71-45EC-B07C-30CD78B7A53E}">
      <dgm:prSet/>
      <dgm:spPr/>
      <dgm:t>
        <a:bodyPr/>
        <a:lstStyle/>
        <a:p>
          <a:r>
            <a:rPr lang="cs-CZ" dirty="0"/>
            <a:t>celní unie</a:t>
          </a:r>
          <a:endParaRPr lang="en-US" dirty="0"/>
        </a:p>
      </dgm:t>
    </dgm:pt>
    <dgm:pt modelId="{D8B1D573-D9AA-4637-9687-E662CB1C873C}" type="parTrans" cxnId="{F0DF2EEC-73B3-4A1C-B215-30CAB4E2991A}">
      <dgm:prSet/>
      <dgm:spPr/>
      <dgm:t>
        <a:bodyPr/>
        <a:lstStyle/>
        <a:p>
          <a:endParaRPr lang="en-US"/>
        </a:p>
      </dgm:t>
    </dgm:pt>
    <dgm:pt modelId="{328D10DC-36DE-4107-A415-0B920DFC3B5C}" type="sibTrans" cxnId="{F0DF2EEC-73B3-4A1C-B215-30CAB4E2991A}">
      <dgm:prSet/>
      <dgm:spPr/>
      <dgm:t>
        <a:bodyPr/>
        <a:lstStyle/>
        <a:p>
          <a:endParaRPr lang="en-US"/>
        </a:p>
      </dgm:t>
    </dgm:pt>
    <dgm:pt modelId="{7EDCAF93-C13C-4951-AD4E-8445F6E2ED50}">
      <dgm:prSet/>
      <dgm:spPr/>
      <dgm:t>
        <a:bodyPr/>
        <a:lstStyle/>
        <a:p>
          <a:r>
            <a:rPr lang="cs-CZ" dirty="0"/>
            <a:t>společný trh</a:t>
          </a:r>
          <a:endParaRPr lang="en-US" dirty="0"/>
        </a:p>
      </dgm:t>
    </dgm:pt>
    <dgm:pt modelId="{F9750080-4111-4420-9B9A-CDB5F3721D4B}" type="parTrans" cxnId="{24B4FA42-9E0C-4B89-8113-64D68F05B344}">
      <dgm:prSet/>
      <dgm:spPr/>
      <dgm:t>
        <a:bodyPr/>
        <a:lstStyle/>
        <a:p>
          <a:endParaRPr lang="en-US"/>
        </a:p>
      </dgm:t>
    </dgm:pt>
    <dgm:pt modelId="{0378E963-D4D0-4DEF-B1C6-3FBB376C16CA}" type="sibTrans" cxnId="{24B4FA42-9E0C-4B89-8113-64D68F05B344}">
      <dgm:prSet/>
      <dgm:spPr/>
      <dgm:t>
        <a:bodyPr/>
        <a:lstStyle/>
        <a:p>
          <a:endParaRPr lang="en-US"/>
        </a:p>
      </dgm:t>
    </dgm:pt>
    <dgm:pt modelId="{695CA98A-7780-484E-9851-5E4C11E135FD}" type="pres">
      <dgm:prSet presAssocID="{A2327182-BC6D-4B69-A175-BB4B5045EA66}" presName="CompostProcess" presStyleCnt="0">
        <dgm:presLayoutVars>
          <dgm:dir/>
          <dgm:resizeHandles val="exact"/>
        </dgm:presLayoutVars>
      </dgm:prSet>
      <dgm:spPr/>
    </dgm:pt>
    <dgm:pt modelId="{A045F923-76BF-49E8-94A1-D22C78819311}" type="pres">
      <dgm:prSet presAssocID="{A2327182-BC6D-4B69-A175-BB4B5045EA66}" presName="arrow" presStyleLbl="bgShp" presStyleIdx="0" presStyleCnt="1"/>
      <dgm:spPr/>
    </dgm:pt>
    <dgm:pt modelId="{A038CD1B-E6AF-43B5-A691-F2821D9EC277}" type="pres">
      <dgm:prSet presAssocID="{A2327182-BC6D-4B69-A175-BB4B5045EA66}" presName="linearProcess" presStyleCnt="0"/>
      <dgm:spPr/>
    </dgm:pt>
    <dgm:pt modelId="{E1329037-3EB0-4DD0-94C3-1576B123BF12}" type="pres">
      <dgm:prSet presAssocID="{899E69CE-CD96-4C3D-BB6F-0364CBDAB8D9}" presName="textNode" presStyleLbl="node1" presStyleIdx="0" presStyleCnt="5">
        <dgm:presLayoutVars>
          <dgm:bulletEnabled val="1"/>
        </dgm:presLayoutVars>
      </dgm:prSet>
      <dgm:spPr/>
    </dgm:pt>
    <dgm:pt modelId="{200A9FB9-732E-4298-B872-3F144D1E654E}" type="pres">
      <dgm:prSet presAssocID="{2F42AB7B-186F-4F89-8743-EE7EDCA1257F}" presName="sibTrans" presStyleCnt="0"/>
      <dgm:spPr/>
    </dgm:pt>
    <dgm:pt modelId="{F359279B-587E-41C9-89C0-9342DEC2181F}" type="pres">
      <dgm:prSet presAssocID="{169DF6D6-FB71-45EC-B07C-30CD78B7A53E}" presName="textNode" presStyleLbl="node1" presStyleIdx="1" presStyleCnt="5">
        <dgm:presLayoutVars>
          <dgm:bulletEnabled val="1"/>
        </dgm:presLayoutVars>
      </dgm:prSet>
      <dgm:spPr/>
    </dgm:pt>
    <dgm:pt modelId="{EF291621-BB84-47B1-A0F2-5C1DC4A42BD4}" type="pres">
      <dgm:prSet presAssocID="{328D10DC-36DE-4107-A415-0B920DFC3B5C}" presName="sibTrans" presStyleCnt="0"/>
      <dgm:spPr/>
    </dgm:pt>
    <dgm:pt modelId="{CC3A46B5-7DAD-423C-B6A8-5EBACF3D226E}" type="pres">
      <dgm:prSet presAssocID="{7EDCAF93-C13C-4951-AD4E-8445F6E2ED50}" presName="textNode" presStyleLbl="node1" presStyleIdx="2" presStyleCnt="5">
        <dgm:presLayoutVars>
          <dgm:bulletEnabled val="1"/>
        </dgm:presLayoutVars>
      </dgm:prSet>
      <dgm:spPr/>
    </dgm:pt>
    <dgm:pt modelId="{82DF6113-A2AF-48DA-B1AD-E33D9FA946D6}" type="pres">
      <dgm:prSet presAssocID="{0378E963-D4D0-4DEF-B1C6-3FBB376C16CA}" presName="sibTrans" presStyleCnt="0"/>
      <dgm:spPr/>
    </dgm:pt>
    <dgm:pt modelId="{7D88CD9F-7ED6-442F-A9E4-014E816260B2}" type="pres">
      <dgm:prSet presAssocID="{BE1FA869-3183-4CDE-98B8-1E56FDCE6D26}" presName="textNode" presStyleLbl="node1" presStyleIdx="3" presStyleCnt="5">
        <dgm:presLayoutVars>
          <dgm:bulletEnabled val="1"/>
        </dgm:presLayoutVars>
      </dgm:prSet>
      <dgm:spPr/>
    </dgm:pt>
    <dgm:pt modelId="{22943F33-05B1-4E58-A00F-11707C399F78}" type="pres">
      <dgm:prSet presAssocID="{26EC7516-2D72-470A-9FA6-1622C0A72478}" presName="sibTrans" presStyleCnt="0"/>
      <dgm:spPr/>
    </dgm:pt>
    <dgm:pt modelId="{1920C532-677F-4882-B922-7D463A01A515}" type="pres">
      <dgm:prSet presAssocID="{3F415382-8388-42D0-BB87-1AB5EDDF666B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344EBC28-6E39-4281-9F5F-F941F7FE979C}" type="presOf" srcId="{3F415382-8388-42D0-BB87-1AB5EDDF666B}" destId="{1920C532-677F-4882-B922-7D463A01A515}" srcOrd="0" destOrd="0" presId="urn:microsoft.com/office/officeart/2005/8/layout/hProcess9"/>
    <dgm:cxn modelId="{0E389C62-B547-450E-A649-10B475AF1DC6}" srcId="{A2327182-BC6D-4B69-A175-BB4B5045EA66}" destId="{899E69CE-CD96-4C3D-BB6F-0364CBDAB8D9}" srcOrd="0" destOrd="0" parTransId="{25F75E49-D33E-42B5-8371-C2B3F2743677}" sibTransId="{2F42AB7B-186F-4F89-8743-EE7EDCA1257F}"/>
    <dgm:cxn modelId="{24B4FA42-9E0C-4B89-8113-64D68F05B344}" srcId="{A2327182-BC6D-4B69-A175-BB4B5045EA66}" destId="{7EDCAF93-C13C-4951-AD4E-8445F6E2ED50}" srcOrd="2" destOrd="0" parTransId="{F9750080-4111-4420-9B9A-CDB5F3721D4B}" sibTransId="{0378E963-D4D0-4DEF-B1C6-3FBB376C16CA}"/>
    <dgm:cxn modelId="{596B9B6E-1C01-428C-8C9D-4E5B4CFD3DB6}" type="presOf" srcId="{899E69CE-CD96-4C3D-BB6F-0364CBDAB8D9}" destId="{E1329037-3EB0-4DD0-94C3-1576B123BF12}" srcOrd="0" destOrd="0" presId="urn:microsoft.com/office/officeart/2005/8/layout/hProcess9"/>
    <dgm:cxn modelId="{FD7D267A-9203-43B4-BA77-D7D21B3F160A}" type="presOf" srcId="{169DF6D6-FB71-45EC-B07C-30CD78B7A53E}" destId="{F359279B-587E-41C9-89C0-9342DEC2181F}" srcOrd="0" destOrd="0" presId="urn:microsoft.com/office/officeart/2005/8/layout/hProcess9"/>
    <dgm:cxn modelId="{04138280-6AED-4441-9960-8EC7AB988008}" type="presOf" srcId="{BE1FA869-3183-4CDE-98B8-1E56FDCE6D26}" destId="{7D88CD9F-7ED6-442F-A9E4-014E816260B2}" srcOrd="0" destOrd="0" presId="urn:microsoft.com/office/officeart/2005/8/layout/hProcess9"/>
    <dgm:cxn modelId="{DCE6CD80-97FE-4A6C-8B9C-26F57B8E81A8}" type="presOf" srcId="{A2327182-BC6D-4B69-A175-BB4B5045EA66}" destId="{695CA98A-7780-484E-9851-5E4C11E135FD}" srcOrd="0" destOrd="0" presId="urn:microsoft.com/office/officeart/2005/8/layout/hProcess9"/>
    <dgm:cxn modelId="{9751AEC3-D617-457F-B7C6-205BC366A20A}" type="presOf" srcId="{7EDCAF93-C13C-4951-AD4E-8445F6E2ED50}" destId="{CC3A46B5-7DAD-423C-B6A8-5EBACF3D226E}" srcOrd="0" destOrd="0" presId="urn:microsoft.com/office/officeart/2005/8/layout/hProcess9"/>
    <dgm:cxn modelId="{DF593FCC-8163-4EC0-A232-BE2C219408DE}" srcId="{A2327182-BC6D-4B69-A175-BB4B5045EA66}" destId="{BE1FA869-3183-4CDE-98B8-1E56FDCE6D26}" srcOrd="3" destOrd="0" parTransId="{199DAE60-1815-4661-88D0-5EFEE6D9F7AC}" sibTransId="{26EC7516-2D72-470A-9FA6-1622C0A72478}"/>
    <dgm:cxn modelId="{4F9460DF-A34A-40A8-BC64-3F735259615D}" srcId="{A2327182-BC6D-4B69-A175-BB4B5045EA66}" destId="{3F415382-8388-42D0-BB87-1AB5EDDF666B}" srcOrd="4" destOrd="0" parTransId="{013EFD9B-E6C3-4897-873A-764E6EA8EDAE}" sibTransId="{6FC51640-BCA7-4115-82AE-6AB5F1245552}"/>
    <dgm:cxn modelId="{F0DF2EEC-73B3-4A1C-B215-30CAB4E2991A}" srcId="{A2327182-BC6D-4B69-A175-BB4B5045EA66}" destId="{169DF6D6-FB71-45EC-B07C-30CD78B7A53E}" srcOrd="1" destOrd="0" parTransId="{D8B1D573-D9AA-4637-9687-E662CB1C873C}" sibTransId="{328D10DC-36DE-4107-A415-0B920DFC3B5C}"/>
    <dgm:cxn modelId="{619176E3-7183-4E52-8DA6-53FBF3798BCE}" type="presParOf" srcId="{695CA98A-7780-484E-9851-5E4C11E135FD}" destId="{A045F923-76BF-49E8-94A1-D22C78819311}" srcOrd="0" destOrd="0" presId="urn:microsoft.com/office/officeart/2005/8/layout/hProcess9"/>
    <dgm:cxn modelId="{00A9F85E-D068-4C0B-8384-64BEF1D958F5}" type="presParOf" srcId="{695CA98A-7780-484E-9851-5E4C11E135FD}" destId="{A038CD1B-E6AF-43B5-A691-F2821D9EC277}" srcOrd="1" destOrd="0" presId="urn:microsoft.com/office/officeart/2005/8/layout/hProcess9"/>
    <dgm:cxn modelId="{98A7C0C4-D144-4AFE-8D16-44EECB5D99C3}" type="presParOf" srcId="{A038CD1B-E6AF-43B5-A691-F2821D9EC277}" destId="{E1329037-3EB0-4DD0-94C3-1576B123BF12}" srcOrd="0" destOrd="0" presId="urn:microsoft.com/office/officeart/2005/8/layout/hProcess9"/>
    <dgm:cxn modelId="{F9DACC9C-E369-4FA2-8EF0-FE3FD3E0E53E}" type="presParOf" srcId="{A038CD1B-E6AF-43B5-A691-F2821D9EC277}" destId="{200A9FB9-732E-4298-B872-3F144D1E654E}" srcOrd="1" destOrd="0" presId="urn:microsoft.com/office/officeart/2005/8/layout/hProcess9"/>
    <dgm:cxn modelId="{9A118D4C-25EE-44AD-AAB3-1331A402683B}" type="presParOf" srcId="{A038CD1B-E6AF-43B5-A691-F2821D9EC277}" destId="{F359279B-587E-41C9-89C0-9342DEC2181F}" srcOrd="2" destOrd="0" presId="urn:microsoft.com/office/officeart/2005/8/layout/hProcess9"/>
    <dgm:cxn modelId="{E39BCDEF-3E68-425B-99A8-09ADAF4CE306}" type="presParOf" srcId="{A038CD1B-E6AF-43B5-A691-F2821D9EC277}" destId="{EF291621-BB84-47B1-A0F2-5C1DC4A42BD4}" srcOrd="3" destOrd="0" presId="urn:microsoft.com/office/officeart/2005/8/layout/hProcess9"/>
    <dgm:cxn modelId="{4C186233-B713-4480-9CFC-E62760B2B2A5}" type="presParOf" srcId="{A038CD1B-E6AF-43B5-A691-F2821D9EC277}" destId="{CC3A46B5-7DAD-423C-B6A8-5EBACF3D226E}" srcOrd="4" destOrd="0" presId="urn:microsoft.com/office/officeart/2005/8/layout/hProcess9"/>
    <dgm:cxn modelId="{B4E8F6A2-D35E-47E9-BB87-1FB0FD80AB39}" type="presParOf" srcId="{A038CD1B-E6AF-43B5-A691-F2821D9EC277}" destId="{82DF6113-A2AF-48DA-B1AD-E33D9FA946D6}" srcOrd="5" destOrd="0" presId="urn:microsoft.com/office/officeart/2005/8/layout/hProcess9"/>
    <dgm:cxn modelId="{20F28041-1989-467E-B4BB-BD7C0FCCAC2D}" type="presParOf" srcId="{A038CD1B-E6AF-43B5-A691-F2821D9EC277}" destId="{7D88CD9F-7ED6-442F-A9E4-014E816260B2}" srcOrd="6" destOrd="0" presId="urn:microsoft.com/office/officeart/2005/8/layout/hProcess9"/>
    <dgm:cxn modelId="{FC02D3C7-6522-4A2A-80CE-258400A2AFDF}" type="presParOf" srcId="{A038CD1B-E6AF-43B5-A691-F2821D9EC277}" destId="{22943F33-05B1-4E58-A00F-11707C399F78}" srcOrd="7" destOrd="0" presId="urn:microsoft.com/office/officeart/2005/8/layout/hProcess9"/>
    <dgm:cxn modelId="{9D446076-F958-4C57-9763-077EEEC1C832}" type="presParOf" srcId="{A038CD1B-E6AF-43B5-A691-F2821D9EC277}" destId="{1920C532-677F-4882-B922-7D463A01A515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94FC2-783D-47AB-B1E8-99F590C07EE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5046C-A9E1-4D91-9D89-124E0775D42F}">
      <dgm:prSet phldrT="[Text]" custT="1"/>
      <dgm:spPr/>
      <dgm:t>
        <a:bodyPr/>
        <a:lstStyle/>
        <a:p>
          <a:pPr algn="ctr"/>
          <a:r>
            <a:rPr lang="cs-CZ" sz="2400" dirty="0"/>
            <a:t>výrobky, které mají původ v ČS</a:t>
          </a:r>
          <a:endParaRPr lang="en-US" sz="2400" dirty="0"/>
        </a:p>
      </dgm:t>
    </dgm:pt>
    <dgm:pt modelId="{25E5F629-677C-4F24-9B8D-794FFAAA3BF2}" type="parTrans" cxnId="{8761AD13-7796-41F1-991A-DD1B015F981E}">
      <dgm:prSet/>
      <dgm:spPr/>
      <dgm:t>
        <a:bodyPr/>
        <a:lstStyle/>
        <a:p>
          <a:endParaRPr lang="en-US"/>
        </a:p>
      </dgm:t>
    </dgm:pt>
    <dgm:pt modelId="{3BB5DA5C-F2B5-43F2-B879-38A53F65D3EA}" type="sibTrans" cxnId="{8761AD13-7796-41F1-991A-DD1B015F981E}">
      <dgm:prSet/>
      <dgm:spPr/>
      <dgm:t>
        <a:bodyPr/>
        <a:lstStyle/>
        <a:p>
          <a:endParaRPr lang="en-US"/>
        </a:p>
      </dgm:t>
    </dgm:pt>
    <dgm:pt modelId="{CAC21127-F196-4A90-B8AC-59231D898824}">
      <dgm:prSet phldrT="[Text]" custT="1"/>
      <dgm:spPr/>
      <dgm:t>
        <a:bodyPr/>
        <a:lstStyle/>
        <a:p>
          <a:pPr algn="ctr"/>
          <a:r>
            <a:rPr lang="cs-CZ" sz="2400" dirty="0"/>
            <a:t>výrobky ze třetích zemí, které jsou v některém ČS v oběhu, byly splněny dovozní náležitosti a zaplacena cla, která nebyla refundována </a:t>
          </a:r>
          <a:endParaRPr lang="en-US" sz="2400" dirty="0"/>
        </a:p>
      </dgm:t>
    </dgm:pt>
    <dgm:pt modelId="{799B9E18-2EAE-43C3-83DA-902C1D74A1F8}" type="parTrans" cxnId="{CEF45F68-30AA-4EDF-9ED9-0E582F251160}">
      <dgm:prSet/>
      <dgm:spPr/>
      <dgm:t>
        <a:bodyPr/>
        <a:lstStyle/>
        <a:p>
          <a:endParaRPr lang="en-US"/>
        </a:p>
      </dgm:t>
    </dgm:pt>
    <dgm:pt modelId="{61EC0632-897F-4317-B18A-911C5A259040}" type="sibTrans" cxnId="{CEF45F68-30AA-4EDF-9ED9-0E582F251160}">
      <dgm:prSet/>
      <dgm:spPr/>
      <dgm:t>
        <a:bodyPr/>
        <a:lstStyle/>
        <a:p>
          <a:endParaRPr lang="en-US"/>
        </a:p>
      </dgm:t>
    </dgm:pt>
    <dgm:pt modelId="{D4F6F05E-D5EA-40A9-868F-B7478093A10F}" type="pres">
      <dgm:prSet presAssocID="{91F94FC2-783D-47AB-B1E8-99F590C07EE8}" presName="linear" presStyleCnt="0">
        <dgm:presLayoutVars>
          <dgm:dir/>
          <dgm:animLvl val="lvl"/>
          <dgm:resizeHandles val="exact"/>
        </dgm:presLayoutVars>
      </dgm:prSet>
      <dgm:spPr/>
    </dgm:pt>
    <dgm:pt modelId="{CA2CC074-5F7E-4D10-8908-EDCAB89A3FFE}" type="pres">
      <dgm:prSet presAssocID="{6D55046C-A9E1-4D91-9D89-124E0775D42F}" presName="parentLin" presStyleCnt="0"/>
      <dgm:spPr/>
    </dgm:pt>
    <dgm:pt modelId="{A8FAECC0-6251-4270-9E85-0DE0A281D98A}" type="pres">
      <dgm:prSet presAssocID="{6D55046C-A9E1-4D91-9D89-124E0775D42F}" presName="parentLeftMargin" presStyleLbl="node1" presStyleIdx="0" presStyleCnt="2"/>
      <dgm:spPr/>
    </dgm:pt>
    <dgm:pt modelId="{ED662748-B1B9-4034-A230-9121C6EA996A}" type="pres">
      <dgm:prSet presAssocID="{6D55046C-A9E1-4D91-9D89-124E0775D42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E663162-5B69-4E4E-BD20-1D7E675E8646}" type="pres">
      <dgm:prSet presAssocID="{6D55046C-A9E1-4D91-9D89-124E0775D42F}" presName="negativeSpace" presStyleCnt="0"/>
      <dgm:spPr/>
    </dgm:pt>
    <dgm:pt modelId="{8501742B-469B-40C8-A47A-B1F1AC4D7B73}" type="pres">
      <dgm:prSet presAssocID="{6D55046C-A9E1-4D91-9D89-124E0775D42F}" presName="childText" presStyleLbl="conFgAcc1" presStyleIdx="0" presStyleCnt="2">
        <dgm:presLayoutVars>
          <dgm:bulletEnabled val="1"/>
        </dgm:presLayoutVars>
      </dgm:prSet>
      <dgm:spPr/>
    </dgm:pt>
    <dgm:pt modelId="{11696149-B340-4838-8642-539E8DEEC0A2}" type="pres">
      <dgm:prSet presAssocID="{3BB5DA5C-F2B5-43F2-B879-38A53F65D3EA}" presName="spaceBetweenRectangles" presStyleCnt="0"/>
      <dgm:spPr/>
    </dgm:pt>
    <dgm:pt modelId="{5C384290-BB24-40AE-85E5-E71925532C68}" type="pres">
      <dgm:prSet presAssocID="{CAC21127-F196-4A90-B8AC-59231D898824}" presName="parentLin" presStyleCnt="0"/>
      <dgm:spPr/>
    </dgm:pt>
    <dgm:pt modelId="{CF4EEBA4-48A4-4D6F-B65F-1DBE3F08D22A}" type="pres">
      <dgm:prSet presAssocID="{CAC21127-F196-4A90-B8AC-59231D898824}" presName="parentLeftMargin" presStyleLbl="node1" presStyleIdx="0" presStyleCnt="2"/>
      <dgm:spPr/>
    </dgm:pt>
    <dgm:pt modelId="{7709A2EF-CA5F-4DCC-89BF-37CB2F2A8828}" type="pres">
      <dgm:prSet presAssocID="{CAC21127-F196-4A90-B8AC-59231D8988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FB990E9-A652-4577-8964-062F75F3D4D3}" type="pres">
      <dgm:prSet presAssocID="{CAC21127-F196-4A90-B8AC-59231D898824}" presName="negativeSpace" presStyleCnt="0"/>
      <dgm:spPr/>
    </dgm:pt>
    <dgm:pt modelId="{210A4F21-A76A-4656-AA5E-4ED308C34A05}" type="pres">
      <dgm:prSet presAssocID="{CAC21127-F196-4A90-B8AC-59231D89882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761AD13-7796-41F1-991A-DD1B015F981E}" srcId="{91F94FC2-783D-47AB-B1E8-99F590C07EE8}" destId="{6D55046C-A9E1-4D91-9D89-124E0775D42F}" srcOrd="0" destOrd="0" parTransId="{25E5F629-677C-4F24-9B8D-794FFAAA3BF2}" sibTransId="{3BB5DA5C-F2B5-43F2-B879-38A53F65D3EA}"/>
    <dgm:cxn modelId="{2632511A-C5EA-4A5C-BE88-FAD64D75F51A}" type="presOf" srcId="{CAC21127-F196-4A90-B8AC-59231D898824}" destId="{7709A2EF-CA5F-4DCC-89BF-37CB2F2A8828}" srcOrd="1" destOrd="0" presId="urn:microsoft.com/office/officeart/2005/8/layout/list1"/>
    <dgm:cxn modelId="{14CEF63C-2C7E-4A78-98C0-91A2A8AE421D}" type="presOf" srcId="{91F94FC2-783D-47AB-B1E8-99F590C07EE8}" destId="{D4F6F05E-D5EA-40A9-868F-B7478093A10F}" srcOrd="0" destOrd="0" presId="urn:microsoft.com/office/officeart/2005/8/layout/list1"/>
    <dgm:cxn modelId="{CEF45F68-30AA-4EDF-9ED9-0E582F251160}" srcId="{91F94FC2-783D-47AB-B1E8-99F590C07EE8}" destId="{CAC21127-F196-4A90-B8AC-59231D898824}" srcOrd="1" destOrd="0" parTransId="{799B9E18-2EAE-43C3-83DA-902C1D74A1F8}" sibTransId="{61EC0632-897F-4317-B18A-911C5A259040}"/>
    <dgm:cxn modelId="{482C1494-1A0D-42BC-84A8-4234814715FC}" type="presOf" srcId="{6D55046C-A9E1-4D91-9D89-124E0775D42F}" destId="{ED662748-B1B9-4034-A230-9121C6EA996A}" srcOrd="1" destOrd="0" presId="urn:microsoft.com/office/officeart/2005/8/layout/list1"/>
    <dgm:cxn modelId="{DA9D7DB7-4379-4469-9BDE-F474FC72AFE6}" type="presOf" srcId="{CAC21127-F196-4A90-B8AC-59231D898824}" destId="{CF4EEBA4-48A4-4D6F-B65F-1DBE3F08D22A}" srcOrd="0" destOrd="0" presId="urn:microsoft.com/office/officeart/2005/8/layout/list1"/>
    <dgm:cxn modelId="{A30386E5-F5ED-430D-8A44-8C7A24C83FA9}" type="presOf" srcId="{6D55046C-A9E1-4D91-9D89-124E0775D42F}" destId="{A8FAECC0-6251-4270-9E85-0DE0A281D98A}" srcOrd="0" destOrd="0" presId="urn:microsoft.com/office/officeart/2005/8/layout/list1"/>
    <dgm:cxn modelId="{736A52B8-431F-4AC2-8E6C-FDF5F25743F5}" type="presParOf" srcId="{D4F6F05E-D5EA-40A9-868F-B7478093A10F}" destId="{CA2CC074-5F7E-4D10-8908-EDCAB89A3FFE}" srcOrd="0" destOrd="0" presId="urn:microsoft.com/office/officeart/2005/8/layout/list1"/>
    <dgm:cxn modelId="{2861536E-77B6-48F8-BB89-76376308DE78}" type="presParOf" srcId="{CA2CC074-5F7E-4D10-8908-EDCAB89A3FFE}" destId="{A8FAECC0-6251-4270-9E85-0DE0A281D98A}" srcOrd="0" destOrd="0" presId="urn:microsoft.com/office/officeart/2005/8/layout/list1"/>
    <dgm:cxn modelId="{15EF9E0E-30A1-4C46-8FE8-A6318FA9AB25}" type="presParOf" srcId="{CA2CC074-5F7E-4D10-8908-EDCAB89A3FFE}" destId="{ED662748-B1B9-4034-A230-9121C6EA996A}" srcOrd="1" destOrd="0" presId="urn:microsoft.com/office/officeart/2005/8/layout/list1"/>
    <dgm:cxn modelId="{799BDC7E-03ED-4CEB-94BB-2A13CF1CEE15}" type="presParOf" srcId="{D4F6F05E-D5EA-40A9-868F-B7478093A10F}" destId="{9E663162-5B69-4E4E-BD20-1D7E675E8646}" srcOrd="1" destOrd="0" presId="urn:microsoft.com/office/officeart/2005/8/layout/list1"/>
    <dgm:cxn modelId="{B35D15B6-375C-41F3-AB2D-7F3EF54F151E}" type="presParOf" srcId="{D4F6F05E-D5EA-40A9-868F-B7478093A10F}" destId="{8501742B-469B-40C8-A47A-B1F1AC4D7B73}" srcOrd="2" destOrd="0" presId="urn:microsoft.com/office/officeart/2005/8/layout/list1"/>
    <dgm:cxn modelId="{C7261A0D-0AC5-4BDF-A703-8E2B9FC692F9}" type="presParOf" srcId="{D4F6F05E-D5EA-40A9-868F-B7478093A10F}" destId="{11696149-B340-4838-8642-539E8DEEC0A2}" srcOrd="3" destOrd="0" presId="urn:microsoft.com/office/officeart/2005/8/layout/list1"/>
    <dgm:cxn modelId="{A152B32E-6215-4DA9-A72D-A3EADDBAD5F4}" type="presParOf" srcId="{D4F6F05E-D5EA-40A9-868F-B7478093A10F}" destId="{5C384290-BB24-40AE-85E5-E71925532C68}" srcOrd="4" destOrd="0" presId="urn:microsoft.com/office/officeart/2005/8/layout/list1"/>
    <dgm:cxn modelId="{BCC255B1-8372-4776-A38E-FE81B5F9B5E7}" type="presParOf" srcId="{5C384290-BB24-40AE-85E5-E71925532C68}" destId="{CF4EEBA4-48A4-4D6F-B65F-1DBE3F08D22A}" srcOrd="0" destOrd="0" presId="urn:microsoft.com/office/officeart/2005/8/layout/list1"/>
    <dgm:cxn modelId="{CA8139A8-488F-44AE-B681-67542A1CEF40}" type="presParOf" srcId="{5C384290-BB24-40AE-85E5-E71925532C68}" destId="{7709A2EF-CA5F-4DCC-89BF-37CB2F2A8828}" srcOrd="1" destOrd="0" presId="urn:microsoft.com/office/officeart/2005/8/layout/list1"/>
    <dgm:cxn modelId="{D2077D74-954E-4FF1-972C-A5AD8002BE00}" type="presParOf" srcId="{D4F6F05E-D5EA-40A9-868F-B7478093A10F}" destId="{AFB990E9-A652-4577-8964-062F75F3D4D3}" srcOrd="5" destOrd="0" presId="urn:microsoft.com/office/officeart/2005/8/layout/list1"/>
    <dgm:cxn modelId="{52D76E7A-6C92-4A83-B2B9-45BC9B8730DE}" type="presParOf" srcId="{D4F6F05E-D5EA-40A9-868F-B7478093A10F}" destId="{210A4F21-A76A-4656-AA5E-4ED308C34A0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153403-4AAB-4C17-9B4E-077E0502618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C6224E0-C197-4A3F-9710-C7FB1AF761BE}">
      <dgm:prSet phldrT="[Text]"/>
      <dgm:spPr/>
      <dgm:t>
        <a:bodyPr/>
        <a:lstStyle/>
        <a:p>
          <a:r>
            <a:rPr lang="cs-CZ" dirty="0"/>
            <a:t>Důvody v právu</a:t>
          </a:r>
        </a:p>
      </dgm:t>
    </dgm:pt>
    <dgm:pt modelId="{FFDBEFF3-55CA-4B81-897A-352730F866CA}" type="parTrans" cxnId="{B8BF13FF-B197-4FEF-A084-E139D6878D31}">
      <dgm:prSet/>
      <dgm:spPr/>
      <dgm:t>
        <a:bodyPr/>
        <a:lstStyle/>
        <a:p>
          <a:endParaRPr lang="cs-CZ"/>
        </a:p>
      </dgm:t>
    </dgm:pt>
    <dgm:pt modelId="{B61F667B-7DA6-486D-BDDC-0FF120C7167C}" type="sibTrans" cxnId="{B8BF13FF-B197-4FEF-A084-E139D6878D31}">
      <dgm:prSet/>
      <dgm:spPr/>
      <dgm:t>
        <a:bodyPr/>
        <a:lstStyle/>
        <a:p>
          <a:endParaRPr lang="cs-CZ"/>
        </a:p>
      </dgm:t>
    </dgm:pt>
    <dgm:pt modelId="{699A7E40-1BF0-44C1-A5A0-84C5FEE58653}">
      <dgm:prSet phldrT="[Text]"/>
      <dgm:spPr/>
      <dgm:t>
        <a:bodyPr/>
        <a:lstStyle/>
        <a:p>
          <a:r>
            <a:rPr lang="cs-CZ" dirty="0"/>
            <a:t>Rozhodnutí Soudního dvora</a:t>
          </a:r>
        </a:p>
      </dgm:t>
    </dgm:pt>
    <dgm:pt modelId="{0C8DB97C-DC83-40C2-8ABC-C7C86ECF4368}" type="parTrans" cxnId="{9993BDBC-6579-4CCD-A7B7-2DF06CA2848C}">
      <dgm:prSet/>
      <dgm:spPr/>
      <dgm:t>
        <a:bodyPr/>
        <a:lstStyle/>
        <a:p>
          <a:endParaRPr lang="cs-CZ"/>
        </a:p>
      </dgm:t>
    </dgm:pt>
    <dgm:pt modelId="{95D58B90-7096-4408-A806-62C7578999D7}" type="sibTrans" cxnId="{9993BDBC-6579-4CCD-A7B7-2DF06CA2848C}">
      <dgm:prSet/>
      <dgm:spPr/>
      <dgm:t>
        <a:bodyPr/>
        <a:lstStyle/>
        <a:p>
          <a:endParaRPr lang="cs-CZ"/>
        </a:p>
      </dgm:t>
    </dgm:pt>
    <dgm:pt modelId="{189C2063-4D87-43AE-BF7E-969DED3D2CCC}" type="pres">
      <dgm:prSet presAssocID="{9C153403-4AAB-4C17-9B4E-077E05026188}" presName="linear" presStyleCnt="0">
        <dgm:presLayoutVars>
          <dgm:dir/>
          <dgm:animLvl val="lvl"/>
          <dgm:resizeHandles val="exact"/>
        </dgm:presLayoutVars>
      </dgm:prSet>
      <dgm:spPr/>
    </dgm:pt>
    <dgm:pt modelId="{B4D6EAFA-3F22-43A7-A5D8-469663EA1E23}" type="pres">
      <dgm:prSet presAssocID="{4C6224E0-C197-4A3F-9710-C7FB1AF761BE}" presName="parentLin" presStyleCnt="0"/>
      <dgm:spPr/>
    </dgm:pt>
    <dgm:pt modelId="{05A7D583-3180-4867-B6C0-A748AF5DE306}" type="pres">
      <dgm:prSet presAssocID="{4C6224E0-C197-4A3F-9710-C7FB1AF761BE}" presName="parentLeftMargin" presStyleLbl="node1" presStyleIdx="0" presStyleCnt="2"/>
      <dgm:spPr/>
    </dgm:pt>
    <dgm:pt modelId="{F637A4EA-FF0A-4FE8-953F-3A3AC6761FAD}" type="pres">
      <dgm:prSet presAssocID="{4C6224E0-C197-4A3F-9710-C7FB1AF761B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649B5D-6F03-498C-85BF-E3B54F8F37DC}" type="pres">
      <dgm:prSet presAssocID="{4C6224E0-C197-4A3F-9710-C7FB1AF761BE}" presName="negativeSpace" presStyleCnt="0"/>
      <dgm:spPr/>
    </dgm:pt>
    <dgm:pt modelId="{15005505-228B-4FD5-A4AF-67DF5D13A82E}" type="pres">
      <dgm:prSet presAssocID="{4C6224E0-C197-4A3F-9710-C7FB1AF761BE}" presName="childText" presStyleLbl="conFgAcc1" presStyleIdx="0" presStyleCnt="2" custLinFactNeighborX="3" custLinFactNeighborY="-14111">
        <dgm:presLayoutVars>
          <dgm:bulletEnabled val="1"/>
        </dgm:presLayoutVars>
      </dgm:prSet>
      <dgm:spPr/>
    </dgm:pt>
    <dgm:pt modelId="{386F0436-C469-4B85-A067-6F5E1891A13D}" type="pres">
      <dgm:prSet presAssocID="{B61F667B-7DA6-486D-BDDC-0FF120C7167C}" presName="spaceBetweenRectangles" presStyleCnt="0"/>
      <dgm:spPr/>
    </dgm:pt>
    <dgm:pt modelId="{7A30B162-955E-427C-9F69-1A07EF6E3655}" type="pres">
      <dgm:prSet presAssocID="{699A7E40-1BF0-44C1-A5A0-84C5FEE58653}" presName="parentLin" presStyleCnt="0"/>
      <dgm:spPr/>
    </dgm:pt>
    <dgm:pt modelId="{DED8C211-99EC-43A3-98C3-0E4E03AB0283}" type="pres">
      <dgm:prSet presAssocID="{699A7E40-1BF0-44C1-A5A0-84C5FEE58653}" presName="parentLeftMargin" presStyleLbl="node1" presStyleIdx="0" presStyleCnt="2"/>
      <dgm:spPr/>
    </dgm:pt>
    <dgm:pt modelId="{672B6C5F-8358-482E-A7BF-DD8E22C14AB7}" type="pres">
      <dgm:prSet presAssocID="{699A7E40-1BF0-44C1-A5A0-84C5FEE5865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3387F42-5FF6-4EE2-9332-9E0C43DC83FE}" type="pres">
      <dgm:prSet presAssocID="{699A7E40-1BF0-44C1-A5A0-84C5FEE58653}" presName="negativeSpace" presStyleCnt="0"/>
      <dgm:spPr/>
    </dgm:pt>
    <dgm:pt modelId="{AF458263-6A5C-464E-B5D8-857C454F4989}" type="pres">
      <dgm:prSet presAssocID="{699A7E40-1BF0-44C1-A5A0-84C5FEE5865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E901A05-BDA6-4AF3-A2EC-44A8D10F73BD}" type="presOf" srcId="{4C6224E0-C197-4A3F-9710-C7FB1AF761BE}" destId="{F637A4EA-FF0A-4FE8-953F-3A3AC6761FAD}" srcOrd="1" destOrd="0" presId="urn:microsoft.com/office/officeart/2005/8/layout/list1"/>
    <dgm:cxn modelId="{F04A052D-7BE8-4E06-94FF-68886D334205}" type="presOf" srcId="{9C153403-4AAB-4C17-9B4E-077E05026188}" destId="{189C2063-4D87-43AE-BF7E-969DED3D2CCC}" srcOrd="0" destOrd="0" presId="urn:microsoft.com/office/officeart/2005/8/layout/list1"/>
    <dgm:cxn modelId="{075D087C-9182-4C02-BFE3-508206856D8B}" type="presOf" srcId="{699A7E40-1BF0-44C1-A5A0-84C5FEE58653}" destId="{DED8C211-99EC-43A3-98C3-0E4E03AB0283}" srcOrd="0" destOrd="0" presId="urn:microsoft.com/office/officeart/2005/8/layout/list1"/>
    <dgm:cxn modelId="{5F5D2C9E-E18E-44B9-B78B-FB83607572CA}" type="presOf" srcId="{699A7E40-1BF0-44C1-A5A0-84C5FEE58653}" destId="{672B6C5F-8358-482E-A7BF-DD8E22C14AB7}" srcOrd="1" destOrd="0" presId="urn:microsoft.com/office/officeart/2005/8/layout/list1"/>
    <dgm:cxn modelId="{5A34C0A2-DE54-40D3-9B2D-D81C494980CB}" type="presOf" srcId="{4C6224E0-C197-4A3F-9710-C7FB1AF761BE}" destId="{05A7D583-3180-4867-B6C0-A748AF5DE306}" srcOrd="0" destOrd="0" presId="urn:microsoft.com/office/officeart/2005/8/layout/list1"/>
    <dgm:cxn modelId="{9993BDBC-6579-4CCD-A7B7-2DF06CA2848C}" srcId="{9C153403-4AAB-4C17-9B4E-077E05026188}" destId="{699A7E40-1BF0-44C1-A5A0-84C5FEE58653}" srcOrd="1" destOrd="0" parTransId="{0C8DB97C-DC83-40C2-8ABC-C7C86ECF4368}" sibTransId="{95D58B90-7096-4408-A806-62C7578999D7}"/>
    <dgm:cxn modelId="{B8BF13FF-B197-4FEF-A084-E139D6878D31}" srcId="{9C153403-4AAB-4C17-9B4E-077E05026188}" destId="{4C6224E0-C197-4A3F-9710-C7FB1AF761BE}" srcOrd="0" destOrd="0" parTransId="{FFDBEFF3-55CA-4B81-897A-352730F866CA}" sibTransId="{B61F667B-7DA6-486D-BDDC-0FF120C7167C}"/>
    <dgm:cxn modelId="{D3F51C5F-3816-4694-A4CE-CB515FBD094D}" type="presParOf" srcId="{189C2063-4D87-43AE-BF7E-969DED3D2CCC}" destId="{B4D6EAFA-3F22-43A7-A5D8-469663EA1E23}" srcOrd="0" destOrd="0" presId="urn:microsoft.com/office/officeart/2005/8/layout/list1"/>
    <dgm:cxn modelId="{2AD4EB86-973D-4C19-B7CB-4ABACE5D6366}" type="presParOf" srcId="{B4D6EAFA-3F22-43A7-A5D8-469663EA1E23}" destId="{05A7D583-3180-4867-B6C0-A748AF5DE306}" srcOrd="0" destOrd="0" presId="urn:microsoft.com/office/officeart/2005/8/layout/list1"/>
    <dgm:cxn modelId="{3D611014-4F1E-49FF-835F-1F01CE01BDBF}" type="presParOf" srcId="{B4D6EAFA-3F22-43A7-A5D8-469663EA1E23}" destId="{F637A4EA-FF0A-4FE8-953F-3A3AC6761FAD}" srcOrd="1" destOrd="0" presId="urn:microsoft.com/office/officeart/2005/8/layout/list1"/>
    <dgm:cxn modelId="{B8932309-506C-40B6-A998-4B6060B25AF2}" type="presParOf" srcId="{189C2063-4D87-43AE-BF7E-969DED3D2CCC}" destId="{3E649B5D-6F03-498C-85BF-E3B54F8F37DC}" srcOrd="1" destOrd="0" presId="urn:microsoft.com/office/officeart/2005/8/layout/list1"/>
    <dgm:cxn modelId="{DDB93440-1FEE-446C-A64E-2D916B3954BC}" type="presParOf" srcId="{189C2063-4D87-43AE-BF7E-969DED3D2CCC}" destId="{15005505-228B-4FD5-A4AF-67DF5D13A82E}" srcOrd="2" destOrd="0" presId="urn:microsoft.com/office/officeart/2005/8/layout/list1"/>
    <dgm:cxn modelId="{1B2BF34A-B291-4792-BBFF-6AD4438E34C2}" type="presParOf" srcId="{189C2063-4D87-43AE-BF7E-969DED3D2CCC}" destId="{386F0436-C469-4B85-A067-6F5E1891A13D}" srcOrd="3" destOrd="0" presId="urn:microsoft.com/office/officeart/2005/8/layout/list1"/>
    <dgm:cxn modelId="{F20B3263-FA0D-4211-B826-920427BD4C3A}" type="presParOf" srcId="{189C2063-4D87-43AE-BF7E-969DED3D2CCC}" destId="{7A30B162-955E-427C-9F69-1A07EF6E3655}" srcOrd="4" destOrd="0" presId="urn:microsoft.com/office/officeart/2005/8/layout/list1"/>
    <dgm:cxn modelId="{5968E482-0ABC-426E-B07F-8AE037DDE26B}" type="presParOf" srcId="{7A30B162-955E-427C-9F69-1A07EF6E3655}" destId="{DED8C211-99EC-43A3-98C3-0E4E03AB0283}" srcOrd="0" destOrd="0" presId="urn:microsoft.com/office/officeart/2005/8/layout/list1"/>
    <dgm:cxn modelId="{DF601B1B-6727-4598-9706-4B1A1521C983}" type="presParOf" srcId="{7A30B162-955E-427C-9F69-1A07EF6E3655}" destId="{672B6C5F-8358-482E-A7BF-DD8E22C14AB7}" srcOrd="1" destOrd="0" presId="urn:microsoft.com/office/officeart/2005/8/layout/list1"/>
    <dgm:cxn modelId="{4AF867F3-1A20-4CDC-9122-FFC7FB422CA1}" type="presParOf" srcId="{189C2063-4D87-43AE-BF7E-969DED3D2CCC}" destId="{63387F42-5FF6-4EE2-9332-9E0C43DC83FE}" srcOrd="5" destOrd="0" presId="urn:microsoft.com/office/officeart/2005/8/layout/list1"/>
    <dgm:cxn modelId="{CDBE0FEE-5F7A-4FCC-AB35-13FE766EDD8F}" type="presParOf" srcId="{189C2063-4D87-43AE-BF7E-969DED3D2CCC}" destId="{AF458263-6A5C-464E-B5D8-857C454F498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C93A8C-5998-47B4-89B4-BEBE431BC27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2F0CB7-A66F-4201-97A2-7E35A9A0280D}">
      <dgm:prSet phldrT="[Text]" custT="1"/>
      <dgm:spPr/>
      <dgm:t>
        <a:bodyPr/>
        <a:lstStyle/>
        <a:p>
          <a:r>
            <a:rPr lang="cs-CZ" sz="2400" dirty="0"/>
            <a:t>veřejná mravnost</a:t>
          </a:r>
        </a:p>
      </dgm:t>
    </dgm:pt>
    <dgm:pt modelId="{31BAFA83-7D09-44CE-BC5A-FAAE6D599B74}" type="parTrans" cxnId="{94FEA1AC-CD40-4E58-83D0-6B0FBF8A82E7}">
      <dgm:prSet/>
      <dgm:spPr/>
      <dgm:t>
        <a:bodyPr/>
        <a:lstStyle/>
        <a:p>
          <a:endParaRPr lang="cs-CZ"/>
        </a:p>
      </dgm:t>
    </dgm:pt>
    <dgm:pt modelId="{3E67DED4-F5D8-4DAB-984F-3603DC6D8CD4}" type="sibTrans" cxnId="{94FEA1AC-CD40-4E58-83D0-6B0FBF8A82E7}">
      <dgm:prSet/>
      <dgm:spPr/>
      <dgm:t>
        <a:bodyPr/>
        <a:lstStyle/>
        <a:p>
          <a:endParaRPr lang="cs-CZ"/>
        </a:p>
      </dgm:t>
    </dgm:pt>
    <dgm:pt modelId="{73EC2372-C401-433B-BF0F-14B5AFD7D4E8}">
      <dgm:prSet phldrT="[Text]" custT="1"/>
      <dgm:spPr/>
      <dgm:t>
        <a:bodyPr/>
        <a:lstStyle/>
        <a:p>
          <a:r>
            <a:rPr lang="cs-CZ" sz="2400" dirty="0"/>
            <a:t>ochrana zdraví a života lidí a zvířat, ochrana rostlin</a:t>
          </a:r>
        </a:p>
      </dgm:t>
    </dgm:pt>
    <dgm:pt modelId="{E500D5DC-1804-4404-BBFF-D15187AA3240}" type="parTrans" cxnId="{2E8D16B6-1CAA-473B-844E-408AD309C847}">
      <dgm:prSet/>
      <dgm:spPr/>
      <dgm:t>
        <a:bodyPr/>
        <a:lstStyle/>
        <a:p>
          <a:endParaRPr lang="cs-CZ"/>
        </a:p>
      </dgm:t>
    </dgm:pt>
    <dgm:pt modelId="{3DD81E30-1C05-4B4C-B5A9-341F225A237E}" type="sibTrans" cxnId="{2E8D16B6-1CAA-473B-844E-408AD309C847}">
      <dgm:prSet/>
      <dgm:spPr/>
      <dgm:t>
        <a:bodyPr/>
        <a:lstStyle/>
        <a:p>
          <a:endParaRPr lang="cs-CZ"/>
        </a:p>
      </dgm:t>
    </dgm:pt>
    <dgm:pt modelId="{54164F3A-03C9-4AF0-B35C-B7BE427F2EA4}">
      <dgm:prSet phldrT="[Text]" custT="1"/>
      <dgm:spPr/>
      <dgm:t>
        <a:bodyPr/>
        <a:lstStyle/>
        <a:p>
          <a:r>
            <a:rPr lang="cs-CZ" sz="1600" dirty="0"/>
            <a:t>ochrana národního kulturního pokladu, jenž má uměleckou, historickou nebo archeologickou hodnotu</a:t>
          </a:r>
        </a:p>
      </dgm:t>
    </dgm:pt>
    <dgm:pt modelId="{7A354C66-9020-43BB-AC77-EA95272656BE}" type="parTrans" cxnId="{D56DB93E-AD1A-4F3C-8834-5CF8D87F28EF}">
      <dgm:prSet/>
      <dgm:spPr/>
      <dgm:t>
        <a:bodyPr/>
        <a:lstStyle/>
        <a:p>
          <a:endParaRPr lang="cs-CZ"/>
        </a:p>
      </dgm:t>
    </dgm:pt>
    <dgm:pt modelId="{B4990665-BB6C-40AE-8A3C-F2D6B266BA04}" type="sibTrans" cxnId="{D56DB93E-AD1A-4F3C-8834-5CF8D87F28EF}">
      <dgm:prSet/>
      <dgm:spPr/>
      <dgm:t>
        <a:bodyPr/>
        <a:lstStyle/>
        <a:p>
          <a:endParaRPr lang="cs-CZ"/>
        </a:p>
      </dgm:t>
    </dgm:pt>
    <dgm:pt modelId="{D74D60AE-20F8-4D84-A8DA-7BB2BB83F28D}">
      <dgm:prSet custT="1"/>
      <dgm:spPr/>
      <dgm:t>
        <a:bodyPr/>
        <a:lstStyle/>
        <a:p>
          <a:r>
            <a:rPr lang="cs-CZ" sz="2400" dirty="0"/>
            <a:t>veřejná bezpečnost</a:t>
          </a:r>
        </a:p>
      </dgm:t>
    </dgm:pt>
    <dgm:pt modelId="{79F4F4C5-3212-4D28-B17D-A62BF3A82D05}" type="parTrans" cxnId="{784D5313-43F9-4A68-B77D-D5BCDD8D04F8}">
      <dgm:prSet/>
      <dgm:spPr/>
      <dgm:t>
        <a:bodyPr/>
        <a:lstStyle/>
        <a:p>
          <a:endParaRPr lang="cs-CZ"/>
        </a:p>
      </dgm:t>
    </dgm:pt>
    <dgm:pt modelId="{7716EDD6-A6D7-43FD-B002-2C4BB5AF643D}" type="sibTrans" cxnId="{784D5313-43F9-4A68-B77D-D5BCDD8D04F8}">
      <dgm:prSet/>
      <dgm:spPr/>
      <dgm:t>
        <a:bodyPr/>
        <a:lstStyle/>
        <a:p>
          <a:endParaRPr lang="cs-CZ"/>
        </a:p>
      </dgm:t>
    </dgm:pt>
    <dgm:pt modelId="{CD7536FB-5FE0-4C2C-A2A2-EFCF2764E6FA}">
      <dgm:prSet custT="1"/>
      <dgm:spPr/>
      <dgm:t>
        <a:bodyPr/>
        <a:lstStyle/>
        <a:p>
          <a:r>
            <a:rPr lang="cs-CZ" sz="2400" dirty="0"/>
            <a:t>veřejný pořádek</a:t>
          </a:r>
        </a:p>
      </dgm:t>
    </dgm:pt>
    <dgm:pt modelId="{ECC79613-908F-4F7F-9EFA-98AA2734E928}" type="parTrans" cxnId="{1A5BF264-CA90-4C10-8E54-BB2CC3EBBED9}">
      <dgm:prSet/>
      <dgm:spPr/>
      <dgm:t>
        <a:bodyPr/>
        <a:lstStyle/>
        <a:p>
          <a:endParaRPr lang="cs-CZ"/>
        </a:p>
      </dgm:t>
    </dgm:pt>
    <dgm:pt modelId="{2B67087B-37BC-4DF8-B08C-B6E4EA20D187}" type="sibTrans" cxnId="{1A5BF264-CA90-4C10-8E54-BB2CC3EBBED9}">
      <dgm:prSet/>
      <dgm:spPr/>
      <dgm:t>
        <a:bodyPr/>
        <a:lstStyle/>
        <a:p>
          <a:endParaRPr lang="cs-CZ"/>
        </a:p>
      </dgm:t>
    </dgm:pt>
    <dgm:pt modelId="{F0DEA88B-D380-4BD8-9D33-1AFDC4569C32}">
      <dgm:prSet custT="1"/>
      <dgm:spPr/>
      <dgm:t>
        <a:bodyPr/>
        <a:lstStyle/>
        <a:p>
          <a:r>
            <a:rPr lang="cs-CZ" sz="2400" dirty="0"/>
            <a:t>ochrana průmyslového a duševního vlastnictví </a:t>
          </a:r>
        </a:p>
      </dgm:t>
    </dgm:pt>
    <dgm:pt modelId="{6383DF36-28FD-494E-8239-1EA5E72FFCFE}" type="parTrans" cxnId="{D42756E8-419B-4751-A7FA-8D20AC72C23E}">
      <dgm:prSet/>
      <dgm:spPr/>
      <dgm:t>
        <a:bodyPr/>
        <a:lstStyle/>
        <a:p>
          <a:endParaRPr lang="cs-CZ"/>
        </a:p>
      </dgm:t>
    </dgm:pt>
    <dgm:pt modelId="{7192DB13-22B8-48F5-9749-52D14F20B0D8}" type="sibTrans" cxnId="{D42756E8-419B-4751-A7FA-8D20AC72C23E}">
      <dgm:prSet/>
      <dgm:spPr/>
      <dgm:t>
        <a:bodyPr/>
        <a:lstStyle/>
        <a:p>
          <a:endParaRPr lang="cs-CZ"/>
        </a:p>
      </dgm:t>
    </dgm:pt>
    <dgm:pt modelId="{C30EFA00-3A63-4BC1-AEC3-FAB581B35D24}" type="pres">
      <dgm:prSet presAssocID="{CBC93A8C-5998-47B4-89B4-BEBE431BC27B}" presName="Name0" presStyleCnt="0">
        <dgm:presLayoutVars>
          <dgm:chMax val="7"/>
          <dgm:chPref val="7"/>
          <dgm:dir/>
        </dgm:presLayoutVars>
      </dgm:prSet>
      <dgm:spPr/>
    </dgm:pt>
    <dgm:pt modelId="{9E8178CC-4B7E-4215-A326-A05E43DE238F}" type="pres">
      <dgm:prSet presAssocID="{CBC93A8C-5998-47B4-89B4-BEBE431BC27B}" presName="Name1" presStyleCnt="0"/>
      <dgm:spPr/>
    </dgm:pt>
    <dgm:pt modelId="{5B38C685-C68C-43EC-9F6E-42A4F58B808A}" type="pres">
      <dgm:prSet presAssocID="{CBC93A8C-5998-47B4-89B4-BEBE431BC27B}" presName="cycle" presStyleCnt="0"/>
      <dgm:spPr/>
    </dgm:pt>
    <dgm:pt modelId="{D302E875-3429-4718-8E51-90D095A32491}" type="pres">
      <dgm:prSet presAssocID="{CBC93A8C-5998-47B4-89B4-BEBE431BC27B}" presName="srcNode" presStyleLbl="node1" presStyleIdx="0" presStyleCnt="6"/>
      <dgm:spPr/>
    </dgm:pt>
    <dgm:pt modelId="{3DC6D5CA-A488-4587-AAE1-7259F3878B11}" type="pres">
      <dgm:prSet presAssocID="{CBC93A8C-5998-47B4-89B4-BEBE431BC27B}" presName="conn" presStyleLbl="parChTrans1D2" presStyleIdx="0" presStyleCnt="1"/>
      <dgm:spPr/>
    </dgm:pt>
    <dgm:pt modelId="{D84A0B74-E08F-479C-89C5-97DCAB059E3C}" type="pres">
      <dgm:prSet presAssocID="{CBC93A8C-5998-47B4-89B4-BEBE431BC27B}" presName="extraNode" presStyleLbl="node1" presStyleIdx="0" presStyleCnt="6"/>
      <dgm:spPr/>
    </dgm:pt>
    <dgm:pt modelId="{E23724DF-451B-45B7-83A1-C17E0E24CED8}" type="pres">
      <dgm:prSet presAssocID="{CBC93A8C-5998-47B4-89B4-BEBE431BC27B}" presName="dstNode" presStyleLbl="node1" presStyleIdx="0" presStyleCnt="6"/>
      <dgm:spPr/>
    </dgm:pt>
    <dgm:pt modelId="{9FE63216-23A6-4CFC-BD9A-9282CA7161DC}" type="pres">
      <dgm:prSet presAssocID="{702F0CB7-A66F-4201-97A2-7E35A9A0280D}" presName="text_1" presStyleLbl="node1" presStyleIdx="0" presStyleCnt="6">
        <dgm:presLayoutVars>
          <dgm:bulletEnabled val="1"/>
        </dgm:presLayoutVars>
      </dgm:prSet>
      <dgm:spPr/>
    </dgm:pt>
    <dgm:pt modelId="{87801929-ED19-4499-BF17-B2383BCF9234}" type="pres">
      <dgm:prSet presAssocID="{702F0CB7-A66F-4201-97A2-7E35A9A0280D}" presName="accent_1" presStyleCnt="0"/>
      <dgm:spPr/>
    </dgm:pt>
    <dgm:pt modelId="{DA7692B7-FFAB-4CF3-BEA7-29AE09D17EBE}" type="pres">
      <dgm:prSet presAssocID="{702F0CB7-A66F-4201-97A2-7E35A9A0280D}" presName="accentRepeatNode" presStyleLbl="solidFgAcc1" presStyleIdx="0" presStyleCnt="6"/>
      <dgm:spPr/>
    </dgm:pt>
    <dgm:pt modelId="{2635391B-BDB3-4063-A671-B4F0D1568436}" type="pres">
      <dgm:prSet presAssocID="{CD7536FB-5FE0-4C2C-A2A2-EFCF2764E6FA}" presName="text_2" presStyleLbl="node1" presStyleIdx="1" presStyleCnt="6">
        <dgm:presLayoutVars>
          <dgm:bulletEnabled val="1"/>
        </dgm:presLayoutVars>
      </dgm:prSet>
      <dgm:spPr/>
    </dgm:pt>
    <dgm:pt modelId="{27CECF4E-DCA8-4AEE-B527-D137CE58505F}" type="pres">
      <dgm:prSet presAssocID="{CD7536FB-5FE0-4C2C-A2A2-EFCF2764E6FA}" presName="accent_2" presStyleCnt="0"/>
      <dgm:spPr/>
    </dgm:pt>
    <dgm:pt modelId="{3D3ABAD8-D41D-41A3-AB88-64580B6626CD}" type="pres">
      <dgm:prSet presAssocID="{CD7536FB-5FE0-4C2C-A2A2-EFCF2764E6FA}" presName="accentRepeatNode" presStyleLbl="solidFgAcc1" presStyleIdx="1" presStyleCnt="6"/>
      <dgm:spPr/>
    </dgm:pt>
    <dgm:pt modelId="{EC0DEC3B-70E2-4051-B665-1D7873F38E34}" type="pres">
      <dgm:prSet presAssocID="{D74D60AE-20F8-4D84-A8DA-7BB2BB83F28D}" presName="text_3" presStyleLbl="node1" presStyleIdx="2" presStyleCnt="6">
        <dgm:presLayoutVars>
          <dgm:bulletEnabled val="1"/>
        </dgm:presLayoutVars>
      </dgm:prSet>
      <dgm:spPr/>
    </dgm:pt>
    <dgm:pt modelId="{A6E67D8D-9B62-48FB-A7C7-3E0C2E9ED11E}" type="pres">
      <dgm:prSet presAssocID="{D74D60AE-20F8-4D84-A8DA-7BB2BB83F28D}" presName="accent_3" presStyleCnt="0"/>
      <dgm:spPr/>
    </dgm:pt>
    <dgm:pt modelId="{28A2EB49-7546-4662-BAE6-28C4760202E8}" type="pres">
      <dgm:prSet presAssocID="{D74D60AE-20F8-4D84-A8DA-7BB2BB83F28D}" presName="accentRepeatNode" presStyleLbl="solidFgAcc1" presStyleIdx="2" presStyleCnt="6"/>
      <dgm:spPr/>
    </dgm:pt>
    <dgm:pt modelId="{1453801E-000F-4044-A451-B7086D830D31}" type="pres">
      <dgm:prSet presAssocID="{73EC2372-C401-433B-BF0F-14B5AFD7D4E8}" presName="text_4" presStyleLbl="node1" presStyleIdx="3" presStyleCnt="6">
        <dgm:presLayoutVars>
          <dgm:bulletEnabled val="1"/>
        </dgm:presLayoutVars>
      </dgm:prSet>
      <dgm:spPr/>
    </dgm:pt>
    <dgm:pt modelId="{8C0DAB06-E684-4256-B4F8-2D47ECEB92EF}" type="pres">
      <dgm:prSet presAssocID="{73EC2372-C401-433B-BF0F-14B5AFD7D4E8}" presName="accent_4" presStyleCnt="0"/>
      <dgm:spPr/>
    </dgm:pt>
    <dgm:pt modelId="{A3FBA5BB-875D-4994-9EB8-30B4539D0341}" type="pres">
      <dgm:prSet presAssocID="{73EC2372-C401-433B-BF0F-14B5AFD7D4E8}" presName="accentRepeatNode" presStyleLbl="solidFgAcc1" presStyleIdx="3" presStyleCnt="6"/>
      <dgm:spPr/>
    </dgm:pt>
    <dgm:pt modelId="{D1CE37A0-3E16-41B8-8D59-5F3EED5C9751}" type="pres">
      <dgm:prSet presAssocID="{54164F3A-03C9-4AF0-B35C-B7BE427F2EA4}" presName="text_5" presStyleLbl="node1" presStyleIdx="4" presStyleCnt="6">
        <dgm:presLayoutVars>
          <dgm:bulletEnabled val="1"/>
        </dgm:presLayoutVars>
      </dgm:prSet>
      <dgm:spPr/>
    </dgm:pt>
    <dgm:pt modelId="{0DAE8449-E05B-447C-82D3-8D13CC423153}" type="pres">
      <dgm:prSet presAssocID="{54164F3A-03C9-4AF0-B35C-B7BE427F2EA4}" presName="accent_5" presStyleCnt="0"/>
      <dgm:spPr/>
    </dgm:pt>
    <dgm:pt modelId="{1F83D9FB-F555-48A5-9CE5-D9DAFAA1374E}" type="pres">
      <dgm:prSet presAssocID="{54164F3A-03C9-4AF0-B35C-B7BE427F2EA4}" presName="accentRepeatNode" presStyleLbl="solidFgAcc1" presStyleIdx="4" presStyleCnt="6"/>
      <dgm:spPr/>
    </dgm:pt>
    <dgm:pt modelId="{B6A0A453-2A09-4F00-AAC9-1AE35D54144E}" type="pres">
      <dgm:prSet presAssocID="{F0DEA88B-D380-4BD8-9D33-1AFDC4569C32}" presName="text_6" presStyleLbl="node1" presStyleIdx="5" presStyleCnt="6">
        <dgm:presLayoutVars>
          <dgm:bulletEnabled val="1"/>
        </dgm:presLayoutVars>
      </dgm:prSet>
      <dgm:spPr/>
    </dgm:pt>
    <dgm:pt modelId="{AB4FF2DC-0D92-4B7E-8064-7A619DD93437}" type="pres">
      <dgm:prSet presAssocID="{F0DEA88B-D380-4BD8-9D33-1AFDC4569C32}" presName="accent_6" presStyleCnt="0"/>
      <dgm:spPr/>
    </dgm:pt>
    <dgm:pt modelId="{4F8DA5B3-5E06-467E-8E6B-9D6E218B8D81}" type="pres">
      <dgm:prSet presAssocID="{F0DEA88B-D380-4BD8-9D33-1AFDC4569C32}" presName="accentRepeatNode" presStyleLbl="solidFgAcc1" presStyleIdx="5" presStyleCnt="6"/>
      <dgm:spPr/>
    </dgm:pt>
  </dgm:ptLst>
  <dgm:cxnLst>
    <dgm:cxn modelId="{68611804-A672-43CF-BBDD-23F4BA89BE34}" type="presOf" srcId="{702F0CB7-A66F-4201-97A2-7E35A9A0280D}" destId="{9FE63216-23A6-4CFC-BD9A-9282CA7161DC}" srcOrd="0" destOrd="0" presId="urn:microsoft.com/office/officeart/2008/layout/VerticalCurvedList"/>
    <dgm:cxn modelId="{784D5313-43F9-4A68-B77D-D5BCDD8D04F8}" srcId="{CBC93A8C-5998-47B4-89B4-BEBE431BC27B}" destId="{D74D60AE-20F8-4D84-A8DA-7BB2BB83F28D}" srcOrd="2" destOrd="0" parTransId="{79F4F4C5-3212-4D28-B17D-A62BF3A82D05}" sibTransId="{7716EDD6-A6D7-43FD-B002-2C4BB5AF643D}"/>
    <dgm:cxn modelId="{D56DB93E-AD1A-4F3C-8834-5CF8D87F28EF}" srcId="{CBC93A8C-5998-47B4-89B4-BEBE431BC27B}" destId="{54164F3A-03C9-4AF0-B35C-B7BE427F2EA4}" srcOrd="4" destOrd="0" parTransId="{7A354C66-9020-43BB-AC77-EA95272656BE}" sibTransId="{B4990665-BB6C-40AE-8A3C-F2D6B266BA04}"/>
    <dgm:cxn modelId="{1A5BF264-CA90-4C10-8E54-BB2CC3EBBED9}" srcId="{CBC93A8C-5998-47B4-89B4-BEBE431BC27B}" destId="{CD7536FB-5FE0-4C2C-A2A2-EFCF2764E6FA}" srcOrd="1" destOrd="0" parTransId="{ECC79613-908F-4F7F-9EFA-98AA2734E928}" sibTransId="{2B67087B-37BC-4DF8-B08C-B6E4EA20D187}"/>
    <dgm:cxn modelId="{4222A049-982C-4D9E-9793-5B35B2E8EC20}" type="presOf" srcId="{D74D60AE-20F8-4D84-A8DA-7BB2BB83F28D}" destId="{EC0DEC3B-70E2-4051-B665-1D7873F38E34}" srcOrd="0" destOrd="0" presId="urn:microsoft.com/office/officeart/2008/layout/VerticalCurvedList"/>
    <dgm:cxn modelId="{14F9958A-117F-4C14-8BF9-438B83BC720E}" type="presOf" srcId="{54164F3A-03C9-4AF0-B35C-B7BE427F2EA4}" destId="{D1CE37A0-3E16-41B8-8D59-5F3EED5C9751}" srcOrd="0" destOrd="0" presId="urn:microsoft.com/office/officeart/2008/layout/VerticalCurvedList"/>
    <dgm:cxn modelId="{551AD099-E6C2-4C72-B02C-8351F93FEEEF}" type="presOf" srcId="{3E67DED4-F5D8-4DAB-984F-3603DC6D8CD4}" destId="{3DC6D5CA-A488-4587-AAE1-7259F3878B11}" srcOrd="0" destOrd="0" presId="urn:microsoft.com/office/officeart/2008/layout/VerticalCurvedList"/>
    <dgm:cxn modelId="{C35EBB9D-6D18-427A-963A-1623E77816EC}" type="presOf" srcId="{F0DEA88B-D380-4BD8-9D33-1AFDC4569C32}" destId="{B6A0A453-2A09-4F00-AAC9-1AE35D54144E}" srcOrd="0" destOrd="0" presId="urn:microsoft.com/office/officeart/2008/layout/VerticalCurvedList"/>
    <dgm:cxn modelId="{94FEA1AC-CD40-4E58-83D0-6B0FBF8A82E7}" srcId="{CBC93A8C-5998-47B4-89B4-BEBE431BC27B}" destId="{702F0CB7-A66F-4201-97A2-7E35A9A0280D}" srcOrd="0" destOrd="0" parTransId="{31BAFA83-7D09-44CE-BC5A-FAAE6D599B74}" sibTransId="{3E67DED4-F5D8-4DAB-984F-3603DC6D8CD4}"/>
    <dgm:cxn modelId="{ABF4AFAE-797F-44FA-A3D9-7697DAF85BF2}" type="presOf" srcId="{CD7536FB-5FE0-4C2C-A2A2-EFCF2764E6FA}" destId="{2635391B-BDB3-4063-A671-B4F0D1568436}" srcOrd="0" destOrd="0" presId="urn:microsoft.com/office/officeart/2008/layout/VerticalCurvedList"/>
    <dgm:cxn modelId="{021FD7B0-F163-48A0-9DC9-AF027005FCF4}" type="presOf" srcId="{73EC2372-C401-433B-BF0F-14B5AFD7D4E8}" destId="{1453801E-000F-4044-A451-B7086D830D31}" srcOrd="0" destOrd="0" presId="urn:microsoft.com/office/officeart/2008/layout/VerticalCurvedList"/>
    <dgm:cxn modelId="{2E8D16B6-1CAA-473B-844E-408AD309C847}" srcId="{CBC93A8C-5998-47B4-89B4-BEBE431BC27B}" destId="{73EC2372-C401-433B-BF0F-14B5AFD7D4E8}" srcOrd="3" destOrd="0" parTransId="{E500D5DC-1804-4404-BBFF-D15187AA3240}" sibTransId="{3DD81E30-1C05-4B4C-B5A9-341F225A237E}"/>
    <dgm:cxn modelId="{D42756E8-419B-4751-A7FA-8D20AC72C23E}" srcId="{CBC93A8C-5998-47B4-89B4-BEBE431BC27B}" destId="{F0DEA88B-D380-4BD8-9D33-1AFDC4569C32}" srcOrd="5" destOrd="0" parTransId="{6383DF36-28FD-494E-8239-1EA5E72FFCFE}" sibTransId="{7192DB13-22B8-48F5-9749-52D14F20B0D8}"/>
    <dgm:cxn modelId="{B25F06F5-0ED2-4EC4-BE17-C7C62454C770}" type="presOf" srcId="{CBC93A8C-5998-47B4-89B4-BEBE431BC27B}" destId="{C30EFA00-3A63-4BC1-AEC3-FAB581B35D24}" srcOrd="0" destOrd="0" presId="urn:microsoft.com/office/officeart/2008/layout/VerticalCurvedList"/>
    <dgm:cxn modelId="{3F885BC1-A984-4B35-B35C-7ABD65697ED0}" type="presParOf" srcId="{C30EFA00-3A63-4BC1-AEC3-FAB581B35D24}" destId="{9E8178CC-4B7E-4215-A326-A05E43DE238F}" srcOrd="0" destOrd="0" presId="urn:microsoft.com/office/officeart/2008/layout/VerticalCurvedList"/>
    <dgm:cxn modelId="{03BC2A6E-A905-4FA4-9F1C-769724B05634}" type="presParOf" srcId="{9E8178CC-4B7E-4215-A326-A05E43DE238F}" destId="{5B38C685-C68C-43EC-9F6E-42A4F58B808A}" srcOrd="0" destOrd="0" presId="urn:microsoft.com/office/officeart/2008/layout/VerticalCurvedList"/>
    <dgm:cxn modelId="{62F70914-187B-423A-A1B0-DDB1CA2A903B}" type="presParOf" srcId="{5B38C685-C68C-43EC-9F6E-42A4F58B808A}" destId="{D302E875-3429-4718-8E51-90D095A32491}" srcOrd="0" destOrd="0" presId="urn:microsoft.com/office/officeart/2008/layout/VerticalCurvedList"/>
    <dgm:cxn modelId="{3A9D6F3D-4429-44C7-A9D8-CD4A62365420}" type="presParOf" srcId="{5B38C685-C68C-43EC-9F6E-42A4F58B808A}" destId="{3DC6D5CA-A488-4587-AAE1-7259F3878B11}" srcOrd="1" destOrd="0" presId="urn:microsoft.com/office/officeart/2008/layout/VerticalCurvedList"/>
    <dgm:cxn modelId="{1FA1A914-B754-4E94-B086-3B40D068C285}" type="presParOf" srcId="{5B38C685-C68C-43EC-9F6E-42A4F58B808A}" destId="{D84A0B74-E08F-479C-89C5-97DCAB059E3C}" srcOrd="2" destOrd="0" presId="urn:microsoft.com/office/officeart/2008/layout/VerticalCurvedList"/>
    <dgm:cxn modelId="{0BD92D78-89B5-40DC-9E43-9B3958B13C43}" type="presParOf" srcId="{5B38C685-C68C-43EC-9F6E-42A4F58B808A}" destId="{E23724DF-451B-45B7-83A1-C17E0E24CED8}" srcOrd="3" destOrd="0" presId="urn:microsoft.com/office/officeart/2008/layout/VerticalCurvedList"/>
    <dgm:cxn modelId="{A4A19677-2544-4ACD-9581-DB36A40C3C10}" type="presParOf" srcId="{9E8178CC-4B7E-4215-A326-A05E43DE238F}" destId="{9FE63216-23A6-4CFC-BD9A-9282CA7161DC}" srcOrd="1" destOrd="0" presId="urn:microsoft.com/office/officeart/2008/layout/VerticalCurvedList"/>
    <dgm:cxn modelId="{1450013F-78D6-476B-A5B4-05572AF82D87}" type="presParOf" srcId="{9E8178CC-4B7E-4215-A326-A05E43DE238F}" destId="{87801929-ED19-4499-BF17-B2383BCF9234}" srcOrd="2" destOrd="0" presId="urn:microsoft.com/office/officeart/2008/layout/VerticalCurvedList"/>
    <dgm:cxn modelId="{48742429-D55A-4760-B24B-35D1124A0569}" type="presParOf" srcId="{87801929-ED19-4499-BF17-B2383BCF9234}" destId="{DA7692B7-FFAB-4CF3-BEA7-29AE09D17EBE}" srcOrd="0" destOrd="0" presId="urn:microsoft.com/office/officeart/2008/layout/VerticalCurvedList"/>
    <dgm:cxn modelId="{EEBA41C9-A047-458C-96D2-C815093D2639}" type="presParOf" srcId="{9E8178CC-4B7E-4215-A326-A05E43DE238F}" destId="{2635391B-BDB3-4063-A671-B4F0D1568436}" srcOrd="3" destOrd="0" presId="urn:microsoft.com/office/officeart/2008/layout/VerticalCurvedList"/>
    <dgm:cxn modelId="{ED9E458D-81A8-46CB-96A5-41FF0CD015D3}" type="presParOf" srcId="{9E8178CC-4B7E-4215-A326-A05E43DE238F}" destId="{27CECF4E-DCA8-4AEE-B527-D137CE58505F}" srcOrd="4" destOrd="0" presId="urn:microsoft.com/office/officeart/2008/layout/VerticalCurvedList"/>
    <dgm:cxn modelId="{89F1B072-8D9F-4237-9797-A0BC1D38F5C1}" type="presParOf" srcId="{27CECF4E-DCA8-4AEE-B527-D137CE58505F}" destId="{3D3ABAD8-D41D-41A3-AB88-64580B6626CD}" srcOrd="0" destOrd="0" presId="urn:microsoft.com/office/officeart/2008/layout/VerticalCurvedList"/>
    <dgm:cxn modelId="{29E4F0B8-4D3A-424A-9AEF-10D6F1A655BD}" type="presParOf" srcId="{9E8178CC-4B7E-4215-A326-A05E43DE238F}" destId="{EC0DEC3B-70E2-4051-B665-1D7873F38E34}" srcOrd="5" destOrd="0" presId="urn:microsoft.com/office/officeart/2008/layout/VerticalCurvedList"/>
    <dgm:cxn modelId="{D0C194B5-121B-4AA8-8B92-10FA63A2CD51}" type="presParOf" srcId="{9E8178CC-4B7E-4215-A326-A05E43DE238F}" destId="{A6E67D8D-9B62-48FB-A7C7-3E0C2E9ED11E}" srcOrd="6" destOrd="0" presId="urn:microsoft.com/office/officeart/2008/layout/VerticalCurvedList"/>
    <dgm:cxn modelId="{B3A2F27A-3184-4BD7-A85B-192B8D091FE4}" type="presParOf" srcId="{A6E67D8D-9B62-48FB-A7C7-3E0C2E9ED11E}" destId="{28A2EB49-7546-4662-BAE6-28C4760202E8}" srcOrd="0" destOrd="0" presId="urn:microsoft.com/office/officeart/2008/layout/VerticalCurvedList"/>
    <dgm:cxn modelId="{6E5B2675-6A63-40FE-9F9F-709C6E2182CF}" type="presParOf" srcId="{9E8178CC-4B7E-4215-A326-A05E43DE238F}" destId="{1453801E-000F-4044-A451-B7086D830D31}" srcOrd="7" destOrd="0" presId="urn:microsoft.com/office/officeart/2008/layout/VerticalCurvedList"/>
    <dgm:cxn modelId="{BBE9111D-9F4E-4A38-A2B4-072D502925F7}" type="presParOf" srcId="{9E8178CC-4B7E-4215-A326-A05E43DE238F}" destId="{8C0DAB06-E684-4256-B4F8-2D47ECEB92EF}" srcOrd="8" destOrd="0" presId="urn:microsoft.com/office/officeart/2008/layout/VerticalCurvedList"/>
    <dgm:cxn modelId="{0BB45317-002B-494B-B2A6-43C0980F3FBE}" type="presParOf" srcId="{8C0DAB06-E684-4256-B4F8-2D47ECEB92EF}" destId="{A3FBA5BB-875D-4994-9EB8-30B4539D0341}" srcOrd="0" destOrd="0" presId="urn:microsoft.com/office/officeart/2008/layout/VerticalCurvedList"/>
    <dgm:cxn modelId="{7F29BA78-9FCE-4AC5-AB4E-999F57982A65}" type="presParOf" srcId="{9E8178CC-4B7E-4215-A326-A05E43DE238F}" destId="{D1CE37A0-3E16-41B8-8D59-5F3EED5C9751}" srcOrd="9" destOrd="0" presId="urn:microsoft.com/office/officeart/2008/layout/VerticalCurvedList"/>
    <dgm:cxn modelId="{CC792411-43A7-4CA7-AFB4-F80BE5534183}" type="presParOf" srcId="{9E8178CC-4B7E-4215-A326-A05E43DE238F}" destId="{0DAE8449-E05B-447C-82D3-8D13CC423153}" srcOrd="10" destOrd="0" presId="urn:microsoft.com/office/officeart/2008/layout/VerticalCurvedList"/>
    <dgm:cxn modelId="{9D9FB6D1-7AB5-4B58-974C-AE068BCE2D55}" type="presParOf" srcId="{0DAE8449-E05B-447C-82D3-8D13CC423153}" destId="{1F83D9FB-F555-48A5-9CE5-D9DAFAA1374E}" srcOrd="0" destOrd="0" presId="urn:microsoft.com/office/officeart/2008/layout/VerticalCurvedList"/>
    <dgm:cxn modelId="{697945E7-782E-4933-B551-F4697F531843}" type="presParOf" srcId="{9E8178CC-4B7E-4215-A326-A05E43DE238F}" destId="{B6A0A453-2A09-4F00-AAC9-1AE35D54144E}" srcOrd="11" destOrd="0" presId="urn:microsoft.com/office/officeart/2008/layout/VerticalCurvedList"/>
    <dgm:cxn modelId="{62BB775F-9E37-46CB-8972-FD8537187A40}" type="presParOf" srcId="{9E8178CC-4B7E-4215-A326-A05E43DE238F}" destId="{AB4FF2DC-0D92-4B7E-8064-7A619DD93437}" srcOrd="12" destOrd="0" presId="urn:microsoft.com/office/officeart/2008/layout/VerticalCurvedList"/>
    <dgm:cxn modelId="{D56A0B4B-3902-47ED-B9A3-EEBCF6A636E6}" type="presParOf" srcId="{AB4FF2DC-0D92-4B7E-8064-7A619DD93437}" destId="{4F8DA5B3-5E06-467E-8E6B-9D6E218B8D8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F923-76BF-49E8-94A1-D22C78819311}">
      <dsp:nvSpPr>
        <dsp:cNvPr id="0" name=""/>
        <dsp:cNvSpPr/>
      </dsp:nvSpPr>
      <dsp:spPr>
        <a:xfrm>
          <a:off x="806410" y="0"/>
          <a:ext cx="9139317" cy="4140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29037-3EB0-4DD0-94C3-1576B123BF12}">
      <dsp:nvSpPr>
        <dsp:cNvPr id="0" name=""/>
        <dsp:cNvSpPr/>
      </dsp:nvSpPr>
      <dsp:spPr>
        <a:xfrm>
          <a:off x="4725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zóna volného obchodu</a:t>
          </a:r>
          <a:endParaRPr lang="en-US" sz="2300" kern="1200" dirty="0"/>
        </a:p>
      </dsp:txBody>
      <dsp:txXfrm>
        <a:off x="85568" y="1322903"/>
        <a:ext cx="1904215" cy="1494394"/>
      </dsp:txXfrm>
    </dsp:sp>
    <dsp:sp modelId="{F359279B-587E-41C9-89C0-9342DEC2181F}">
      <dsp:nvSpPr>
        <dsp:cNvPr id="0" name=""/>
        <dsp:cNvSpPr/>
      </dsp:nvSpPr>
      <dsp:spPr>
        <a:xfrm>
          <a:off x="2173921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celní unie</a:t>
          </a:r>
          <a:endParaRPr lang="en-US" sz="2300" kern="1200" dirty="0"/>
        </a:p>
      </dsp:txBody>
      <dsp:txXfrm>
        <a:off x="2254764" y="1322903"/>
        <a:ext cx="1904215" cy="1494394"/>
      </dsp:txXfrm>
    </dsp:sp>
    <dsp:sp modelId="{CC3A46B5-7DAD-423C-B6A8-5EBACF3D226E}">
      <dsp:nvSpPr>
        <dsp:cNvPr id="0" name=""/>
        <dsp:cNvSpPr/>
      </dsp:nvSpPr>
      <dsp:spPr>
        <a:xfrm>
          <a:off x="4343118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společný trh</a:t>
          </a:r>
          <a:endParaRPr lang="en-US" sz="2300" kern="1200" dirty="0"/>
        </a:p>
      </dsp:txBody>
      <dsp:txXfrm>
        <a:off x="4423961" y="1322903"/>
        <a:ext cx="1904215" cy="1494394"/>
      </dsp:txXfrm>
    </dsp:sp>
    <dsp:sp modelId="{7D88CD9F-7ED6-442F-A9E4-014E816260B2}">
      <dsp:nvSpPr>
        <dsp:cNvPr id="0" name=""/>
        <dsp:cNvSpPr/>
      </dsp:nvSpPr>
      <dsp:spPr>
        <a:xfrm>
          <a:off x="6512314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jednotný vnitřní trh</a:t>
          </a:r>
          <a:endParaRPr lang="en-US" sz="2300" kern="1200" dirty="0"/>
        </a:p>
      </dsp:txBody>
      <dsp:txXfrm>
        <a:off x="6593157" y="1322903"/>
        <a:ext cx="1904215" cy="1494394"/>
      </dsp:txXfrm>
    </dsp:sp>
    <dsp:sp modelId="{1920C532-677F-4882-B922-7D463A01A515}">
      <dsp:nvSpPr>
        <dsp:cNvPr id="0" name=""/>
        <dsp:cNvSpPr/>
      </dsp:nvSpPr>
      <dsp:spPr>
        <a:xfrm>
          <a:off x="8681511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hospodářská a měnová unie</a:t>
          </a:r>
          <a:endParaRPr lang="en-US" sz="2300" kern="1200" dirty="0"/>
        </a:p>
      </dsp:txBody>
      <dsp:txXfrm>
        <a:off x="8762354" y="1322903"/>
        <a:ext cx="1904215" cy="14943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1742B-469B-40C8-A47A-B1F1AC4D7B73}">
      <dsp:nvSpPr>
        <dsp:cNvPr id="0" name=""/>
        <dsp:cNvSpPr/>
      </dsp:nvSpPr>
      <dsp:spPr>
        <a:xfrm>
          <a:off x="0" y="73090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662748-B1B9-4034-A230-9121C6EA996A}">
      <dsp:nvSpPr>
        <dsp:cNvPr id="0" name=""/>
        <dsp:cNvSpPr/>
      </dsp:nvSpPr>
      <dsp:spPr>
        <a:xfrm>
          <a:off x="537606" y="2242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výrobky, které mají původ v ČS</a:t>
          </a:r>
          <a:endParaRPr lang="en-US" sz="2400" kern="1200" dirty="0"/>
        </a:p>
      </dsp:txBody>
      <dsp:txXfrm>
        <a:off x="606776" y="91590"/>
        <a:ext cx="7388156" cy="1278620"/>
      </dsp:txXfrm>
    </dsp:sp>
    <dsp:sp modelId="{210A4F21-A76A-4656-AA5E-4ED308C34A05}">
      <dsp:nvSpPr>
        <dsp:cNvPr id="0" name=""/>
        <dsp:cNvSpPr/>
      </dsp:nvSpPr>
      <dsp:spPr>
        <a:xfrm>
          <a:off x="0" y="290818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A2EF-CA5F-4DCC-89BF-37CB2F2A8828}">
      <dsp:nvSpPr>
        <dsp:cNvPr id="0" name=""/>
        <dsp:cNvSpPr/>
      </dsp:nvSpPr>
      <dsp:spPr>
        <a:xfrm>
          <a:off x="537606" y="219970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výrobky ze třetích zemí, které jsou v některém ČS v oběhu, byly splněny dovozní náležitosti a zaplacena cla, která nebyla refundována </a:t>
          </a:r>
          <a:endParaRPr lang="en-US" sz="2400" kern="1200" dirty="0"/>
        </a:p>
      </dsp:txBody>
      <dsp:txXfrm>
        <a:off x="606776" y="2268870"/>
        <a:ext cx="7388156" cy="1278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05505-228B-4FD5-A4AF-67DF5D13A82E}">
      <dsp:nvSpPr>
        <dsp:cNvPr id="0" name=""/>
        <dsp:cNvSpPr/>
      </dsp:nvSpPr>
      <dsp:spPr>
        <a:xfrm>
          <a:off x="0" y="694324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7A4EA-FF0A-4FE8-953F-3A3AC6761FAD}">
      <dsp:nvSpPr>
        <dsp:cNvPr id="0" name=""/>
        <dsp:cNvSpPr/>
      </dsp:nvSpPr>
      <dsp:spPr>
        <a:xfrm>
          <a:off x="537606" y="2242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Důvody v právu</a:t>
          </a:r>
        </a:p>
      </dsp:txBody>
      <dsp:txXfrm>
        <a:off x="606776" y="91590"/>
        <a:ext cx="7388156" cy="1278620"/>
      </dsp:txXfrm>
    </dsp:sp>
    <dsp:sp modelId="{AF458263-6A5C-464E-B5D8-857C454F4989}">
      <dsp:nvSpPr>
        <dsp:cNvPr id="0" name=""/>
        <dsp:cNvSpPr/>
      </dsp:nvSpPr>
      <dsp:spPr>
        <a:xfrm>
          <a:off x="0" y="290818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2B6C5F-8358-482E-A7BF-DD8E22C14AB7}">
      <dsp:nvSpPr>
        <dsp:cNvPr id="0" name=""/>
        <dsp:cNvSpPr/>
      </dsp:nvSpPr>
      <dsp:spPr>
        <a:xfrm>
          <a:off x="537606" y="219970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Rozhodnutí Soudního dvora</a:t>
          </a:r>
        </a:p>
      </dsp:txBody>
      <dsp:txXfrm>
        <a:off x="606776" y="2268870"/>
        <a:ext cx="7388156" cy="12786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6D5CA-A488-4587-AAE1-7259F3878B11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63216-23A6-4CFC-BD9A-9282CA7161DC}">
      <dsp:nvSpPr>
        <dsp:cNvPr id="0" name=""/>
        <dsp:cNvSpPr/>
      </dsp:nvSpPr>
      <dsp:spPr>
        <a:xfrm>
          <a:off x="334030" y="218022"/>
          <a:ext cx="10361717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veřejná mravnost</a:t>
          </a:r>
        </a:p>
      </dsp:txBody>
      <dsp:txXfrm>
        <a:off x="334030" y="218022"/>
        <a:ext cx="10361717" cy="435880"/>
      </dsp:txXfrm>
    </dsp:sp>
    <dsp:sp modelId="{DA7692B7-FFAB-4CF3-BEA7-29AE09D17EBE}">
      <dsp:nvSpPr>
        <dsp:cNvPr id="0" name=""/>
        <dsp:cNvSpPr/>
      </dsp:nvSpPr>
      <dsp:spPr>
        <a:xfrm>
          <a:off x="61605" y="163537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35391B-BDB3-4063-A671-B4F0D1568436}">
      <dsp:nvSpPr>
        <dsp:cNvPr id="0" name=""/>
        <dsp:cNvSpPr/>
      </dsp:nvSpPr>
      <dsp:spPr>
        <a:xfrm>
          <a:off x="692572" y="871760"/>
          <a:ext cx="10003175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veřejný pořádek</a:t>
          </a:r>
        </a:p>
      </dsp:txBody>
      <dsp:txXfrm>
        <a:off x="692572" y="871760"/>
        <a:ext cx="10003175" cy="435880"/>
      </dsp:txXfrm>
    </dsp:sp>
    <dsp:sp modelId="{3D3ABAD8-D41D-41A3-AB88-64580B6626CD}">
      <dsp:nvSpPr>
        <dsp:cNvPr id="0" name=""/>
        <dsp:cNvSpPr/>
      </dsp:nvSpPr>
      <dsp:spPr>
        <a:xfrm>
          <a:off x="420146" y="817275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DEC3B-70E2-4051-B665-1D7873F38E34}">
      <dsp:nvSpPr>
        <dsp:cNvPr id="0" name=""/>
        <dsp:cNvSpPr/>
      </dsp:nvSpPr>
      <dsp:spPr>
        <a:xfrm>
          <a:off x="856524" y="1525498"/>
          <a:ext cx="9839223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veřejná bezpečnost</a:t>
          </a:r>
        </a:p>
      </dsp:txBody>
      <dsp:txXfrm>
        <a:off x="856524" y="1525498"/>
        <a:ext cx="9839223" cy="435880"/>
      </dsp:txXfrm>
    </dsp:sp>
    <dsp:sp modelId="{28A2EB49-7546-4662-BAE6-28C4760202E8}">
      <dsp:nvSpPr>
        <dsp:cNvPr id="0" name=""/>
        <dsp:cNvSpPr/>
      </dsp:nvSpPr>
      <dsp:spPr>
        <a:xfrm>
          <a:off x="584098" y="1471013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53801E-000F-4044-A451-B7086D830D31}">
      <dsp:nvSpPr>
        <dsp:cNvPr id="0" name=""/>
        <dsp:cNvSpPr/>
      </dsp:nvSpPr>
      <dsp:spPr>
        <a:xfrm>
          <a:off x="856524" y="2178821"/>
          <a:ext cx="9839223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ochrana zdraví a života lidí a zvířat, ochrana rostlin</a:t>
          </a:r>
        </a:p>
      </dsp:txBody>
      <dsp:txXfrm>
        <a:off x="856524" y="2178821"/>
        <a:ext cx="9839223" cy="435880"/>
      </dsp:txXfrm>
    </dsp:sp>
    <dsp:sp modelId="{A3FBA5BB-875D-4994-9EB8-30B4539D0341}">
      <dsp:nvSpPr>
        <dsp:cNvPr id="0" name=""/>
        <dsp:cNvSpPr/>
      </dsp:nvSpPr>
      <dsp:spPr>
        <a:xfrm>
          <a:off x="584098" y="2124336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E37A0-3E16-41B8-8D59-5F3EED5C9751}">
      <dsp:nvSpPr>
        <dsp:cNvPr id="0" name=""/>
        <dsp:cNvSpPr/>
      </dsp:nvSpPr>
      <dsp:spPr>
        <a:xfrm>
          <a:off x="692572" y="2832559"/>
          <a:ext cx="10003175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ochrana národního kulturního pokladu, jenž má uměleckou, historickou nebo archeologickou hodnotu</a:t>
          </a:r>
        </a:p>
      </dsp:txBody>
      <dsp:txXfrm>
        <a:off x="692572" y="2832559"/>
        <a:ext cx="10003175" cy="435880"/>
      </dsp:txXfrm>
    </dsp:sp>
    <dsp:sp modelId="{1F83D9FB-F555-48A5-9CE5-D9DAFAA1374E}">
      <dsp:nvSpPr>
        <dsp:cNvPr id="0" name=""/>
        <dsp:cNvSpPr/>
      </dsp:nvSpPr>
      <dsp:spPr>
        <a:xfrm>
          <a:off x="420146" y="2778074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0A453-2A09-4F00-AAC9-1AE35D54144E}">
      <dsp:nvSpPr>
        <dsp:cNvPr id="0" name=""/>
        <dsp:cNvSpPr/>
      </dsp:nvSpPr>
      <dsp:spPr>
        <a:xfrm>
          <a:off x="334030" y="3486296"/>
          <a:ext cx="10361717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ochrana průmyslového a duševního vlastnictví </a:t>
          </a:r>
        </a:p>
      </dsp:txBody>
      <dsp:txXfrm>
        <a:off x="334030" y="3486296"/>
        <a:ext cx="10361717" cy="435880"/>
      </dsp:txXfrm>
    </dsp:sp>
    <dsp:sp modelId="{4F8DA5B3-5E06-467E-8E6B-9D6E218B8D81}">
      <dsp:nvSpPr>
        <dsp:cNvPr id="0" name=""/>
        <dsp:cNvSpPr/>
      </dsp:nvSpPr>
      <dsp:spPr>
        <a:xfrm>
          <a:off x="61605" y="3431811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1"/>
            <a:ext cx="543814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527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Malachta, KOV - EI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8546" y="2584952"/>
            <a:ext cx="11781527" cy="1479047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Evropská integrace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5.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443886" y="5020521"/>
            <a:ext cx="5516881" cy="447491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JUDr. Bc. Radovan Malachta</a:t>
            </a:r>
          </a:p>
          <a:p>
            <a:pPr algn="ctr"/>
            <a:r>
              <a:rPr lang="cs-CZ" dirty="0">
                <a:solidFill>
                  <a:schemeClr val="tx2"/>
                </a:solidFill>
              </a:rPr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95471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0BFE69-B7E9-400A-AA37-1A5981D9C3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5EC490-5F68-4926-A087-55C62F0916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92F943-383F-4DBC-ABC5-B1394CB9C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</a:t>
            </a:r>
            <a:r>
              <a:rPr lang="cs-CZ" dirty="0">
                <a:solidFill>
                  <a:srgbClr val="C00000"/>
                </a:solidFill>
              </a:rPr>
              <a:t>JE</a:t>
            </a:r>
            <a:r>
              <a:rPr lang="cs-CZ" dirty="0"/>
              <a:t> opatření s rovnocenným účinkem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5A8BA2-F61B-481E-9628-DC865CC87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španělské jahody – pro zajímavost</a:t>
            </a:r>
          </a:p>
          <a:p>
            <a:pPr lvl="1"/>
            <a:r>
              <a:rPr lang="cs-CZ" dirty="0"/>
              <a:t>demonstrace proti dovozu zboží z jiných ČS, ale demonstrují soukromé osoby /ne stát/</a:t>
            </a:r>
          </a:p>
          <a:p>
            <a:pPr lvl="1"/>
            <a:r>
              <a:rPr lang="cs-CZ" dirty="0"/>
              <a:t>může dojít i k blokádě silnic či ničení zboží</a:t>
            </a:r>
          </a:p>
          <a:p>
            <a:pPr lvl="1"/>
            <a:r>
              <a:rPr lang="cs-CZ" dirty="0"/>
              <a:t>opatření? ANO, pokud ČS nepřijme opatření, aby odstranil překážku bránící volnému pohybu</a:t>
            </a:r>
          </a:p>
          <a:p>
            <a:r>
              <a:rPr lang="cs-CZ" sz="2400" dirty="0"/>
              <a:t>licence pro dovoz zboží, pro vývoz zboží</a:t>
            </a:r>
          </a:p>
          <a:p>
            <a:r>
              <a:rPr lang="cs-CZ" sz="2400" dirty="0"/>
              <a:t>povinnost doložit certifikát původu</a:t>
            </a:r>
          </a:p>
          <a:p>
            <a:r>
              <a:rPr lang="cs-CZ" sz="2400" dirty="0"/>
              <a:t>nedůvodné kontroly a inspekce</a:t>
            </a:r>
          </a:p>
          <a:p>
            <a:r>
              <a:rPr lang="cs-CZ" sz="2400" dirty="0"/>
              <a:t>požadavky na popis, balení zboží</a:t>
            </a:r>
          </a:p>
          <a:p>
            <a:r>
              <a:rPr lang="cs-CZ" sz="2400" dirty="0"/>
              <a:t>…</a:t>
            </a:r>
          </a:p>
        </p:txBody>
      </p:sp>
      <p:pic>
        <p:nvPicPr>
          <p:cNvPr id="5124" name="Picture 4" descr="Sezóna lokálních jahod je tady. Jak je můžete zapojit do jídelníčku? -  Vegmania.cz">
            <a:extLst>
              <a:ext uri="{FF2B5EF4-FFF2-40B4-BE49-F238E27FC236}">
                <a16:creationId xmlns:a16="http://schemas.microsoft.com/office/drawing/2014/main" id="{84F9350F-CAFC-413F-AEAB-A92D29518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518" y="3524249"/>
            <a:ext cx="2671763" cy="20012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94221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5C6214-A843-4DF2-A678-9283805612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89DBF3-812E-42AA-8E06-4C9C666BEA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DCA7A5-2B6C-4709-A1D1-08265774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volného pohybu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51B9B63-BE5C-42D2-9D67-6B5ABF1A6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451908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7CC9EA73-092C-4F4A-BCC1-DF8FE37DADA7}"/>
              </a:ext>
            </a:extLst>
          </p:cNvPr>
          <p:cNvSpPr/>
          <p:nvPr/>
        </p:nvSpPr>
        <p:spPr bwMode="auto">
          <a:xfrm>
            <a:off x="8640000" y="2066925"/>
            <a:ext cx="2833200" cy="809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primární právo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45FECD72-78CB-41FC-A413-C4452D699DDF}"/>
              </a:ext>
            </a:extLst>
          </p:cNvPr>
          <p:cNvSpPr/>
          <p:nvPr/>
        </p:nvSpPr>
        <p:spPr bwMode="auto">
          <a:xfrm>
            <a:off x="8640000" y="4356100"/>
            <a:ext cx="2833200" cy="809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judikatura</a:t>
            </a:r>
          </a:p>
        </p:txBody>
      </p:sp>
    </p:spTree>
    <p:extLst>
      <p:ext uri="{BB962C8B-B14F-4D97-AF65-F5344CB8AC3E}">
        <p14:creationId xmlns:p14="http://schemas.microsoft.com/office/powerpoint/2010/main" val="3823753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5D12A2-AD1E-4599-A608-134E96829C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C277D5-47FC-413B-9935-C271F294D9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1589A7-75BF-45AE-9B94-9C55FA8E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Možná omezení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4EEAC5-89AF-4907-AD07-97B598C3E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9348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dopadají jen na </a:t>
            </a:r>
            <a:r>
              <a:rPr lang="cs-CZ" sz="2400" dirty="0">
                <a:solidFill>
                  <a:srgbClr val="C00000"/>
                </a:solidFill>
              </a:rPr>
              <a:t>množstevní omezení a opatření s rovnocenným účinkem </a:t>
            </a:r>
          </a:p>
          <a:p>
            <a:r>
              <a:rPr lang="cs-CZ" sz="2400" dirty="0"/>
              <a:t>nedopadá tedy na cla a dávky s rovnocenným účinkem </a:t>
            </a:r>
          </a:p>
          <a:p>
            <a:r>
              <a:rPr lang="cs-CZ" sz="2400" dirty="0"/>
              <a:t>nesmí vést k diskriminaci či zastřenému omezování obchodu</a:t>
            </a:r>
          </a:p>
          <a:p>
            <a:r>
              <a:rPr lang="cs-CZ" sz="2400" dirty="0">
                <a:solidFill>
                  <a:srgbClr val="C00000"/>
                </a:solidFill>
              </a:rPr>
              <a:t>požadavek přiměřenosti </a:t>
            </a:r>
            <a:r>
              <a:rPr lang="cs-CZ" sz="2400" dirty="0"/>
              <a:t>– důvodné opatření, nezbytně nutné pro dosažené sledovaného cíle, nelze dosáhnout jinak </a:t>
            </a:r>
          </a:p>
        </p:txBody>
      </p:sp>
    </p:spTree>
    <p:extLst>
      <p:ext uri="{BB962C8B-B14F-4D97-AF65-F5344CB8AC3E}">
        <p14:creationId xmlns:p14="http://schemas.microsoft.com/office/powerpoint/2010/main" val="1802172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21E0A2-2C82-425B-A8CE-CD67BE05C0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A22119-6A6D-4A8A-8674-10DF3E7AB5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0FF1E2-4804-4899-B1E3-1AB8198E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Možná omezení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39BC5F2-7D49-4554-9B0B-8BC3C476B71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 descr="KEEP CALM AND GIVE ME AN EXAMPLE Poster | Bohdan | Keep Calm-o-Matic">
            <a:extLst>
              <a:ext uri="{FF2B5EF4-FFF2-40B4-BE49-F238E27FC236}">
                <a16:creationId xmlns:a16="http://schemas.microsoft.com/office/drawing/2014/main" id="{127324FF-B3F3-435B-9D06-7026B36DD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169" y="454200"/>
            <a:ext cx="2611556" cy="30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090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659FFF-DC22-4821-BD4C-6BD0B9DB6B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A7124F-A11D-4F2E-AF98-45E6CF7A11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4CA9F6-B6A4-4DCB-B56C-ACF9609C0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Kategorické požadavky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FEC22C-5F5D-4A4D-A7E8-0666FD9A3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9848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vyvíjí rozhodnutí Soudního dvora EU</a:t>
            </a:r>
          </a:p>
          <a:p>
            <a:r>
              <a:rPr lang="cs-CZ" sz="2400" dirty="0"/>
              <a:t>naléhavý veřejný zájem</a:t>
            </a:r>
          </a:p>
          <a:p>
            <a:r>
              <a:rPr lang="cs-CZ" sz="2400" dirty="0"/>
              <a:t>požadavek přiměřenosti</a:t>
            </a:r>
          </a:p>
          <a:p>
            <a:r>
              <a:rPr lang="cs-CZ" sz="2400" dirty="0"/>
              <a:t>rozšiřováno</a:t>
            </a:r>
          </a:p>
          <a:p>
            <a:pPr lvl="1"/>
            <a:r>
              <a:rPr lang="cs-CZ" dirty="0"/>
              <a:t>OCHRANA SPOTŘEBITELE</a:t>
            </a:r>
          </a:p>
          <a:p>
            <a:pPr lvl="1"/>
            <a:r>
              <a:rPr lang="cs-CZ" dirty="0"/>
              <a:t>OCHRANA ŽIVOTNÍHO PROSTŘEDÍ</a:t>
            </a:r>
          </a:p>
          <a:p>
            <a:pPr lvl="1"/>
            <a:r>
              <a:rPr lang="cs-CZ" dirty="0"/>
              <a:t>OCHRANA ZÁKLADNÍCH LIDSKÝCH PRÁV</a:t>
            </a:r>
          </a:p>
          <a:p>
            <a:pPr lvl="1"/>
            <a:r>
              <a:rPr lang="cs-CZ" dirty="0"/>
              <a:t>BEZPEČNOST SILNIČNÍHO PROVOZU </a:t>
            </a:r>
          </a:p>
          <a:p>
            <a:pPr lvl="1"/>
            <a:r>
              <a:rPr lang="cs-CZ" dirty="0"/>
              <a:t>…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8549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E51679-D5B9-A2EB-AF48-92AACF5149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B7640-E5C2-4525-E146-31B34AD400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E38691B-B53F-9DA6-B9AC-BA32E457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89710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BF32E5-2B59-49DE-9C76-C37431E949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E696F3-3FFB-44C3-ADD9-065B0A87D7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239DB9-9CAE-489E-A5A4-1F1BDB112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Ekonomická integrace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A080EB2-D84C-475D-85D0-C58A149B90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1062" y="1222203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Otazník, Otazník png | PNGEgg">
            <a:extLst>
              <a:ext uri="{FF2B5EF4-FFF2-40B4-BE49-F238E27FC236}">
                <a16:creationId xmlns:a16="http://schemas.microsoft.com/office/drawing/2014/main" id="{4E67B6B8-AFDB-4361-8704-89008D057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22" y="5293553"/>
            <a:ext cx="1611312" cy="89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24D3FE32-6B8D-4854-9FF2-BBD4A277CD37}"/>
              </a:ext>
            </a:extLst>
          </p:cNvPr>
          <p:cNvSpPr txBox="1">
            <a:spLocks/>
          </p:cNvSpPr>
          <p:nvPr/>
        </p:nvSpPr>
        <p:spPr>
          <a:xfrm>
            <a:off x="2413333" y="5483434"/>
            <a:ext cx="6226667" cy="5770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kern="0" dirty="0"/>
              <a:t>Kdy dosáhla EU jednotlivých stupňů (cca)?</a:t>
            </a:r>
            <a:endParaRPr lang="en-US" sz="2400" i="1" kern="0" dirty="0"/>
          </a:p>
        </p:txBody>
      </p:sp>
    </p:spTree>
    <p:extLst>
      <p:ext uri="{BB962C8B-B14F-4D97-AF65-F5344CB8AC3E}">
        <p14:creationId xmlns:p14="http://schemas.microsoft.com/office/powerpoint/2010/main" val="4189722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64A88D-8C9D-4415-BB4E-4D3DDF9A3C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7C575E-E852-4966-8DEB-578E64A024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989AFE4-4E73-40B2-813D-AFD7B2E12FF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1344146"/>
            <a:ext cx="5220000" cy="271576"/>
          </a:xfrm>
        </p:spPr>
        <p:txBody>
          <a:bodyPr/>
          <a:lstStyle/>
          <a:p>
            <a:r>
              <a:rPr lang="cs-CZ" sz="2800" b="1" dirty="0"/>
              <a:t>Společný trh</a:t>
            </a:r>
            <a:endParaRPr lang="en-US" sz="2800" b="1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340430B-B829-4937-9AC0-F28CDE99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Společný a jednotný vnitřní trh</a:t>
            </a:r>
            <a:endParaRPr lang="en-US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22619F8B-1A4D-452C-AB8C-F5FA53B9D6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5" y="1392638"/>
            <a:ext cx="5220000" cy="271576"/>
          </a:xfrm>
        </p:spPr>
        <p:txBody>
          <a:bodyPr/>
          <a:lstStyle/>
          <a:p>
            <a:r>
              <a:rPr lang="cs-CZ" sz="2800" b="1" dirty="0"/>
              <a:t>Jednotný vnitřní trh</a:t>
            </a:r>
            <a:endParaRPr lang="en-US" sz="2800" b="1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33EF6CC-EE81-44FE-B676-32E31F754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10647"/>
            <a:ext cx="5219998" cy="251804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Volný pohyb zboží</a:t>
            </a:r>
          </a:p>
          <a:p>
            <a:r>
              <a:rPr lang="cs-CZ" dirty="0"/>
              <a:t>Volný pohyb služeb</a:t>
            </a:r>
          </a:p>
          <a:p>
            <a:r>
              <a:rPr lang="cs-CZ" dirty="0"/>
              <a:t>Volný pohyb kapitálu</a:t>
            </a:r>
          </a:p>
          <a:p>
            <a:r>
              <a:rPr lang="cs-CZ" dirty="0"/>
              <a:t>Volný pohyb osob</a:t>
            </a:r>
            <a:endParaRPr lang="en-US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F5A0B5C9-43B3-4170-82CB-076D387911A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78" y="1820847"/>
            <a:ext cx="5219998" cy="24889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Volný pohyb zboží</a:t>
            </a:r>
          </a:p>
          <a:p>
            <a:r>
              <a:rPr lang="cs-CZ" dirty="0"/>
              <a:t>Volný pohyb služeb</a:t>
            </a:r>
          </a:p>
          <a:p>
            <a:r>
              <a:rPr lang="cs-CZ" dirty="0"/>
              <a:t>Volný pohyb kapitálu</a:t>
            </a:r>
          </a:p>
          <a:p>
            <a:r>
              <a:rPr lang="cs-CZ" dirty="0"/>
              <a:t>Volný pohyb osob</a:t>
            </a:r>
            <a:endParaRPr lang="en-US" dirty="0"/>
          </a:p>
          <a:p>
            <a:pPr marL="72000" indent="0">
              <a:buNone/>
            </a:pPr>
            <a:endParaRPr lang="en-US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56C344F6-3AAD-9579-88CD-99815ADC6B66}"/>
              </a:ext>
            </a:extLst>
          </p:cNvPr>
          <p:cNvSpPr/>
          <p:nvPr/>
        </p:nvSpPr>
        <p:spPr bwMode="auto">
          <a:xfrm>
            <a:off x="9683496" y="1877323"/>
            <a:ext cx="1188720" cy="602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dnes</a:t>
            </a:r>
          </a:p>
        </p:txBody>
      </p:sp>
    </p:spTree>
    <p:extLst>
      <p:ext uri="{BB962C8B-B14F-4D97-AF65-F5344CB8AC3E}">
        <p14:creationId xmlns:p14="http://schemas.microsoft.com/office/powerpoint/2010/main" val="108576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ál 6">
            <a:extLst>
              <a:ext uri="{FF2B5EF4-FFF2-40B4-BE49-F238E27FC236}">
                <a16:creationId xmlns:a16="http://schemas.microsoft.com/office/drawing/2014/main" id="{C750E0CC-1EF3-424F-A272-968210AFF308}"/>
              </a:ext>
            </a:extLst>
          </p:cNvPr>
          <p:cNvSpPr/>
          <p:nvPr/>
        </p:nvSpPr>
        <p:spPr bwMode="auto">
          <a:xfrm>
            <a:off x="6790267" y="415330"/>
            <a:ext cx="5054600" cy="369100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Třetí země (jednotn</a:t>
            </a: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ý celní sazebník)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	</a:t>
            </a:r>
          </a:p>
          <a:p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			</a:t>
            </a:r>
          </a:p>
          <a:p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		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Třetí země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56B92C-3FA3-4980-BF09-E737F5238B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418D49-492C-4E89-9A56-DCB53F4664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90B86-24FD-4CD5-8847-61F5553F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Celní unie (dosažena 1968)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A03ABA-E405-4FD4-837B-599604AE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96600"/>
            <a:ext cx="5300533" cy="310080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EU jako celní unie je unikát v rámci světa</a:t>
            </a:r>
          </a:p>
          <a:p>
            <a:r>
              <a:rPr lang="cs-CZ" sz="2000" dirty="0"/>
              <a:t>pravidla uvnitř EU</a:t>
            </a:r>
          </a:p>
          <a:p>
            <a:pPr lvl="1"/>
            <a:r>
              <a:rPr lang="cs-CZ" sz="1600" dirty="0"/>
              <a:t>zákaz cel a dávek s obdobným účinkem mezi ČS</a:t>
            </a:r>
          </a:p>
          <a:p>
            <a:r>
              <a:rPr lang="cs-CZ" sz="2000" dirty="0"/>
              <a:t>pravidla EU vůči třetím státům</a:t>
            </a:r>
          </a:p>
          <a:p>
            <a:pPr lvl="1"/>
            <a:r>
              <a:rPr lang="cs-CZ" sz="1600" dirty="0"/>
              <a:t>přijetí jednotného celního sazebníku </a:t>
            </a:r>
          </a:p>
          <a:p>
            <a:pPr lvl="1"/>
            <a:r>
              <a:rPr lang="cs-CZ" sz="1600" dirty="0"/>
              <a:t>Rada na návrh Komise</a:t>
            </a:r>
          </a:p>
          <a:p>
            <a:r>
              <a:rPr lang="cs-CZ" sz="2000" dirty="0"/>
              <a:t>v rámci Evropy je celní prostor širší</a:t>
            </a:r>
          </a:p>
          <a:p>
            <a:pPr lvl="1"/>
            <a:r>
              <a:rPr lang="cs-CZ" sz="1600" dirty="0"/>
              <a:t>Evropský celní prostor</a:t>
            </a:r>
          </a:p>
          <a:p>
            <a:pPr lvl="1"/>
            <a:r>
              <a:rPr lang="cs-CZ" sz="1600" dirty="0"/>
              <a:t>proč?</a:t>
            </a:r>
          </a:p>
          <a:p>
            <a:pPr marL="324000" lvl="1" indent="0">
              <a:buNone/>
            </a:pPr>
            <a:endParaRPr lang="cs-CZ" sz="1600" dirty="0"/>
          </a:p>
          <a:p>
            <a:pPr marL="324000" lvl="1" indent="0">
              <a:buNone/>
            </a:pPr>
            <a:endParaRPr lang="en-US" sz="16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1F535C61-66FA-4BB6-81D8-9B28EC0093DC}"/>
              </a:ext>
            </a:extLst>
          </p:cNvPr>
          <p:cNvSpPr/>
          <p:nvPr/>
        </p:nvSpPr>
        <p:spPr bwMode="auto">
          <a:xfrm>
            <a:off x="7844367" y="1496600"/>
            <a:ext cx="3158066" cy="170701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ÚZEMÍ EU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zákaz cel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a dávek s obdobným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účinkem (dovoz, vývoz)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4292E515-B0B8-43FE-AD48-1CD6E724B221}"/>
              </a:ext>
            </a:extLst>
          </p:cNvPr>
          <p:cNvSpPr txBox="1">
            <a:spLocks/>
          </p:cNvSpPr>
          <p:nvPr/>
        </p:nvSpPr>
        <p:spPr>
          <a:xfrm>
            <a:off x="719400" y="4752192"/>
            <a:ext cx="5300533" cy="14074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000" i="1" kern="0" dirty="0"/>
              <a:t>K zamyšlení:</a:t>
            </a:r>
          </a:p>
          <a:p>
            <a:pPr>
              <a:lnSpc>
                <a:spcPct val="100000"/>
              </a:lnSpc>
            </a:pPr>
            <a:r>
              <a:rPr lang="cs-CZ" sz="2000" i="1" kern="0" dirty="0"/>
              <a:t>Má EU vlastní celní orgány?</a:t>
            </a:r>
          </a:p>
          <a:p>
            <a:pPr>
              <a:lnSpc>
                <a:spcPct val="100000"/>
              </a:lnSpc>
            </a:pPr>
            <a:r>
              <a:rPr lang="cs-CZ" sz="2000" i="1" kern="0" dirty="0"/>
              <a:t>Kdo vybírá clo?</a:t>
            </a:r>
          </a:p>
          <a:p>
            <a:pPr>
              <a:lnSpc>
                <a:spcPct val="100000"/>
              </a:lnSpc>
            </a:pPr>
            <a:r>
              <a:rPr lang="cs-CZ" sz="2000" i="1" kern="0" dirty="0"/>
              <a:t>Komu/kam jde příjem z výběru cel?</a:t>
            </a:r>
            <a:endParaRPr lang="cs-CZ" sz="1600" i="1" kern="0" dirty="0"/>
          </a:p>
          <a:p>
            <a:pPr lvl="1"/>
            <a:endParaRPr lang="en-US" sz="1600" kern="0" dirty="0"/>
          </a:p>
        </p:txBody>
      </p:sp>
      <p:sp>
        <p:nvSpPr>
          <p:cNvPr id="10" name="Zástupný obsah 4">
            <a:extLst>
              <a:ext uri="{FF2B5EF4-FFF2-40B4-BE49-F238E27FC236}">
                <a16:creationId xmlns:a16="http://schemas.microsoft.com/office/drawing/2014/main" id="{64BA22FF-1F2E-446A-89B2-A2400FB0C780}"/>
              </a:ext>
            </a:extLst>
          </p:cNvPr>
          <p:cNvSpPr txBox="1">
            <a:spLocks/>
          </p:cNvSpPr>
          <p:nvPr/>
        </p:nvSpPr>
        <p:spPr>
          <a:xfrm>
            <a:off x="6256734" y="4300615"/>
            <a:ext cx="5301131" cy="1676851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800" i="1" kern="0" dirty="0"/>
              <a:t>Unie zahrnuje celní unii, která pokrývá veškerý obchod zbožím a která zahrnuje jak zákaz vývozních a dovozních cel a všech poplatků s rovnocenným účinkem mezi členskými státy, tak i přijetí společného celního sazebníku ve vztahu ke třetím zemím</a:t>
            </a:r>
            <a:r>
              <a:rPr lang="cs-CZ" sz="2000" i="1" kern="0" dirty="0"/>
              <a:t>.  (Čl. 28 SFEU)</a:t>
            </a:r>
            <a:endParaRPr lang="en-US" sz="2000" i="1" kern="0" dirty="0"/>
          </a:p>
        </p:txBody>
      </p:sp>
    </p:spTree>
    <p:extLst>
      <p:ext uri="{BB962C8B-B14F-4D97-AF65-F5344CB8AC3E}">
        <p14:creationId xmlns:p14="http://schemas.microsoft.com/office/powerpoint/2010/main" val="251742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945D08-B0C4-4A27-A15B-D18A57D0B9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33A29F-241D-4017-96B7-B9575249AE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4CACB2-8B4C-4693-BE3B-4262E9FB0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zboží a volný pohyb zboží 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353E9EF-BCEE-480B-9FEF-BEA214D625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15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41EC13-256C-448C-813E-D05EA7D8F1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169AED-2D63-4B89-AB66-AAA59D92E6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0AA8AFF7-D2AA-4211-9AE3-6CB0C51C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Zboží </a:t>
            </a:r>
            <a:endParaRPr lang="en-US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E46CF89F-C137-4564-AB05-02CA5FDC9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60497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300" dirty="0"/>
              <a:t>není definice, příklady vyplývají z rozhodnutí Soudního dvora</a:t>
            </a:r>
          </a:p>
          <a:p>
            <a:r>
              <a:rPr lang="cs-CZ" sz="2300" dirty="0"/>
              <a:t>movité věci, ale ne všechny, mohou být i nehmotné </a:t>
            </a:r>
          </a:p>
          <a:p>
            <a:r>
              <a:rPr lang="cs-CZ" sz="2300" dirty="0"/>
              <a:t>ekonomická hodnota získaná výrobou či ovladatelností</a:t>
            </a:r>
            <a:endParaRPr lang="en-US" dirty="0"/>
          </a:p>
        </p:txBody>
      </p:sp>
      <p:sp>
        <p:nvSpPr>
          <p:cNvPr id="12" name="Zástupný obsah 6">
            <a:extLst>
              <a:ext uri="{FF2B5EF4-FFF2-40B4-BE49-F238E27FC236}">
                <a16:creationId xmlns:a16="http://schemas.microsoft.com/office/drawing/2014/main" id="{11648B9C-9039-4896-80E5-9C9911363D18}"/>
              </a:ext>
            </a:extLst>
          </p:cNvPr>
          <p:cNvSpPr txBox="1">
            <a:spLocks/>
          </p:cNvSpPr>
          <p:nvPr/>
        </p:nvSpPr>
        <p:spPr>
          <a:xfrm rot="20041544">
            <a:off x="1476171" y="5043738"/>
            <a:ext cx="1667600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00FF00"/>
                </a:highlight>
              </a:rPr>
              <a:t>ODPADY</a:t>
            </a:r>
            <a:endParaRPr lang="en-US" kern="0" dirty="0">
              <a:highlight>
                <a:srgbClr val="00FF00"/>
              </a:highlight>
            </a:endParaRPr>
          </a:p>
        </p:txBody>
      </p:sp>
      <p:sp>
        <p:nvSpPr>
          <p:cNvPr id="13" name="Zástupný obsah 6">
            <a:extLst>
              <a:ext uri="{FF2B5EF4-FFF2-40B4-BE49-F238E27FC236}">
                <a16:creationId xmlns:a16="http://schemas.microsoft.com/office/drawing/2014/main" id="{4AB96E08-D68D-4009-A546-380DD8B5AA99}"/>
              </a:ext>
            </a:extLst>
          </p:cNvPr>
          <p:cNvSpPr txBox="1">
            <a:spLocks/>
          </p:cNvSpPr>
          <p:nvPr/>
        </p:nvSpPr>
        <p:spPr>
          <a:xfrm rot="20041544">
            <a:off x="5679294" y="4781054"/>
            <a:ext cx="1440408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FFFF00"/>
                </a:highlight>
              </a:rPr>
              <a:t>PENÍZE</a:t>
            </a:r>
            <a:endParaRPr lang="en-US" kern="0" dirty="0">
              <a:highlight>
                <a:srgbClr val="FFFF00"/>
              </a:highlight>
            </a:endParaRPr>
          </a:p>
        </p:txBody>
      </p:sp>
      <p:sp>
        <p:nvSpPr>
          <p:cNvPr id="15" name="Zástupný obsah 6">
            <a:extLst>
              <a:ext uri="{FF2B5EF4-FFF2-40B4-BE49-F238E27FC236}">
                <a16:creationId xmlns:a16="http://schemas.microsoft.com/office/drawing/2014/main" id="{9CC73BAE-A762-43A3-80B4-4E600C99894D}"/>
              </a:ext>
            </a:extLst>
          </p:cNvPr>
          <p:cNvSpPr txBox="1">
            <a:spLocks/>
          </p:cNvSpPr>
          <p:nvPr/>
        </p:nvSpPr>
        <p:spPr>
          <a:xfrm rot="21186052">
            <a:off x="7128440" y="4740120"/>
            <a:ext cx="3023119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FF0000"/>
                </a:highlight>
              </a:rPr>
              <a:t>LIDSKÉ ORGÁNY</a:t>
            </a:r>
            <a:endParaRPr lang="en-US" kern="0" dirty="0">
              <a:highlight>
                <a:srgbClr val="FF0000"/>
              </a:highlight>
            </a:endParaRPr>
          </a:p>
        </p:txBody>
      </p:sp>
      <p:sp>
        <p:nvSpPr>
          <p:cNvPr id="16" name="Zástupný obsah 6">
            <a:extLst>
              <a:ext uri="{FF2B5EF4-FFF2-40B4-BE49-F238E27FC236}">
                <a16:creationId xmlns:a16="http://schemas.microsoft.com/office/drawing/2014/main" id="{930EB566-02BA-4386-B978-1043AB820E82}"/>
              </a:ext>
            </a:extLst>
          </p:cNvPr>
          <p:cNvSpPr txBox="1">
            <a:spLocks/>
          </p:cNvSpPr>
          <p:nvPr/>
        </p:nvSpPr>
        <p:spPr>
          <a:xfrm rot="20041544">
            <a:off x="2831866" y="5043739"/>
            <a:ext cx="1475872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FF0000"/>
                </a:highlight>
              </a:rPr>
              <a:t>DROGY</a:t>
            </a:r>
            <a:endParaRPr lang="en-US" kern="0" dirty="0">
              <a:highlight>
                <a:srgbClr val="FF0000"/>
              </a:highlight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9320903-E16E-4107-9E66-D301DC1925A4}"/>
              </a:ext>
            </a:extLst>
          </p:cNvPr>
          <p:cNvSpPr txBox="1"/>
          <p:nvPr/>
        </p:nvSpPr>
        <p:spPr>
          <a:xfrm>
            <a:off x="2825898" y="4400598"/>
            <a:ext cx="15783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2800" kern="0" dirty="0">
                <a:highlight>
                  <a:srgbClr val="FFFF00"/>
                </a:highlight>
              </a:rPr>
              <a:t>ZBRANĚ</a:t>
            </a:r>
            <a:endParaRPr lang="en-US" sz="2800" kern="0" dirty="0">
              <a:highlight>
                <a:srgbClr val="FFFF00"/>
              </a:highlight>
            </a:endParaRPr>
          </a:p>
        </p:txBody>
      </p:sp>
      <p:sp>
        <p:nvSpPr>
          <p:cNvPr id="19" name="Zástupný obsah 6">
            <a:extLst>
              <a:ext uri="{FF2B5EF4-FFF2-40B4-BE49-F238E27FC236}">
                <a16:creationId xmlns:a16="http://schemas.microsoft.com/office/drawing/2014/main" id="{F0ADAD6F-D226-48A6-8992-09A7A2CD85D9}"/>
              </a:ext>
            </a:extLst>
          </p:cNvPr>
          <p:cNvSpPr txBox="1">
            <a:spLocks/>
          </p:cNvSpPr>
          <p:nvPr/>
        </p:nvSpPr>
        <p:spPr>
          <a:xfrm rot="397519">
            <a:off x="5357494" y="3984171"/>
            <a:ext cx="3357023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00FF00"/>
                </a:highlight>
              </a:rPr>
              <a:t>SPOTŘEBNÍ ZBOŽÍ</a:t>
            </a:r>
            <a:endParaRPr lang="en-US" kern="0" dirty="0">
              <a:highlight>
                <a:srgbClr val="00FF00"/>
              </a:highlight>
            </a:endParaRPr>
          </a:p>
        </p:txBody>
      </p:sp>
      <p:sp>
        <p:nvSpPr>
          <p:cNvPr id="20" name="Zástupný obsah 6">
            <a:extLst>
              <a:ext uri="{FF2B5EF4-FFF2-40B4-BE49-F238E27FC236}">
                <a16:creationId xmlns:a16="http://schemas.microsoft.com/office/drawing/2014/main" id="{8149A8F3-DEF7-4821-A801-96AFCB10E481}"/>
              </a:ext>
            </a:extLst>
          </p:cNvPr>
          <p:cNvSpPr txBox="1">
            <a:spLocks/>
          </p:cNvSpPr>
          <p:nvPr/>
        </p:nvSpPr>
        <p:spPr>
          <a:xfrm rot="20041544">
            <a:off x="4160720" y="4723693"/>
            <a:ext cx="2133299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00FF00"/>
                </a:highlight>
              </a:rPr>
              <a:t>ELEKTŘINA</a:t>
            </a:r>
            <a:endParaRPr lang="en-US" kern="0" dirty="0">
              <a:highlight>
                <a:srgbClr val="00FF00"/>
              </a:highlight>
            </a:endParaRPr>
          </a:p>
        </p:txBody>
      </p:sp>
      <p:sp>
        <p:nvSpPr>
          <p:cNvPr id="21" name="Zástupný obsah 6">
            <a:extLst>
              <a:ext uri="{FF2B5EF4-FFF2-40B4-BE49-F238E27FC236}">
                <a16:creationId xmlns:a16="http://schemas.microsoft.com/office/drawing/2014/main" id="{3AFD451F-B3E5-4913-A207-FF3857679A8F}"/>
              </a:ext>
            </a:extLst>
          </p:cNvPr>
          <p:cNvSpPr txBox="1">
            <a:spLocks/>
          </p:cNvSpPr>
          <p:nvPr/>
        </p:nvSpPr>
        <p:spPr>
          <a:xfrm>
            <a:off x="3789526" y="5510807"/>
            <a:ext cx="4354074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00FF00"/>
                </a:highlight>
              </a:rPr>
              <a:t>ZEMĚDĚLSKÉ VÝROBKY</a:t>
            </a:r>
            <a:endParaRPr lang="en-US" kern="0" dirty="0">
              <a:highlight>
                <a:srgbClr val="00FF00"/>
              </a:highlight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41269B7-8CA1-4CAD-B9BE-4F07CC20CE22}"/>
              </a:ext>
            </a:extLst>
          </p:cNvPr>
          <p:cNvSpPr txBox="1"/>
          <p:nvPr/>
        </p:nvSpPr>
        <p:spPr>
          <a:xfrm>
            <a:off x="8114024" y="5380325"/>
            <a:ext cx="25793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2800" kern="0" dirty="0">
                <a:highlight>
                  <a:srgbClr val="FFFF00"/>
                </a:highlight>
              </a:rPr>
              <a:t>ŽIVÁ ZVÍŘATA</a:t>
            </a:r>
            <a:endParaRPr lang="en-US" sz="2800" kern="0" dirty="0">
              <a:highlight>
                <a:srgbClr val="FFFF00"/>
              </a:highlight>
            </a:endParaRPr>
          </a:p>
        </p:txBody>
      </p:sp>
      <p:sp>
        <p:nvSpPr>
          <p:cNvPr id="24" name="Zástupný obsah 6">
            <a:extLst>
              <a:ext uri="{FF2B5EF4-FFF2-40B4-BE49-F238E27FC236}">
                <a16:creationId xmlns:a16="http://schemas.microsoft.com/office/drawing/2014/main" id="{687A86BD-C74C-4A56-8A7E-2B1D5618D56A}"/>
              </a:ext>
            </a:extLst>
          </p:cNvPr>
          <p:cNvSpPr txBox="1">
            <a:spLocks/>
          </p:cNvSpPr>
          <p:nvPr/>
        </p:nvSpPr>
        <p:spPr>
          <a:xfrm rot="19986622">
            <a:off x="326848" y="4781918"/>
            <a:ext cx="2596020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FF0000"/>
                </a:highlight>
              </a:rPr>
              <a:t>NEMOVITOSTI</a:t>
            </a:r>
            <a:endParaRPr lang="en-US" kern="0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4370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939510-821B-4965-B87C-9CE3EECCD6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0A081D-DE88-43A6-83E2-BE20B4AF46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7EE398-4E89-4344-ACD3-6004C013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volného pohybu zboží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39F707-3BAA-4326-B3D9-820FE0241F5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fiskální (tarifní) omezení</a:t>
            </a:r>
          </a:p>
          <a:p>
            <a:pPr lvl="1"/>
            <a:r>
              <a:rPr lang="cs-CZ" dirty="0"/>
              <a:t>ZÁKAZ CEL (DOVOZNÍ, VÝVOZNÍ, PRŮMYSLOVÁ, FISKÁLNÍ) A POPLATKŮ/DÁVEK S ROVNOCENNÝM ÚČINKEM </a:t>
            </a:r>
          </a:p>
          <a:p>
            <a:pPr lvl="1"/>
            <a:r>
              <a:rPr lang="cs-CZ" dirty="0">
                <a:highlight>
                  <a:srgbClr val="FFFF00"/>
                </a:highlight>
              </a:rPr>
              <a:t>BEZ VÝJIMEK</a:t>
            </a:r>
          </a:p>
          <a:p>
            <a:r>
              <a:rPr lang="cs-CZ" dirty="0">
                <a:solidFill>
                  <a:srgbClr val="C00000"/>
                </a:solidFill>
              </a:rPr>
              <a:t>kvantitativní (množstevní, administrativní) omezení</a:t>
            </a:r>
          </a:p>
          <a:p>
            <a:pPr lvl="1"/>
            <a:r>
              <a:rPr lang="cs-CZ" dirty="0"/>
              <a:t>ZÁKAZ MNOŽSTEVNÍHO OMEZENÍ DOVOZU A VÝVOZU A OPATŘENÍ S ROVNOCENNÝM ÚČINKEM</a:t>
            </a:r>
          </a:p>
          <a:p>
            <a:pPr lvl="1"/>
            <a:r>
              <a:rPr lang="cs-CZ" dirty="0">
                <a:highlight>
                  <a:srgbClr val="FFFF00"/>
                </a:highlight>
              </a:rPr>
              <a:t>JSOU VÝJIMKY</a:t>
            </a:r>
          </a:p>
          <a:p>
            <a:r>
              <a:rPr lang="cs-CZ" dirty="0">
                <a:solidFill>
                  <a:srgbClr val="C00000"/>
                </a:solidFill>
              </a:rPr>
              <a:t>jiné</a:t>
            </a:r>
          </a:p>
          <a:p>
            <a:pPr lvl="1"/>
            <a:r>
              <a:rPr lang="cs-CZ" dirty="0"/>
              <a:t>DAŇOVÁ DISKRIMINACE, OCHRANÁŘSKÁ VNITŘNÍ ZDANĚNÍ </a:t>
            </a:r>
            <a:endParaRPr lang="en-US" dirty="0"/>
          </a:p>
        </p:txBody>
      </p:sp>
      <p:pic>
        <p:nvPicPr>
          <p:cNvPr id="4098" name="Picture 2" descr="Stop | Filmová místa.cz">
            <a:extLst>
              <a:ext uri="{FF2B5EF4-FFF2-40B4-BE49-F238E27FC236}">
                <a16:creationId xmlns:a16="http://schemas.microsoft.com/office/drawing/2014/main" id="{EC406491-DB7F-4017-9B86-C5275CCC3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386" y="187326"/>
            <a:ext cx="1265464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7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6F98D7-4E90-4511-8CE3-B1C7EEEFD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5F8193-E9A0-4F93-ABC4-1F884B6137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FA5299-1901-4AAC-8500-56BA590E8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Cla a dávky s rovnocenným účinkem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7B8348-0AAC-4E96-8DB1-2A88DA6CB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0002"/>
            <a:ext cx="10753200" cy="251935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bavíme se o pohybu zboží mezi členskými státy</a:t>
            </a:r>
          </a:p>
          <a:p>
            <a:r>
              <a:rPr lang="cs-CZ" sz="2400" dirty="0"/>
              <a:t>clo</a:t>
            </a:r>
          </a:p>
          <a:p>
            <a:r>
              <a:rPr lang="cs-CZ" sz="2400" dirty="0"/>
              <a:t>dávka s rovnocenným (</a:t>
            </a:r>
            <a:r>
              <a:rPr lang="cs-CZ" sz="2400" i="1" dirty="0"/>
              <a:t>obdobným</a:t>
            </a:r>
            <a:r>
              <a:rPr lang="cs-CZ" sz="2400" dirty="0"/>
              <a:t>) účinkem jako clo</a:t>
            </a:r>
          </a:p>
          <a:p>
            <a:pPr lvl="1"/>
            <a:r>
              <a:rPr lang="cs-CZ" sz="1800" dirty="0"/>
              <a:t>nezáleží na pojmenování (dávka, poplatek, odvod, pojmenování v cizích jazycích atd.)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žádné výjimky</a:t>
            </a:r>
          </a:p>
          <a:p>
            <a:pPr lvl="1"/>
            <a:endParaRPr lang="cs-CZ" dirty="0"/>
          </a:p>
        </p:txBody>
      </p:sp>
      <p:pic>
        <p:nvPicPr>
          <p:cNvPr id="2052" name="Picture 4" descr="Podlahová značka – Všeobecný zákaz, 50 cm, PE | HAPPY END">
            <a:extLst>
              <a:ext uri="{FF2B5EF4-FFF2-40B4-BE49-F238E27FC236}">
                <a16:creationId xmlns:a16="http://schemas.microsoft.com/office/drawing/2014/main" id="{6702A21A-E8B4-4953-BDC9-1FE7CDDC7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9238" y="117157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507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02C337-D3A0-4841-B1ED-B81F51883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BEDDAF-5D53-4065-808B-C6A8EA2450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DE51AC-1526-455D-A7DE-D74E42DD0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0" y="433918"/>
            <a:ext cx="10753200" cy="451576"/>
          </a:xfrm>
        </p:spPr>
        <p:txBody>
          <a:bodyPr/>
          <a:lstStyle/>
          <a:p>
            <a:r>
              <a:rPr lang="cs-CZ" dirty="0"/>
              <a:t>Zákaz množstevních omezení dovozu a vývozu a opatření s rovnocenným účinkem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5534B64-F072-40A1-B6CD-4FAABBA50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555377"/>
            <a:ext cx="10753200" cy="223938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stále se bavíme o pohybu zboží mezi členskými státy</a:t>
            </a:r>
          </a:p>
          <a:p>
            <a:r>
              <a:rPr lang="cs-CZ" sz="2400" dirty="0">
                <a:solidFill>
                  <a:srgbClr val="C00000"/>
                </a:solidFill>
              </a:rPr>
              <a:t>množstevní omezení </a:t>
            </a:r>
            <a:r>
              <a:rPr lang="cs-CZ" sz="2400" dirty="0"/>
              <a:t>(kvantitativní restrikce) – jasné, co se tím myslí, i když definice není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opatření s rovnocenným účinkem </a:t>
            </a:r>
            <a:r>
              <a:rPr lang="cs-CZ" sz="2400" dirty="0"/>
              <a:t>– pomáhá Soudní dvůr EU říkat, co to je</a:t>
            </a:r>
          </a:p>
          <a:p>
            <a:pPr marL="324000" lvl="1" indent="0">
              <a:buNone/>
            </a:pPr>
            <a:r>
              <a:rPr lang="cs-CZ" sz="2400" dirty="0"/>
              <a:t> </a:t>
            </a:r>
          </a:p>
          <a:p>
            <a:pPr marL="72000" indent="0">
              <a:buNone/>
            </a:pPr>
            <a:endParaRPr lang="cs-CZ" sz="2800" dirty="0"/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2DA51A2-AFF5-454E-873C-9249FAED25F3}"/>
              </a:ext>
            </a:extLst>
          </p:cNvPr>
          <p:cNvSpPr txBox="1">
            <a:spLocks/>
          </p:cNvSpPr>
          <p:nvPr/>
        </p:nvSpPr>
        <p:spPr>
          <a:xfrm>
            <a:off x="718800" y="4052226"/>
            <a:ext cx="10753200" cy="11719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000" i="1" kern="0" dirty="0"/>
              <a:t>Množstevní omezení dovozu, jakož i veškerá opatření s rovnocenným účinkem, jsou mezi členskými státy zakázána. </a:t>
            </a:r>
            <a:r>
              <a:rPr lang="cs-CZ" sz="2000" kern="0" dirty="0"/>
              <a:t>Článek 34 SFEU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kern="0" dirty="0"/>
              <a:t>Množstevní omezení vývozu, jakož i veškerá opatření s rovnocenným účinkem, jsou mezi členskými státy zakázána. </a:t>
            </a:r>
            <a:r>
              <a:rPr lang="cs-CZ" sz="2000" kern="0" dirty="0"/>
              <a:t>Článek 35 SFEU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kern="0" dirty="0"/>
          </a:p>
        </p:txBody>
      </p:sp>
    </p:spTree>
    <p:extLst>
      <p:ext uri="{BB962C8B-B14F-4D97-AF65-F5344CB8AC3E}">
        <p14:creationId xmlns:p14="http://schemas.microsoft.com/office/powerpoint/2010/main" val="7566014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138</TotalTime>
  <Words>812</Words>
  <Application>Microsoft Office PowerPoint</Application>
  <PresentationFormat>Širokoúhlá obrazovka</PresentationFormat>
  <Paragraphs>159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Evropská integrace  5. seminář</vt:lpstr>
      <vt:lpstr>Ekonomická integrace</vt:lpstr>
      <vt:lpstr>Společný a jednotný vnitřní trh</vt:lpstr>
      <vt:lpstr>Celní unie (dosažena 1968)</vt:lpstr>
      <vt:lpstr>Původ zboží a volný pohyb zboží </vt:lpstr>
      <vt:lpstr>Zboží </vt:lpstr>
      <vt:lpstr>Omezení volného pohybu zboží</vt:lpstr>
      <vt:lpstr>Cla a dávky s rovnocenným účinkem</vt:lpstr>
      <vt:lpstr>Zákaz množstevních omezení dovozu a vývozu a opatření s rovnocenným účinkem</vt:lpstr>
      <vt:lpstr>Co JE opatření s rovnocenným účinkem</vt:lpstr>
      <vt:lpstr>Omezení volného pohybu</vt:lpstr>
      <vt:lpstr>Možná omezení</vt:lpstr>
      <vt:lpstr>Možná omezení</vt:lpstr>
      <vt:lpstr>Kategorické požadavky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MPS  I. seminář</dc:title>
  <dc:creator>Účet Microsoft</dc:creator>
  <cp:lastModifiedBy>Radovan Malachta</cp:lastModifiedBy>
  <cp:revision>221</cp:revision>
  <cp:lastPrinted>2022-02-28T15:02:21Z</cp:lastPrinted>
  <dcterms:created xsi:type="dcterms:W3CDTF">2020-10-09T15:16:21Z</dcterms:created>
  <dcterms:modified xsi:type="dcterms:W3CDTF">2022-12-01T09:53:42Z</dcterms:modified>
</cp:coreProperties>
</file>